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56500"/>
  <p:notesSz cx="6858000" cy="9144000"/>
  <p:embeddedFontLst>
    <p:embeddedFont>
      <p:font typeface="29LT Riwaya Informal" panose="020B0604020202020204" charset="-78"/>
      <p:regular r:id="rId9"/>
    </p:embeddedFont>
    <p:embeddedFont>
      <p:font typeface="Bubblebody Neue Light" panose="020B0604020202020204" charset="0"/>
      <p:regular r:id="rId10"/>
    </p:embeddedFont>
    <p:embeddedFont>
      <p:font typeface="Comic Sans" panose="020B0604020202020204" charset="0"/>
      <p:regular r:id="rId11"/>
    </p:embeddedFont>
    <p:embeddedFont>
      <p:font typeface="Le Petit Cochon" panose="020B0604020202020204" charset="-94"/>
      <p:regular r:id="rId12"/>
    </p:embeddedFont>
    <p:embeddedFont>
      <p:font typeface="Myriad Pro 1" panose="020B0604020202020204" charset="0"/>
      <p:regular r:id="rId13"/>
    </p:embeddedFont>
    <p:embeddedFont>
      <p:font typeface="Myriad Pro 2" panose="020B0604020202020204" charset="0"/>
      <p:regular r:id="rId14"/>
    </p:embeddedFont>
    <p:embeddedFont>
      <p:font typeface="Myriad Pro 3" panose="020B0604020202020204" charset="0"/>
      <p:regular r:id="rId15"/>
    </p:embeddedFont>
    <p:embeddedFont>
      <p:font typeface="Poppins" panose="00000500000000000000" pitchFamily="2" charset="-94"/>
      <p:regular r:id="rId16"/>
    </p:embeddedFont>
    <p:embeddedFont>
      <p:font typeface="Poppins Light" panose="00000400000000000000" pitchFamily="2" charset="-94"/>
      <p:regular r:id="rId17"/>
    </p:embeddedFont>
    <p:embeddedFont>
      <p:font typeface="Poppins Semi-Bold" panose="020B0604020202020204" charset="-94"/>
      <p:regular r:id="rId18"/>
    </p:embeddedFont>
    <p:embeddedFont>
      <p:font typeface="Rajdhani 1" panose="020B0604020202020204" charset="-94"/>
      <p:regular r:id="rId19"/>
    </p:embeddedFont>
    <p:embeddedFont>
      <p:font typeface="Rajdhani 2" panose="020B0604020202020204" charset="-94"/>
      <p:regular r:id="rId20"/>
    </p:embeddedFont>
    <p:embeddedFont>
      <p:font typeface="Sniglet" panose="020B0604020202020204" charset="0"/>
      <p:regular r:id="rId21"/>
    </p:embeddedFont>
    <p:embeddedFont>
      <p:font typeface="Telegraf Bold" panose="020B0604020202020204" charset="-94"/>
      <p:regular r:id="rId22"/>
    </p:embeddedFont>
    <p:embeddedFont>
      <p:font typeface="The Seasons" panose="020B0604020202020204" charset="-94"/>
      <p:regular r:id="rId23"/>
    </p:embeddedFont>
    <p:embeddedFont>
      <p:font typeface="The Seasons Bold" panose="020B0604020202020204" charset="-94"/>
      <p:regular r:id="rId24"/>
    </p:embeddedFont>
    <p:embeddedFont>
      <p:font typeface="The Seasons Light" panose="020B0604020202020204" charset="-9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6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ismailkaraca.com.t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18" Type="http://schemas.openxmlformats.org/officeDocument/2006/relationships/image" Target="../media/image23.svg"/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22.png"/><Relationship Id="rId2" Type="http://schemas.openxmlformats.org/officeDocument/2006/relationships/image" Target="../media/image62.png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svg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19" Type="http://schemas.openxmlformats.org/officeDocument/2006/relationships/image" Target="../media/image77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2"/>
            <a:ext cx="11027244" cy="7750502"/>
          </a:xfrm>
          <a:custGeom>
            <a:avLst/>
            <a:gdLst/>
            <a:ahLst/>
            <a:cxnLst/>
            <a:rect l="l" t="t" r="r" b="b"/>
            <a:pathLst>
              <a:path w="11027244" h="7750502">
                <a:moveTo>
                  <a:pt x="0" y="0"/>
                </a:moveTo>
                <a:lnTo>
                  <a:pt x="11027244" y="0"/>
                </a:lnTo>
                <a:lnTo>
                  <a:pt x="11027244" y="7750502"/>
                </a:lnTo>
                <a:lnTo>
                  <a:pt x="0" y="7750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80" b="-3680"/>
            </a:stretch>
          </a:blipFill>
        </p:spPr>
        <p:txBody>
          <a:bodyPr/>
          <a:lstStyle/>
          <a:p>
            <a:pPr>
              <a:lnSpc>
                <a:spcPct val="150000"/>
              </a:lnSpc>
            </a:pPr>
            <a:endParaRPr lang="tr-TR" dirty="0"/>
          </a:p>
        </p:txBody>
      </p:sp>
      <p:grpSp>
        <p:nvGrpSpPr>
          <p:cNvPr id="3" name="Group 3"/>
          <p:cNvGrpSpPr/>
          <p:nvPr/>
        </p:nvGrpSpPr>
        <p:grpSpPr>
          <a:xfrm>
            <a:off x="7444022" y="4713874"/>
            <a:ext cx="3170785" cy="2846126"/>
            <a:chOff x="0" y="0"/>
            <a:chExt cx="824472" cy="7400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4472" cy="740054"/>
            </a:xfrm>
            <a:custGeom>
              <a:avLst/>
              <a:gdLst/>
              <a:ahLst/>
              <a:cxnLst/>
              <a:rect l="l" t="t" r="r" b="b"/>
              <a:pathLst>
                <a:path w="824472" h="740054">
                  <a:moveTo>
                    <a:pt x="274973" y="19070"/>
                  </a:moveTo>
                  <a:cubicBezTo>
                    <a:pt x="317105" y="7556"/>
                    <a:pt x="365295" y="0"/>
                    <a:pt x="412458" y="0"/>
                  </a:cubicBezTo>
                  <a:cubicBezTo>
                    <a:pt x="459623" y="0"/>
                    <a:pt x="505007" y="6476"/>
                    <a:pt x="546830" y="17990"/>
                  </a:cubicBezTo>
                  <a:cubicBezTo>
                    <a:pt x="547721" y="18350"/>
                    <a:pt x="548610" y="18350"/>
                    <a:pt x="549500" y="18710"/>
                  </a:cubicBezTo>
                  <a:cubicBezTo>
                    <a:pt x="706563" y="64765"/>
                    <a:pt x="822248" y="186379"/>
                    <a:pt x="824472" y="326886"/>
                  </a:cubicBezTo>
                  <a:lnTo>
                    <a:pt x="824472" y="740054"/>
                  </a:lnTo>
                  <a:lnTo>
                    <a:pt x="0" y="740054"/>
                  </a:lnTo>
                  <a:lnTo>
                    <a:pt x="0" y="327193"/>
                  </a:lnTo>
                  <a:cubicBezTo>
                    <a:pt x="2225" y="185660"/>
                    <a:pt x="116129" y="64045"/>
                    <a:pt x="274973" y="19070"/>
                  </a:cubicBezTo>
                  <a:close/>
                </a:path>
              </a:pathLst>
            </a:custGeom>
            <a:gradFill rotWithShape="1">
              <a:gsLst>
                <a:gs pos="0">
                  <a:srgbClr val="8AE8EB">
                    <a:alpha val="100000"/>
                  </a:srgbClr>
                </a:gs>
                <a:gs pos="100000">
                  <a:srgbClr val="FFC8AD">
                    <a:alpha val="100000"/>
                  </a:srgbClr>
                </a:gs>
              </a:gsLst>
              <a:lin ang="2100000"/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8425"/>
              <a:ext cx="824472" cy="641629"/>
            </a:xfrm>
            <a:prstGeom prst="rect">
              <a:avLst/>
            </a:prstGeom>
          </p:spPr>
          <p:txBody>
            <a:bodyPr lIns="22679" tIns="22679" rIns="22679" bIns="22679" rtlCol="0" anchor="ctr"/>
            <a:lstStyle/>
            <a:p>
              <a:pPr algn="ctr">
                <a:lnSpc>
                  <a:spcPts val="174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786493" y="4112828"/>
            <a:ext cx="2440480" cy="3480186"/>
          </a:xfrm>
          <a:custGeom>
            <a:avLst/>
            <a:gdLst/>
            <a:ahLst/>
            <a:cxnLst/>
            <a:rect l="l" t="t" r="r" b="b"/>
            <a:pathLst>
              <a:path w="2440480" h="3480186">
                <a:moveTo>
                  <a:pt x="0" y="0"/>
                </a:moveTo>
                <a:lnTo>
                  <a:pt x="2440480" y="0"/>
                </a:lnTo>
                <a:lnTo>
                  <a:pt x="2440480" y="3480186"/>
                </a:lnTo>
                <a:lnTo>
                  <a:pt x="0" y="348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73321" y="5229374"/>
            <a:ext cx="3830552" cy="31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4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07379" y="286075"/>
            <a:ext cx="8305285" cy="112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4376" b="1" spc="-87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Kütüphaneler için</a:t>
            </a:r>
          </a:p>
          <a:p>
            <a:pPr algn="l">
              <a:lnSpc>
                <a:spcPts val="4158"/>
              </a:lnSpc>
            </a:pPr>
            <a:r>
              <a:rPr lang="en-US" sz="4376" b="1" spc="-87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“Yılın Okuru” Belgesi Taslakları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7379" y="1684973"/>
            <a:ext cx="7558721" cy="4815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Değerli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Kütüphane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Yetkilileri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,</a:t>
            </a:r>
          </a:p>
          <a:p>
            <a:pPr algn="l">
              <a:lnSpc>
                <a:spcPts val="2500"/>
              </a:lnSpc>
            </a:pPr>
            <a:endParaRPr lang="en-US" sz="2400" spc="20" dirty="0">
              <a:solidFill>
                <a:srgbClr val="FCFCF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500"/>
              </a:lnSpc>
            </a:pP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Bu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şablonlar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Kütüphane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Haftası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etkinlikleri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kapsamında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"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Yılın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Okuru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"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veya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"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Kitap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Kurdu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"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gibi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isimlerle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çok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kitap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okuyan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üyelerinize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verebileceğiniz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belgeler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için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hazırlandı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İçerisinde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6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farklı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taslak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bulunmaktadır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500"/>
              </a:lnSpc>
            </a:pPr>
            <a:endParaRPr lang="en-US" sz="2400" spc="20" dirty="0">
              <a:solidFill>
                <a:srgbClr val="FCFCF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500"/>
              </a:lnSpc>
            </a:pP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Taslakları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kendi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ihtiyaçlarınıza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göre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düzenleyebilirsiniz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500"/>
              </a:lnSpc>
            </a:pPr>
            <a:endParaRPr lang="en-US" sz="2400" spc="20" dirty="0">
              <a:solidFill>
                <a:srgbClr val="FCFCF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500"/>
              </a:lnSpc>
            </a:pP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Kütüphane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Haftanızı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şimdiden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kutlar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çalışmalarınızda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kolaylıklar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spc="20" dirty="0" err="1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dilerim</a:t>
            </a:r>
            <a:r>
              <a:rPr lang="en-US" sz="2400" spc="20" dirty="0">
                <a:solidFill>
                  <a:srgbClr val="FCFCFC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500"/>
              </a:lnSpc>
            </a:pPr>
            <a:endParaRPr lang="en-US" sz="2400" spc="20" dirty="0">
              <a:solidFill>
                <a:srgbClr val="FCFCF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500"/>
              </a:lnSpc>
            </a:pPr>
            <a:endParaRPr lang="en-US" sz="2400" spc="20" dirty="0">
              <a:solidFill>
                <a:srgbClr val="FCFCFC"/>
              </a:solidFill>
              <a:latin typeface="Poppins Light"/>
              <a:cs typeface="Poppins Light"/>
              <a:sym typeface="Poppi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60349" y="7170672"/>
            <a:ext cx="3585651" cy="2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3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://www.ismailkaraca.com.tr"/>
              </a:rPr>
              <a:t>www.ismailkaraca.com.tr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349" y="6913867"/>
            <a:ext cx="3585651" cy="2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3"/>
              </a:lnSpc>
            </a:pPr>
            <a:r>
              <a:rPr lang="en-US" sz="1713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İsmail KARACA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63749" y="6273370"/>
            <a:ext cx="2845534" cy="1410932"/>
            <a:chOff x="0" y="0"/>
            <a:chExt cx="3794046" cy="1881242"/>
          </a:xfrm>
        </p:grpSpPr>
        <p:sp>
          <p:nvSpPr>
            <p:cNvPr id="13" name="Freeform 13"/>
            <p:cNvSpPr/>
            <p:nvPr/>
          </p:nvSpPr>
          <p:spPr>
            <a:xfrm>
              <a:off x="990816" y="0"/>
              <a:ext cx="1599060" cy="1599060"/>
            </a:xfrm>
            <a:custGeom>
              <a:avLst/>
              <a:gdLst/>
              <a:ahLst/>
              <a:cxnLst/>
              <a:rect l="l" t="t" r="r" b="b"/>
              <a:pathLst>
                <a:path w="1599060" h="1599060">
                  <a:moveTo>
                    <a:pt x="0" y="0"/>
                  </a:moveTo>
                  <a:lnTo>
                    <a:pt x="1599060" y="0"/>
                  </a:lnTo>
                  <a:lnTo>
                    <a:pt x="1599060" y="1599060"/>
                  </a:lnTo>
                  <a:lnTo>
                    <a:pt x="0" y="1599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316878"/>
              <a:ext cx="3794046" cy="564364"/>
            </a:xfrm>
            <a:custGeom>
              <a:avLst/>
              <a:gdLst/>
              <a:ahLst/>
              <a:cxnLst/>
              <a:rect l="l" t="t" r="r" b="b"/>
              <a:pathLst>
                <a:path w="3794046" h="564364">
                  <a:moveTo>
                    <a:pt x="0" y="0"/>
                  </a:moveTo>
                  <a:lnTo>
                    <a:pt x="3794046" y="0"/>
                  </a:lnTo>
                  <a:lnTo>
                    <a:pt x="3794046" y="564364"/>
                  </a:lnTo>
                  <a:lnTo>
                    <a:pt x="0" y="564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283" r="-1528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456410">
            <a:off x="8135586" y="5205603"/>
            <a:ext cx="3243493" cy="3243493"/>
          </a:xfrm>
          <a:custGeom>
            <a:avLst/>
            <a:gdLst/>
            <a:ahLst/>
            <a:cxnLst/>
            <a:rect l="l" t="t" r="r" b="b"/>
            <a:pathLst>
              <a:path w="3243493" h="3243493">
                <a:moveTo>
                  <a:pt x="0" y="0"/>
                </a:moveTo>
                <a:lnTo>
                  <a:pt x="3243493" y="0"/>
                </a:lnTo>
                <a:lnTo>
                  <a:pt x="3243493" y="3243492"/>
                </a:lnTo>
                <a:lnTo>
                  <a:pt x="0" y="3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37979" flipH="1">
            <a:off x="-64174" y="109868"/>
            <a:ext cx="2758169" cy="1998196"/>
          </a:xfrm>
          <a:custGeom>
            <a:avLst/>
            <a:gdLst/>
            <a:ahLst/>
            <a:cxnLst/>
            <a:rect l="l" t="t" r="r" b="b"/>
            <a:pathLst>
              <a:path w="2758169" h="1998196">
                <a:moveTo>
                  <a:pt x="2758169" y="0"/>
                </a:moveTo>
                <a:lnTo>
                  <a:pt x="0" y="0"/>
                </a:lnTo>
                <a:lnTo>
                  <a:pt x="0" y="1998196"/>
                </a:lnTo>
                <a:lnTo>
                  <a:pt x="2758169" y="1998196"/>
                </a:lnTo>
                <a:lnTo>
                  <a:pt x="27581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5596" r="-2952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422018">
            <a:off x="7373857" y="139232"/>
            <a:ext cx="3173809" cy="1713857"/>
          </a:xfrm>
          <a:custGeom>
            <a:avLst/>
            <a:gdLst/>
            <a:ahLst/>
            <a:cxnLst/>
            <a:rect l="l" t="t" r="r" b="b"/>
            <a:pathLst>
              <a:path w="3173809" h="1713857">
                <a:moveTo>
                  <a:pt x="0" y="0"/>
                </a:moveTo>
                <a:lnTo>
                  <a:pt x="3173809" y="0"/>
                </a:lnTo>
                <a:lnTo>
                  <a:pt x="3173809" y="1713857"/>
                </a:lnTo>
                <a:lnTo>
                  <a:pt x="0" y="17138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 rot="-262913">
            <a:off x="-1154140" y="-1250984"/>
            <a:ext cx="2268000" cy="22680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3DD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378363" flipH="1">
            <a:off x="10003999" y="3842812"/>
            <a:ext cx="960120" cy="1512000"/>
          </a:xfrm>
          <a:custGeom>
            <a:avLst/>
            <a:gdLst/>
            <a:ahLst/>
            <a:cxnLst/>
            <a:rect l="l" t="t" r="r" b="b"/>
            <a:pathLst>
              <a:path w="960120" h="1512000">
                <a:moveTo>
                  <a:pt x="960120" y="0"/>
                </a:moveTo>
                <a:lnTo>
                  <a:pt x="0" y="0"/>
                </a:lnTo>
                <a:lnTo>
                  <a:pt x="0" y="1512000"/>
                </a:lnTo>
                <a:lnTo>
                  <a:pt x="960120" y="1512000"/>
                </a:lnTo>
                <a:lnTo>
                  <a:pt x="96012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2498638">
            <a:off x="10369713" y="5346937"/>
            <a:ext cx="228693" cy="214139"/>
          </a:xfrm>
          <a:custGeom>
            <a:avLst/>
            <a:gdLst/>
            <a:ahLst/>
            <a:cxnLst/>
            <a:rect l="l" t="t" r="r" b="b"/>
            <a:pathLst>
              <a:path w="228693" h="214139">
                <a:moveTo>
                  <a:pt x="0" y="0"/>
                </a:moveTo>
                <a:lnTo>
                  <a:pt x="228692" y="0"/>
                </a:lnTo>
                <a:lnTo>
                  <a:pt x="228692" y="214140"/>
                </a:lnTo>
                <a:lnTo>
                  <a:pt x="0" y="2141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538354" y="6318708"/>
            <a:ext cx="906079" cy="823399"/>
          </a:xfrm>
          <a:custGeom>
            <a:avLst/>
            <a:gdLst/>
            <a:ahLst/>
            <a:cxnLst/>
            <a:rect l="l" t="t" r="r" b="b"/>
            <a:pathLst>
              <a:path w="906079" h="823399">
                <a:moveTo>
                  <a:pt x="0" y="0"/>
                </a:moveTo>
                <a:lnTo>
                  <a:pt x="906079" y="0"/>
                </a:lnTo>
                <a:lnTo>
                  <a:pt x="906079" y="823400"/>
                </a:lnTo>
                <a:lnTo>
                  <a:pt x="0" y="823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101150">
            <a:off x="-367330" y="5555165"/>
            <a:ext cx="2627245" cy="1835788"/>
          </a:xfrm>
          <a:custGeom>
            <a:avLst/>
            <a:gdLst/>
            <a:ahLst/>
            <a:cxnLst/>
            <a:rect l="l" t="t" r="r" b="b"/>
            <a:pathLst>
              <a:path w="2627245" h="1835788">
                <a:moveTo>
                  <a:pt x="0" y="0"/>
                </a:moveTo>
                <a:lnTo>
                  <a:pt x="2627245" y="0"/>
                </a:lnTo>
                <a:lnTo>
                  <a:pt x="2627245" y="1835788"/>
                </a:lnTo>
                <a:lnTo>
                  <a:pt x="0" y="18357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40179" y="2639208"/>
            <a:ext cx="1491989" cy="1822276"/>
          </a:xfrm>
          <a:custGeom>
            <a:avLst/>
            <a:gdLst/>
            <a:ahLst/>
            <a:cxnLst/>
            <a:rect l="l" t="t" r="r" b="b"/>
            <a:pathLst>
              <a:path w="1491989" h="1822276">
                <a:moveTo>
                  <a:pt x="0" y="0"/>
                </a:moveTo>
                <a:lnTo>
                  <a:pt x="1491989" y="0"/>
                </a:lnTo>
                <a:lnTo>
                  <a:pt x="1491989" y="1822276"/>
                </a:lnTo>
                <a:lnTo>
                  <a:pt x="0" y="182227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2195942">
            <a:off x="635604" y="1734675"/>
            <a:ext cx="1617659" cy="1617659"/>
          </a:xfrm>
          <a:custGeom>
            <a:avLst/>
            <a:gdLst/>
            <a:ahLst/>
            <a:cxnLst/>
            <a:rect l="l" t="t" r="r" b="b"/>
            <a:pathLst>
              <a:path w="1617659" h="1617659">
                <a:moveTo>
                  <a:pt x="0" y="0"/>
                </a:moveTo>
                <a:lnTo>
                  <a:pt x="1617658" y="0"/>
                </a:lnTo>
                <a:lnTo>
                  <a:pt x="1617658" y="1617659"/>
                </a:lnTo>
                <a:lnTo>
                  <a:pt x="0" y="161765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8654143" flipV="1">
            <a:off x="8255379" y="1734675"/>
            <a:ext cx="1617659" cy="1617659"/>
          </a:xfrm>
          <a:custGeom>
            <a:avLst/>
            <a:gdLst/>
            <a:ahLst/>
            <a:cxnLst/>
            <a:rect l="l" t="t" r="r" b="b"/>
            <a:pathLst>
              <a:path w="1617659" h="1617659">
                <a:moveTo>
                  <a:pt x="0" y="1617659"/>
                </a:moveTo>
                <a:lnTo>
                  <a:pt x="1617659" y="1617659"/>
                </a:lnTo>
                <a:lnTo>
                  <a:pt x="1617659" y="0"/>
                </a:lnTo>
                <a:lnTo>
                  <a:pt x="0" y="0"/>
                </a:lnTo>
                <a:lnTo>
                  <a:pt x="0" y="1617659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6" name="Group 16"/>
          <p:cNvGrpSpPr/>
          <p:nvPr/>
        </p:nvGrpSpPr>
        <p:grpSpPr>
          <a:xfrm>
            <a:off x="3555637" y="284750"/>
            <a:ext cx="3580726" cy="1729154"/>
            <a:chOff x="0" y="0"/>
            <a:chExt cx="4774302" cy="230553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2046192"/>
              <a:ext cx="4774302" cy="259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1252" spc="202">
                  <a:solidFill>
                    <a:srgbClr val="DC0C15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................. HALK KÜTÜPHANESİ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75318"/>
              <a:ext cx="4774302" cy="383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0"/>
                </a:lnSpc>
              </a:pPr>
              <a:r>
                <a:rPr lang="en-US" sz="1768">
                  <a:solidFill>
                    <a:srgbClr val="DC0C15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T.C. KÜLTÜR VE TURİZM BAKANLIĞI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633799" y="0"/>
              <a:ext cx="1506703" cy="1506945"/>
            </a:xfrm>
            <a:custGeom>
              <a:avLst/>
              <a:gdLst/>
              <a:ahLst/>
              <a:cxnLst/>
              <a:rect l="l" t="t" r="r" b="b"/>
              <a:pathLst>
                <a:path w="1506703" h="1506945">
                  <a:moveTo>
                    <a:pt x="0" y="0"/>
                  </a:moveTo>
                  <a:lnTo>
                    <a:pt x="1506704" y="0"/>
                  </a:lnTo>
                  <a:lnTo>
                    <a:pt x="1506704" y="1506945"/>
                  </a:lnTo>
                  <a:lnTo>
                    <a:pt x="0" y="1506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1394" y="7265933"/>
            <a:ext cx="1128469" cy="19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67"/>
              </a:lnSpc>
            </a:pPr>
            <a:r>
              <a:rPr lang="en-US" sz="1191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Tarih: gg/aa/yyyy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68190" y="2341375"/>
            <a:ext cx="6355619" cy="67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1"/>
              </a:lnSpc>
            </a:pPr>
            <a:r>
              <a:rPr lang="en-US" sz="5021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YILIN OKURU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179" y="3462595"/>
            <a:ext cx="10611641" cy="86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1"/>
              </a:lnSpc>
            </a:pPr>
            <a:r>
              <a:rPr lang="en-US" sz="5065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&lt;&lt;ADI SOYADI&gt;&gt;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179" y="2954699"/>
            <a:ext cx="10611641" cy="50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1"/>
              </a:lnSpc>
            </a:pPr>
            <a:r>
              <a:rPr lang="en-US" sz="2965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Sevgili okuyucumuz</a:t>
            </a:r>
          </a:p>
        </p:txBody>
      </p:sp>
      <p:sp>
        <p:nvSpPr>
          <p:cNvPr id="24" name="Freeform 24"/>
          <p:cNvSpPr/>
          <p:nvPr/>
        </p:nvSpPr>
        <p:spPr>
          <a:xfrm>
            <a:off x="9080091" y="2780480"/>
            <a:ext cx="1017300" cy="1367798"/>
          </a:xfrm>
          <a:custGeom>
            <a:avLst/>
            <a:gdLst/>
            <a:ahLst/>
            <a:cxnLst/>
            <a:rect l="l" t="t" r="r" b="b"/>
            <a:pathLst>
              <a:path w="1017300" h="1367798">
                <a:moveTo>
                  <a:pt x="0" y="0"/>
                </a:moveTo>
                <a:lnTo>
                  <a:pt x="1017300" y="0"/>
                </a:lnTo>
                <a:lnTo>
                  <a:pt x="1017300" y="1367798"/>
                </a:lnTo>
                <a:lnTo>
                  <a:pt x="0" y="136779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5" name="Group 25"/>
          <p:cNvGrpSpPr/>
          <p:nvPr/>
        </p:nvGrpSpPr>
        <p:grpSpPr>
          <a:xfrm>
            <a:off x="7562761" y="4905561"/>
            <a:ext cx="632828" cy="318372"/>
            <a:chOff x="0" y="0"/>
            <a:chExt cx="226791" cy="11409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6791" cy="114097"/>
            </a:xfrm>
            <a:custGeom>
              <a:avLst/>
              <a:gdLst/>
              <a:ahLst/>
              <a:cxnLst/>
              <a:rect l="l" t="t" r="r" b="b"/>
              <a:pathLst>
                <a:path w="226791" h="114097">
                  <a:moveTo>
                    <a:pt x="0" y="0"/>
                  </a:moveTo>
                  <a:lnTo>
                    <a:pt x="226791" y="0"/>
                  </a:lnTo>
                  <a:lnTo>
                    <a:pt x="226791" y="114097"/>
                  </a:lnTo>
                  <a:lnTo>
                    <a:pt x="0" y="11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226791" cy="14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1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602345" y="4186681"/>
            <a:ext cx="7487309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Kitap okumayı çok sevdiğin ve düzenli olarak kitap okuduğun için bir kitap kurdu oldun ve 2024-2025 yılları arasında 90 kitap okuyarak  bu belgeyi almaya hak kazandın.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Tebrik eder, okuma alışkanlığının bir ömür devam etmesini dileriz.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264473" y="6409464"/>
            <a:ext cx="4163055" cy="394536"/>
            <a:chOff x="0" y="0"/>
            <a:chExt cx="5550740" cy="526048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28575"/>
              <a:ext cx="5550740" cy="3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r>
                <a:rPr lang="en-US" sz="1423" spc="34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............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285438"/>
              <a:ext cx="5550740" cy="24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43" spc="2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Kütüphane Müdürü/Kütüphane Sorumlusu/Kaymakam</a:t>
              </a:r>
            </a:p>
          </p:txBody>
        </p:sp>
      </p:grpSp>
      <p:pic>
        <p:nvPicPr>
          <p:cNvPr id="36" name="Resim 35" descr="kalıp, desen, düzen, metin, grafik, daire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5882141-436D-A21D-49DD-58756DF5F3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13" y="6097606"/>
            <a:ext cx="1533147" cy="13136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4578" y="733179"/>
            <a:ext cx="6322845" cy="6093642"/>
          </a:xfrm>
          <a:custGeom>
            <a:avLst/>
            <a:gdLst/>
            <a:ahLst/>
            <a:cxnLst/>
            <a:rect l="l" t="t" r="r" b="b"/>
            <a:pathLst>
              <a:path w="6322845" h="6093642">
                <a:moveTo>
                  <a:pt x="0" y="0"/>
                </a:moveTo>
                <a:lnTo>
                  <a:pt x="6322844" y="0"/>
                </a:lnTo>
                <a:lnTo>
                  <a:pt x="6322844" y="6093642"/>
                </a:lnTo>
                <a:lnTo>
                  <a:pt x="0" y="609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98164" y="341162"/>
            <a:ext cx="10095672" cy="6877676"/>
          </a:xfrm>
          <a:custGeom>
            <a:avLst/>
            <a:gdLst/>
            <a:ahLst/>
            <a:cxnLst/>
            <a:rect l="l" t="t" r="r" b="b"/>
            <a:pathLst>
              <a:path w="10095672" h="6877676">
                <a:moveTo>
                  <a:pt x="0" y="0"/>
                </a:moveTo>
                <a:lnTo>
                  <a:pt x="10095672" y="0"/>
                </a:lnTo>
                <a:lnTo>
                  <a:pt x="10095672" y="6877676"/>
                </a:lnTo>
                <a:lnTo>
                  <a:pt x="0" y="6877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V="1">
            <a:off x="756000" y="5413017"/>
            <a:ext cx="1354983" cy="1354983"/>
          </a:xfrm>
          <a:custGeom>
            <a:avLst/>
            <a:gdLst/>
            <a:ahLst/>
            <a:cxnLst/>
            <a:rect l="l" t="t" r="r" b="b"/>
            <a:pathLst>
              <a:path w="1354983" h="1354983">
                <a:moveTo>
                  <a:pt x="0" y="1354983"/>
                </a:moveTo>
                <a:lnTo>
                  <a:pt x="1354983" y="1354983"/>
                </a:lnTo>
                <a:lnTo>
                  <a:pt x="1354983" y="0"/>
                </a:lnTo>
                <a:lnTo>
                  <a:pt x="0" y="0"/>
                </a:lnTo>
                <a:lnTo>
                  <a:pt x="0" y="135498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8581017" y="804106"/>
            <a:ext cx="1354983" cy="1354983"/>
          </a:xfrm>
          <a:custGeom>
            <a:avLst/>
            <a:gdLst/>
            <a:ahLst/>
            <a:cxnLst/>
            <a:rect l="l" t="t" r="r" b="b"/>
            <a:pathLst>
              <a:path w="1354983" h="1354983">
                <a:moveTo>
                  <a:pt x="1354983" y="0"/>
                </a:moveTo>
                <a:lnTo>
                  <a:pt x="0" y="0"/>
                </a:lnTo>
                <a:lnTo>
                  <a:pt x="0" y="1354983"/>
                </a:lnTo>
                <a:lnTo>
                  <a:pt x="1354983" y="1354983"/>
                </a:lnTo>
                <a:lnTo>
                  <a:pt x="135498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067019" y="2933475"/>
            <a:ext cx="8708410" cy="88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80"/>
              </a:lnSpc>
              <a:spcBef>
                <a:spcPct val="0"/>
              </a:spcBef>
            </a:pPr>
            <a:r>
              <a:rPr lang="en-US" sz="5200" spc="-192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&lt;&lt;ADI SOYADI&gt;&gt;</a:t>
            </a:r>
          </a:p>
        </p:txBody>
      </p:sp>
      <p:sp>
        <p:nvSpPr>
          <p:cNvPr id="7" name="Freeform 7"/>
          <p:cNvSpPr/>
          <p:nvPr/>
        </p:nvSpPr>
        <p:spPr>
          <a:xfrm>
            <a:off x="3207600" y="3930040"/>
            <a:ext cx="4276800" cy="400950"/>
          </a:xfrm>
          <a:custGeom>
            <a:avLst/>
            <a:gdLst/>
            <a:ahLst/>
            <a:cxnLst/>
            <a:rect l="l" t="t" r="r" b="b"/>
            <a:pathLst>
              <a:path w="4276800" h="400950">
                <a:moveTo>
                  <a:pt x="0" y="0"/>
                </a:moveTo>
                <a:lnTo>
                  <a:pt x="4276800" y="0"/>
                </a:lnTo>
                <a:lnTo>
                  <a:pt x="4276800" y="400950"/>
                </a:lnTo>
                <a:lnTo>
                  <a:pt x="0" y="4009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827345" y="1978742"/>
            <a:ext cx="5037311" cy="467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3"/>
              </a:lnSpc>
              <a:spcBef>
                <a:spcPct val="0"/>
              </a:spcBef>
            </a:pPr>
            <a:r>
              <a:rPr lang="en-US" sz="3116" b="1" spc="74" dirty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YILIN OKURU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09505" y="2531200"/>
            <a:ext cx="5872989" cy="43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0"/>
              </a:lnSpc>
              <a:spcBef>
                <a:spcPct val="0"/>
              </a:spcBef>
            </a:pPr>
            <a:r>
              <a:rPr lang="en-US" sz="2896" spc="69">
                <a:solidFill>
                  <a:srgbClr val="000000"/>
                </a:solidFill>
                <a:latin typeface="The Seasons Light"/>
                <a:ea typeface="The Seasons Light"/>
                <a:cs typeface="The Seasons Light"/>
                <a:sym typeface="The Seasons Light"/>
              </a:rPr>
              <a:t>Sevgili Okuyucumuz</a:t>
            </a:r>
          </a:p>
        </p:txBody>
      </p:sp>
      <p:sp>
        <p:nvSpPr>
          <p:cNvPr id="10" name="Freeform 10"/>
          <p:cNvSpPr/>
          <p:nvPr/>
        </p:nvSpPr>
        <p:spPr>
          <a:xfrm>
            <a:off x="756000" y="804106"/>
            <a:ext cx="1354983" cy="1354983"/>
          </a:xfrm>
          <a:custGeom>
            <a:avLst/>
            <a:gdLst/>
            <a:ahLst/>
            <a:cxnLst/>
            <a:rect l="l" t="t" r="r" b="b"/>
            <a:pathLst>
              <a:path w="1354983" h="1354983">
                <a:moveTo>
                  <a:pt x="0" y="0"/>
                </a:moveTo>
                <a:lnTo>
                  <a:pt x="1354983" y="0"/>
                </a:lnTo>
                <a:lnTo>
                  <a:pt x="1354983" y="1354983"/>
                </a:lnTo>
                <a:lnTo>
                  <a:pt x="0" y="135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3276986" y="953315"/>
            <a:ext cx="4138028" cy="992799"/>
            <a:chOff x="0" y="0"/>
            <a:chExt cx="5517370" cy="1323733"/>
          </a:xfrm>
        </p:grpSpPr>
        <p:sp>
          <p:nvSpPr>
            <p:cNvPr id="12" name="TextBox 12"/>
            <p:cNvSpPr txBox="1"/>
            <p:nvPr/>
          </p:nvSpPr>
          <p:spPr>
            <a:xfrm>
              <a:off x="1323521" y="713237"/>
              <a:ext cx="4193849" cy="229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43"/>
                </a:lnSpc>
              </a:pPr>
              <a:r>
                <a:rPr lang="en-US" sz="1099" spc="178">
                  <a:solidFill>
                    <a:srgbClr val="FD0008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.......................... HALK KÜTÜPHANESİ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23521" y="342572"/>
              <a:ext cx="4193849" cy="353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1"/>
                </a:lnSpc>
              </a:pPr>
              <a:r>
                <a:rPr lang="en-US" sz="1553">
                  <a:solidFill>
                    <a:srgbClr val="FD0008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T.C. KÜLTÜR VE TURİZM BAKANLIĞI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323521" cy="1323733"/>
            </a:xfrm>
            <a:custGeom>
              <a:avLst/>
              <a:gdLst/>
              <a:ahLst/>
              <a:cxnLst/>
              <a:rect l="l" t="t" r="r" b="b"/>
              <a:pathLst>
                <a:path w="1323521" h="1323733">
                  <a:moveTo>
                    <a:pt x="0" y="0"/>
                  </a:moveTo>
                  <a:lnTo>
                    <a:pt x="1323521" y="0"/>
                  </a:lnTo>
                  <a:lnTo>
                    <a:pt x="1323521" y="1323733"/>
                  </a:lnTo>
                  <a:lnTo>
                    <a:pt x="0" y="1323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40555" y="4439581"/>
            <a:ext cx="8410890" cy="67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"/>
              </a:lnSpc>
            </a:pPr>
            <a:r>
              <a:rPr lang="en-US" sz="1344" b="1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Kitap okuma tutkunuz ve düzenli okuma alışkanlığınız sayesinde</a:t>
            </a:r>
          </a:p>
          <a:p>
            <a:pPr algn="ctr">
              <a:lnSpc>
                <a:spcPts val="2057"/>
              </a:lnSpc>
            </a:pPr>
            <a:r>
              <a:rPr lang="en-US" sz="1344" b="1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gerçek bir kitap sever olduğunuzu kanıtladınız. </a:t>
            </a:r>
          </a:p>
          <a:p>
            <a:pPr algn="ctr">
              <a:lnSpc>
                <a:spcPts val="672"/>
              </a:lnSpc>
            </a:pPr>
            <a:endParaRPr lang="en-US" sz="1344" b="1" spc="69">
              <a:solidFill>
                <a:srgbClr val="000000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40555" y="4731603"/>
            <a:ext cx="8410890" cy="138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9"/>
              </a:lnSpc>
            </a:pPr>
            <a:endParaRPr/>
          </a:p>
          <a:p>
            <a:pPr algn="ctr">
              <a:lnSpc>
                <a:spcPts val="2299"/>
              </a:lnSpc>
            </a:pPr>
            <a:r>
              <a:rPr lang="en-US" sz="1344" b="1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2024-</a:t>
            </a:r>
            <a:r>
              <a:rPr lang="en-US" sz="1344" spc="69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1344" b="1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2025 yılları arasında tam </a:t>
            </a:r>
            <a:r>
              <a:rPr lang="en-US" sz="1344" b="1" u="sng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51</a:t>
            </a:r>
            <a:r>
              <a:rPr lang="en-US" sz="1344" b="1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kitap okuyarak bu belgeyi almaya hak kazandınız.</a:t>
            </a:r>
          </a:p>
          <a:p>
            <a:pPr algn="ctr">
              <a:lnSpc>
                <a:spcPts val="2299"/>
              </a:lnSpc>
            </a:pPr>
            <a:r>
              <a:rPr lang="en-US" sz="1344" b="1" spc="6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Bu olağanüstü başarınız için sizi kutlar, okuma sevginizin hayatınız boyunca devam etmesini dileriz.</a:t>
            </a:r>
          </a:p>
          <a:p>
            <a:pPr algn="ctr">
              <a:lnSpc>
                <a:spcPts val="2131"/>
              </a:lnSpc>
            </a:pPr>
            <a:endParaRPr lang="en-US" sz="1344" b="1" spc="69">
              <a:solidFill>
                <a:srgbClr val="000000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  <a:p>
            <a:pPr algn="ctr">
              <a:lnSpc>
                <a:spcPts val="2131"/>
              </a:lnSpc>
            </a:pPr>
            <a:endParaRPr lang="en-US" sz="1344" b="1" spc="69">
              <a:solidFill>
                <a:srgbClr val="000000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16110" y="6524974"/>
            <a:ext cx="819890" cy="2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"/>
              </a:lnSpc>
            </a:pPr>
            <a:r>
              <a:rPr lang="en-US" sz="581">
                <a:solidFill>
                  <a:srgbClr val="4F4C4C"/>
                </a:solidFill>
                <a:latin typeface="Myriad Pro 3"/>
                <a:ea typeface="Myriad Pro 3"/>
                <a:cs typeface="Myriad Pro 3"/>
                <a:sym typeface="Myriad Pro 3"/>
              </a:rPr>
              <a:t>Size en yakın kütüphane hakkında bilgil almak için QR Kodu taratınız!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168228" y="5756712"/>
            <a:ext cx="715653" cy="715653"/>
            <a:chOff x="0" y="0"/>
            <a:chExt cx="954204" cy="9542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4204" cy="954204"/>
            </a:xfrm>
            <a:custGeom>
              <a:avLst/>
              <a:gdLst/>
              <a:ahLst/>
              <a:cxnLst/>
              <a:rect l="l" t="t" r="r" b="b"/>
              <a:pathLst>
                <a:path w="954204" h="954204">
                  <a:moveTo>
                    <a:pt x="0" y="0"/>
                  </a:moveTo>
                  <a:lnTo>
                    <a:pt x="954204" y="0"/>
                  </a:lnTo>
                  <a:lnTo>
                    <a:pt x="954204" y="954204"/>
                  </a:lnTo>
                  <a:lnTo>
                    <a:pt x="0" y="95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85563" y="6171689"/>
            <a:ext cx="4720873" cy="394536"/>
            <a:chOff x="0" y="0"/>
            <a:chExt cx="6294498" cy="52604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6294498" cy="3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r>
                <a:rPr lang="en-US" sz="1423" spc="34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............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5438"/>
              <a:ext cx="6294498" cy="24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43" spc="2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Kütüphane Müdürü/Kütüphane Sorumlusu/Kaymakam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98164" y="6409464"/>
            <a:ext cx="4720873" cy="394536"/>
            <a:chOff x="0" y="0"/>
            <a:chExt cx="6294498" cy="52604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6294498" cy="3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85438"/>
              <a:ext cx="6294498" cy="24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43" spc="2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Tarih: gg/aa/yyyy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1512" r="-1069" b="-151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371348" y="2258348"/>
            <a:ext cx="394930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Rajdhani 1"/>
                <a:ea typeface="Rajdhani 1"/>
                <a:cs typeface="Rajdhani 1"/>
                <a:sym typeface="Rajdhani 1"/>
              </a:rPr>
              <a:t>KITAP KURDU BELGESI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90412" y="3192625"/>
            <a:ext cx="251117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Rajdhani 1"/>
                <a:ea typeface="Rajdhani 1"/>
                <a:cs typeface="Rajdhani 1"/>
                <a:sym typeface="Rajdhani 1"/>
              </a:rPr>
              <a:t>&lt;&lt;ADI  SOYADI&gt;&gt;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8381" y="3877580"/>
            <a:ext cx="7455237" cy="18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1455">
                <a:solidFill>
                  <a:srgbClr val="000000"/>
                </a:solidFill>
                <a:latin typeface="Rajdhani 2"/>
                <a:ea typeface="Rajdhani 2"/>
                <a:cs typeface="Rajdhani 2"/>
                <a:sym typeface="Rajdhani 2"/>
              </a:rPr>
              <a:t>Okuma tutkunuz ve bilgiye olan sonsuz merakınız sayesinde kütüphanemizin en çok kitap okuyan üyelerinden biri oldunuz. Her sayfada yeni dünyalar keşfederek öğrenmeye olan bağlılığınızı bizlere kanıtladınız.</a:t>
            </a:r>
          </a:p>
          <a:p>
            <a:pPr algn="ctr">
              <a:lnSpc>
                <a:spcPts val="2037"/>
              </a:lnSpc>
            </a:pPr>
            <a:r>
              <a:rPr lang="en-US" sz="1455">
                <a:solidFill>
                  <a:srgbClr val="000000"/>
                </a:solidFill>
                <a:latin typeface="Rajdhani 2"/>
                <a:ea typeface="Rajdhani 2"/>
                <a:cs typeface="Rajdhani 2"/>
                <a:sym typeface="Rajdhani 2"/>
              </a:rPr>
              <a:t>Bu ilham verici başarınız için sizi gönülden tebrik ediyor, kitaplarla dolu keyifli ve verimli okumalar diliyoruz. Unutmayın, bilgi en büyük güçtür ve siz bu gücü en güzel şekilde kullanıyorsunuz!</a:t>
            </a:r>
          </a:p>
          <a:p>
            <a:pPr algn="ctr">
              <a:lnSpc>
                <a:spcPts val="2037"/>
              </a:lnSpc>
            </a:pPr>
            <a:r>
              <a:rPr lang="en-US" sz="1455">
                <a:solidFill>
                  <a:srgbClr val="000000"/>
                </a:solidFill>
                <a:latin typeface="Rajdhani 2"/>
                <a:ea typeface="Rajdhani 2"/>
                <a:cs typeface="Rajdhani 2"/>
                <a:sym typeface="Rajdhani 2"/>
              </a:rPr>
              <a:t>Başarılarınızın devamını dileriz!</a:t>
            </a:r>
          </a:p>
          <a:p>
            <a:pPr algn="ctr">
              <a:lnSpc>
                <a:spcPts val="2037"/>
              </a:lnSpc>
            </a:pPr>
            <a:endParaRPr lang="en-US" sz="1455">
              <a:solidFill>
                <a:srgbClr val="000000"/>
              </a:solidFill>
              <a:latin typeface="Rajdhani 2"/>
              <a:ea typeface="Rajdhani 2"/>
              <a:cs typeface="Rajdhani 2"/>
              <a:sym typeface="Rajdhani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90162" y="1435177"/>
            <a:ext cx="2918692" cy="16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61"/>
              </a:lnSpc>
            </a:pPr>
            <a:r>
              <a:rPr lang="en-US" sz="1020" spc="165">
                <a:solidFill>
                  <a:srgbClr val="FD0008"/>
                </a:solidFill>
                <a:latin typeface="Myriad Pro 1"/>
                <a:ea typeface="Myriad Pro 1"/>
                <a:cs typeface="Myriad Pro 1"/>
                <a:sym typeface="Myriad Pro 1"/>
              </a:rPr>
              <a:t>.......................... HALK KÜTÜPHANESİ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162" y="1178051"/>
            <a:ext cx="2918692" cy="24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441">
                <a:solidFill>
                  <a:srgbClr val="FD0008"/>
                </a:solidFill>
                <a:latin typeface="Myriad Pro 2"/>
                <a:ea typeface="Myriad Pro 2"/>
                <a:cs typeface="Myriad Pro 2"/>
                <a:sym typeface="Myriad Pro 2"/>
              </a:rPr>
              <a:t>T.C. KÜLTÜR VE TURİZM BAKANLIĞI</a:t>
            </a:r>
          </a:p>
        </p:txBody>
      </p:sp>
      <p:sp>
        <p:nvSpPr>
          <p:cNvPr id="8" name="Freeform 8"/>
          <p:cNvSpPr/>
          <p:nvPr/>
        </p:nvSpPr>
        <p:spPr>
          <a:xfrm>
            <a:off x="869063" y="941698"/>
            <a:ext cx="921099" cy="921246"/>
          </a:xfrm>
          <a:custGeom>
            <a:avLst/>
            <a:gdLst/>
            <a:ahLst/>
            <a:cxnLst/>
            <a:rect l="l" t="t" r="r" b="b"/>
            <a:pathLst>
              <a:path w="921099" h="921246">
                <a:moveTo>
                  <a:pt x="0" y="0"/>
                </a:moveTo>
                <a:lnTo>
                  <a:pt x="921099" y="0"/>
                </a:lnTo>
                <a:lnTo>
                  <a:pt x="921099" y="921247"/>
                </a:lnTo>
                <a:lnTo>
                  <a:pt x="0" y="921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2970068" y="6171689"/>
            <a:ext cx="4751863" cy="394536"/>
            <a:chOff x="0" y="0"/>
            <a:chExt cx="6335817" cy="52604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6335817" cy="3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r>
                <a:rPr lang="en-US" sz="1423" spc="34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............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438"/>
              <a:ext cx="6335817" cy="24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43" spc="2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Kütüphane Müdürü/Kütüphane Sorumlusu/Kaymakam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1507" y="6457414"/>
            <a:ext cx="4720873" cy="394536"/>
            <a:chOff x="0" y="0"/>
            <a:chExt cx="6294498" cy="52604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575"/>
              <a:ext cx="6294498" cy="3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36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438"/>
              <a:ext cx="6294498" cy="24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00"/>
                </a:lnSpc>
                <a:spcBef>
                  <a:spcPct val="0"/>
                </a:spcBef>
              </a:pPr>
              <a:r>
                <a:rPr lang="en-US" sz="1043" spc="2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Tarih: gg/aa/yyyy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152110" y="6323198"/>
            <a:ext cx="819890" cy="2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"/>
              </a:lnSpc>
            </a:pPr>
            <a:r>
              <a:rPr lang="en-US" sz="581">
                <a:solidFill>
                  <a:srgbClr val="4F4C4C"/>
                </a:solidFill>
                <a:latin typeface="Myriad Pro 3"/>
                <a:ea typeface="Myriad Pro 3"/>
                <a:cs typeface="Myriad Pro 3"/>
                <a:sym typeface="Myriad Pro 3"/>
              </a:rPr>
              <a:t>Size en yakın kütüphane hakkında bilgil almak için QR Kodu taratınız!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204228" y="5554937"/>
            <a:ext cx="715653" cy="715653"/>
            <a:chOff x="0" y="0"/>
            <a:chExt cx="954204" cy="9542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4204" cy="954204"/>
            </a:xfrm>
            <a:custGeom>
              <a:avLst/>
              <a:gdLst/>
              <a:ahLst/>
              <a:cxnLst/>
              <a:rect l="l" t="t" r="r" b="b"/>
              <a:pathLst>
                <a:path w="954204" h="954204">
                  <a:moveTo>
                    <a:pt x="0" y="0"/>
                  </a:moveTo>
                  <a:lnTo>
                    <a:pt x="954204" y="0"/>
                  </a:lnTo>
                  <a:lnTo>
                    <a:pt x="954204" y="954204"/>
                  </a:lnTo>
                  <a:lnTo>
                    <a:pt x="0" y="95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04025">
            <a:off x="-5689611" y="3653929"/>
            <a:ext cx="9936982" cy="6893781"/>
          </a:xfrm>
          <a:custGeom>
            <a:avLst/>
            <a:gdLst/>
            <a:ahLst/>
            <a:cxnLst/>
            <a:rect l="l" t="t" r="r" b="b"/>
            <a:pathLst>
              <a:path w="9936982" h="6893781">
                <a:moveTo>
                  <a:pt x="0" y="0"/>
                </a:moveTo>
                <a:lnTo>
                  <a:pt x="9936982" y="0"/>
                </a:lnTo>
                <a:lnTo>
                  <a:pt x="9936982" y="6893782"/>
                </a:lnTo>
                <a:lnTo>
                  <a:pt x="0" y="689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717232">
            <a:off x="8032499" y="-506092"/>
            <a:ext cx="6167802" cy="4278912"/>
          </a:xfrm>
          <a:custGeom>
            <a:avLst/>
            <a:gdLst/>
            <a:ahLst/>
            <a:cxnLst/>
            <a:rect l="l" t="t" r="r" b="b"/>
            <a:pathLst>
              <a:path w="6167802" h="4278912">
                <a:moveTo>
                  <a:pt x="0" y="0"/>
                </a:moveTo>
                <a:lnTo>
                  <a:pt x="6167801" y="0"/>
                </a:lnTo>
                <a:lnTo>
                  <a:pt x="6167801" y="4278912"/>
                </a:lnTo>
                <a:lnTo>
                  <a:pt x="0" y="4278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H="1">
            <a:off x="4195702" y="1678764"/>
            <a:ext cx="2300597" cy="140830"/>
          </a:xfrm>
          <a:custGeom>
            <a:avLst/>
            <a:gdLst/>
            <a:ahLst/>
            <a:cxnLst/>
            <a:rect l="l" t="t" r="r" b="b"/>
            <a:pathLst>
              <a:path w="2300597" h="140830">
                <a:moveTo>
                  <a:pt x="2300596" y="0"/>
                </a:moveTo>
                <a:lnTo>
                  <a:pt x="0" y="0"/>
                </a:lnTo>
                <a:lnTo>
                  <a:pt x="0" y="140830"/>
                </a:lnTo>
                <a:lnTo>
                  <a:pt x="2300596" y="140830"/>
                </a:lnTo>
                <a:lnTo>
                  <a:pt x="2300596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6570694">
            <a:off x="8508996" y="476011"/>
            <a:ext cx="1542907" cy="1506438"/>
          </a:xfrm>
          <a:custGeom>
            <a:avLst/>
            <a:gdLst/>
            <a:ahLst/>
            <a:cxnLst/>
            <a:rect l="l" t="t" r="r" b="b"/>
            <a:pathLst>
              <a:path w="1542907" h="1506438">
                <a:moveTo>
                  <a:pt x="0" y="0"/>
                </a:moveTo>
                <a:lnTo>
                  <a:pt x="1542907" y="0"/>
                </a:lnTo>
                <a:lnTo>
                  <a:pt x="1542907" y="1506438"/>
                </a:lnTo>
                <a:lnTo>
                  <a:pt x="0" y="150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 rot="-1069164">
            <a:off x="209898" y="-1349295"/>
            <a:ext cx="11449821" cy="10718948"/>
            <a:chOff x="0" y="0"/>
            <a:chExt cx="15266428" cy="14291931"/>
          </a:xfrm>
        </p:grpSpPr>
        <p:sp>
          <p:nvSpPr>
            <p:cNvPr id="7" name="Freeform 7"/>
            <p:cNvSpPr/>
            <p:nvPr/>
          </p:nvSpPr>
          <p:spPr>
            <a:xfrm rot="-9120723">
              <a:off x="1580079" y="2270440"/>
              <a:ext cx="12106271" cy="9751051"/>
            </a:xfrm>
            <a:custGeom>
              <a:avLst/>
              <a:gdLst/>
              <a:ahLst/>
              <a:cxnLst/>
              <a:rect l="l" t="t" r="r" b="b"/>
              <a:pathLst>
                <a:path w="12106271" h="9751051">
                  <a:moveTo>
                    <a:pt x="0" y="0"/>
                  </a:moveTo>
                  <a:lnTo>
                    <a:pt x="12106271" y="0"/>
                  </a:lnTo>
                  <a:lnTo>
                    <a:pt x="12106271" y="9751051"/>
                  </a:lnTo>
                  <a:lnTo>
                    <a:pt x="0" y="9751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 rot="1042562">
              <a:off x="4646850" y="1895013"/>
              <a:ext cx="5365723" cy="7509281"/>
            </a:xfrm>
            <a:custGeom>
              <a:avLst/>
              <a:gdLst/>
              <a:ahLst/>
              <a:cxnLst/>
              <a:rect l="l" t="t" r="r" b="b"/>
              <a:pathLst>
                <a:path w="5365723" h="7509281">
                  <a:moveTo>
                    <a:pt x="0" y="0"/>
                  </a:moveTo>
                  <a:lnTo>
                    <a:pt x="5365723" y="0"/>
                  </a:lnTo>
                  <a:lnTo>
                    <a:pt x="5365723" y="7509282"/>
                  </a:lnTo>
                  <a:lnTo>
                    <a:pt x="0" y="7509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Freeform 9"/>
          <p:cNvSpPr/>
          <p:nvPr/>
        </p:nvSpPr>
        <p:spPr>
          <a:xfrm rot="-297732">
            <a:off x="163235" y="1559206"/>
            <a:ext cx="1865260" cy="2374752"/>
          </a:xfrm>
          <a:custGeom>
            <a:avLst/>
            <a:gdLst/>
            <a:ahLst/>
            <a:cxnLst/>
            <a:rect l="l" t="t" r="r" b="b"/>
            <a:pathLst>
              <a:path w="1865260" h="2374752">
                <a:moveTo>
                  <a:pt x="0" y="0"/>
                </a:moveTo>
                <a:lnTo>
                  <a:pt x="1865259" y="0"/>
                </a:lnTo>
                <a:lnTo>
                  <a:pt x="1865259" y="2374752"/>
                </a:lnTo>
                <a:lnTo>
                  <a:pt x="0" y="23747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2023873" y="6461683"/>
            <a:ext cx="6644254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............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Kütüphane Müdürü/Kütüphane Sorumlusu/Kaymakam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endParaRPr lang="en-US" sz="1799">
              <a:solidFill>
                <a:srgbClr val="291F44"/>
              </a:solidFill>
              <a:latin typeface="Bubblebody Neue Light"/>
              <a:ea typeface="Bubblebody Neue Light"/>
              <a:cs typeface="Bubblebody Neue Light"/>
              <a:sym typeface="Bubblebody Neue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1631650" y="6929361"/>
            <a:ext cx="4878125" cy="69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endParaRPr/>
          </a:p>
          <a:p>
            <a:pPr algn="ctr">
              <a:lnSpc>
                <a:spcPts val="1850"/>
              </a:lnSpc>
            </a:pPr>
            <a:r>
              <a:rPr lang="en-US" sz="132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Tarih: gg/aa/yyyy</a:t>
            </a:r>
          </a:p>
          <a:p>
            <a:pPr algn="ctr">
              <a:lnSpc>
                <a:spcPts val="1850"/>
              </a:lnSpc>
              <a:spcBef>
                <a:spcPct val="0"/>
              </a:spcBef>
            </a:pPr>
            <a:endParaRPr lang="en-US" sz="1321">
              <a:solidFill>
                <a:srgbClr val="291F44"/>
              </a:solidFill>
              <a:latin typeface="Bubblebody Neue Light"/>
              <a:ea typeface="Bubblebody Neue Light"/>
              <a:cs typeface="Bubblebody Neue Light"/>
              <a:sym typeface="Bubblebody Neue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89372" y="1804377"/>
            <a:ext cx="6252234" cy="72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  <a:spcBef>
                <a:spcPct val="0"/>
              </a:spcBef>
            </a:pPr>
            <a:r>
              <a:rPr lang="en-US" sz="4215" spc="210">
                <a:solidFill>
                  <a:srgbClr val="FF000A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KİTAP KURDU BELGESİ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3922" y="3195628"/>
            <a:ext cx="9804156" cy="95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446C9E"/>
                </a:solidFill>
                <a:latin typeface="Sniglet"/>
                <a:ea typeface="Sniglet"/>
                <a:cs typeface="Sniglet"/>
                <a:sym typeface="Sniglet"/>
              </a:rPr>
              <a:t>&lt;&lt;ADI SOYADI&gt;&gt;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23873" y="2810332"/>
            <a:ext cx="664425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Sevgili Okuyucumuz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3922" y="4600101"/>
            <a:ext cx="9804156" cy="126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Kitap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okumayı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çok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sevdiğin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ve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düzenli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olarak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kitap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okuduğun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için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bir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kitap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kurdu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oldun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ve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2024-2025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yılları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arasında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90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kitap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okuyarak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bu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belgeyi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almaya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hak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kazandın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.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Tebrik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eder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,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okuma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alışkanlığının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bir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ömür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devam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etmesini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 </a:t>
            </a:r>
            <a:r>
              <a:rPr lang="en-US" sz="1799" dirty="0" err="1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dileriz</a:t>
            </a:r>
            <a:r>
              <a:rPr lang="en-US" sz="1799" dirty="0">
                <a:solidFill>
                  <a:srgbClr val="291F44"/>
                </a:solidFill>
                <a:latin typeface="Bubblebody Neue Light"/>
                <a:ea typeface="Bubblebody Neue Light"/>
                <a:cs typeface="Bubblebody Neue Light"/>
                <a:sym typeface="Bubblebody Neue Light"/>
              </a:rPr>
              <a:t>.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endParaRPr lang="en-US" sz="1799" dirty="0">
              <a:solidFill>
                <a:srgbClr val="291F44"/>
              </a:solidFill>
              <a:latin typeface="Bubblebody Neue Light"/>
              <a:ea typeface="Bubblebody Neue Light"/>
              <a:cs typeface="Bubblebody Neue Light"/>
              <a:sym typeface="Bubblebody Neue Ligh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3246475" y="352246"/>
            <a:ext cx="4138028" cy="992799"/>
            <a:chOff x="0" y="0"/>
            <a:chExt cx="5517370" cy="1323733"/>
          </a:xfrm>
        </p:grpSpPr>
        <p:sp>
          <p:nvSpPr>
            <p:cNvPr id="17" name="TextBox 17"/>
            <p:cNvSpPr txBox="1"/>
            <p:nvPr/>
          </p:nvSpPr>
          <p:spPr>
            <a:xfrm>
              <a:off x="1323521" y="713237"/>
              <a:ext cx="4193849" cy="229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43"/>
                </a:lnSpc>
              </a:pPr>
              <a:r>
                <a:rPr lang="en-US" sz="1099" spc="178">
                  <a:solidFill>
                    <a:srgbClr val="FD0008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.......................... HALK KÜTÜPHANESİ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23521" y="342572"/>
              <a:ext cx="4193849" cy="353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1"/>
                </a:lnSpc>
              </a:pPr>
              <a:r>
                <a:rPr lang="en-US" sz="1553">
                  <a:solidFill>
                    <a:srgbClr val="FD0008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T.C. KÜLTÜR VE TURİZM BAKANLIĞI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323521" cy="1323733"/>
            </a:xfrm>
            <a:custGeom>
              <a:avLst/>
              <a:gdLst/>
              <a:ahLst/>
              <a:cxnLst/>
              <a:rect l="l" t="t" r="r" b="b"/>
              <a:pathLst>
                <a:path w="1323521" h="1323733">
                  <a:moveTo>
                    <a:pt x="0" y="0"/>
                  </a:moveTo>
                  <a:lnTo>
                    <a:pt x="1323521" y="0"/>
                  </a:lnTo>
                  <a:lnTo>
                    <a:pt x="1323521" y="1323733"/>
                  </a:lnTo>
                  <a:lnTo>
                    <a:pt x="0" y="1323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25" name="Resim 24" descr="metin, grafik, logo, sanat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21D4190-8E6B-9C64-529C-DB1BF2F875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50" y="5403930"/>
            <a:ext cx="2066548" cy="2057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73" y="-35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7199" r="-1069" b="-71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1920092" y="3301333"/>
            <a:ext cx="6851815" cy="0"/>
          </a:xfrm>
          <a:prstGeom prst="line">
            <a:avLst/>
          </a:prstGeom>
          <a:ln w="28575" cap="flat">
            <a:solidFill>
              <a:srgbClr val="E7674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659049" y="1280112"/>
            <a:ext cx="7373902" cy="87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3"/>
              </a:lnSpc>
            </a:pPr>
            <a:r>
              <a:rPr lang="en-US" sz="5045" spc="252">
                <a:solidFill>
                  <a:srgbClr val="E76742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KİTAP KURDU BELGESİ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9049" y="3568936"/>
            <a:ext cx="7312881" cy="173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Bilgiye ve keşfetmeye olan tutkunuzla kütüphanemizin en aktif okuyucularından biri oldunuz! Okuma alışkanlığınız ve azminiz, sadece sizin için değil, çevrenizdekiler için de büyük bir ilham kaynağıdır.</a:t>
            </a:r>
          </a:p>
          <a:p>
            <a:pPr algn="ctr">
              <a:lnSpc>
                <a:spcPts val="1972"/>
              </a:lnSpc>
            </a:pPr>
            <a:r>
              <a:rPr lang="en-US" sz="140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Bu başarıya ulaşmanızdan dolayı sizi içtenlikle kutluyor, kitaplarla dolu nice güzel yolculuklar diliyoruz. Unutmayın, her kitap yeni bir dünyaya açılan kapıdır!</a:t>
            </a:r>
          </a:p>
          <a:p>
            <a:pPr algn="ctr">
              <a:lnSpc>
                <a:spcPts val="1972"/>
              </a:lnSpc>
            </a:pPr>
            <a:r>
              <a:rPr lang="en-US" sz="140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📚 Tebrikler ve başarılar dileriz!</a:t>
            </a:r>
          </a:p>
          <a:p>
            <a:pPr algn="ctr">
              <a:lnSpc>
                <a:spcPts val="1972"/>
              </a:lnSpc>
            </a:pPr>
            <a:endParaRPr lang="en-US" sz="1408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246475" y="352246"/>
            <a:ext cx="4138028" cy="992799"/>
            <a:chOff x="0" y="0"/>
            <a:chExt cx="5517370" cy="1323733"/>
          </a:xfrm>
        </p:grpSpPr>
        <p:sp>
          <p:nvSpPr>
            <p:cNvPr id="7" name="TextBox 7"/>
            <p:cNvSpPr txBox="1"/>
            <p:nvPr/>
          </p:nvSpPr>
          <p:spPr>
            <a:xfrm>
              <a:off x="1323521" y="713237"/>
              <a:ext cx="4193849" cy="229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43"/>
                </a:lnSpc>
              </a:pPr>
              <a:r>
                <a:rPr lang="en-US" sz="1099" spc="178">
                  <a:solidFill>
                    <a:srgbClr val="DC0E16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.......................... HALK KÜTÜPHANESİ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23521" y="342572"/>
              <a:ext cx="4193849" cy="353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1"/>
                </a:lnSpc>
              </a:pPr>
              <a:r>
                <a:rPr lang="en-US" sz="1553" dirty="0">
                  <a:solidFill>
                    <a:srgbClr val="DC0E16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T.C. KÜLTÜR VE TURİZM BAKANLIĞI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323521" cy="1323733"/>
            </a:xfrm>
            <a:custGeom>
              <a:avLst/>
              <a:gdLst/>
              <a:ahLst/>
              <a:cxnLst/>
              <a:rect l="l" t="t" r="r" b="b"/>
              <a:pathLst>
                <a:path w="1323521" h="1323733">
                  <a:moveTo>
                    <a:pt x="0" y="0"/>
                  </a:moveTo>
                  <a:lnTo>
                    <a:pt x="1323521" y="0"/>
                  </a:lnTo>
                  <a:lnTo>
                    <a:pt x="1323521" y="1323733"/>
                  </a:lnTo>
                  <a:lnTo>
                    <a:pt x="0" y="1323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13411" y="2579021"/>
            <a:ext cx="9804156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76742"/>
                </a:solidFill>
                <a:latin typeface="Sniglet"/>
                <a:ea typeface="Sniglet"/>
                <a:cs typeface="Sniglet"/>
                <a:sym typeface="Sniglet"/>
              </a:rPr>
              <a:t>&lt;&lt;ADI SOYADI&gt;&gt;</a:t>
            </a:r>
          </a:p>
        </p:txBody>
      </p:sp>
      <p:sp>
        <p:nvSpPr>
          <p:cNvPr id="15" name="Freeform 15"/>
          <p:cNvSpPr/>
          <p:nvPr/>
        </p:nvSpPr>
        <p:spPr>
          <a:xfrm>
            <a:off x="5050899" y="5145712"/>
            <a:ext cx="590202" cy="738448"/>
          </a:xfrm>
          <a:custGeom>
            <a:avLst/>
            <a:gdLst/>
            <a:ahLst/>
            <a:cxnLst/>
            <a:rect l="l" t="t" r="r" b="b"/>
            <a:pathLst>
              <a:path w="590202" h="738448">
                <a:moveTo>
                  <a:pt x="0" y="0"/>
                </a:moveTo>
                <a:lnTo>
                  <a:pt x="590202" y="0"/>
                </a:lnTo>
                <a:lnTo>
                  <a:pt x="590202" y="738447"/>
                </a:lnTo>
                <a:lnTo>
                  <a:pt x="0" y="7384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191766" y="7148088"/>
            <a:ext cx="1128469" cy="19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67"/>
              </a:lnSpc>
            </a:pPr>
            <a:r>
              <a:rPr lang="en-US" sz="1191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Tarih: gg/aa/yyyy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46475" y="6625102"/>
            <a:ext cx="4163055" cy="394536"/>
            <a:chOff x="0" y="0"/>
            <a:chExt cx="5550740" cy="52604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5550740" cy="3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r>
                <a:rPr lang="en-US" sz="1423" spc="34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............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85438"/>
              <a:ext cx="5550740" cy="24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43" spc="2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Kütüphane Müdürü/Kütüphane Sorumlusu/Kaymakam</a:t>
              </a:r>
            </a:p>
          </p:txBody>
        </p:sp>
      </p:grpSp>
      <p:pic>
        <p:nvPicPr>
          <p:cNvPr id="22" name="Resim 21" descr="metin, grafik, ekran görüntüsü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7EFB9FB-6C0C-EFD4-8490-8E78EE556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83" y="5519878"/>
            <a:ext cx="2063899" cy="20547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5948" flipV="1">
            <a:off x="-1004159" y="-64733"/>
            <a:ext cx="12700318" cy="7689465"/>
          </a:xfrm>
          <a:custGeom>
            <a:avLst/>
            <a:gdLst/>
            <a:ahLst/>
            <a:cxnLst/>
            <a:rect l="l" t="t" r="r" b="b"/>
            <a:pathLst>
              <a:path w="12700318" h="7689465">
                <a:moveTo>
                  <a:pt x="0" y="7689466"/>
                </a:moveTo>
                <a:lnTo>
                  <a:pt x="12700318" y="7689466"/>
                </a:lnTo>
                <a:lnTo>
                  <a:pt x="12700318" y="0"/>
                </a:lnTo>
                <a:lnTo>
                  <a:pt x="0" y="0"/>
                </a:lnTo>
                <a:lnTo>
                  <a:pt x="0" y="76894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4363239" y="6496333"/>
            <a:ext cx="1965523" cy="7546"/>
          </a:xfrm>
          <a:prstGeom prst="line">
            <a:avLst/>
          </a:prstGeom>
          <a:ln w="19050" cap="flat">
            <a:solidFill>
              <a:srgbClr val="3938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8106014" y="388601"/>
            <a:ext cx="1900572" cy="1907508"/>
          </a:xfrm>
          <a:custGeom>
            <a:avLst/>
            <a:gdLst/>
            <a:ahLst/>
            <a:cxnLst/>
            <a:rect l="l" t="t" r="r" b="b"/>
            <a:pathLst>
              <a:path w="1900572" h="1907508">
                <a:moveTo>
                  <a:pt x="0" y="0"/>
                </a:moveTo>
                <a:lnTo>
                  <a:pt x="1900571" y="0"/>
                </a:lnTo>
                <a:lnTo>
                  <a:pt x="1900571" y="1907508"/>
                </a:lnTo>
                <a:lnTo>
                  <a:pt x="0" y="1907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1323748">
            <a:off x="302574" y="76292"/>
            <a:ext cx="2141307" cy="1886739"/>
          </a:xfrm>
          <a:custGeom>
            <a:avLst/>
            <a:gdLst/>
            <a:ahLst/>
            <a:cxnLst/>
            <a:rect l="l" t="t" r="r" b="b"/>
            <a:pathLst>
              <a:path w="2141307" h="1886739">
                <a:moveTo>
                  <a:pt x="0" y="0"/>
                </a:moveTo>
                <a:lnTo>
                  <a:pt x="2141308" y="0"/>
                </a:lnTo>
                <a:lnTo>
                  <a:pt x="2141308" y="1886739"/>
                </a:lnTo>
                <a:lnTo>
                  <a:pt x="0" y="18867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2196654">
            <a:off x="8537088" y="4346531"/>
            <a:ext cx="1927426" cy="1977769"/>
          </a:xfrm>
          <a:custGeom>
            <a:avLst/>
            <a:gdLst/>
            <a:ahLst/>
            <a:cxnLst/>
            <a:rect l="l" t="t" r="r" b="b"/>
            <a:pathLst>
              <a:path w="1927426" h="1977769">
                <a:moveTo>
                  <a:pt x="0" y="0"/>
                </a:moveTo>
                <a:lnTo>
                  <a:pt x="1927426" y="0"/>
                </a:lnTo>
                <a:lnTo>
                  <a:pt x="1927426" y="1977769"/>
                </a:lnTo>
                <a:lnTo>
                  <a:pt x="0" y="19777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369997">
            <a:off x="723103" y="4466415"/>
            <a:ext cx="1451078" cy="2254500"/>
          </a:xfrm>
          <a:custGeom>
            <a:avLst/>
            <a:gdLst/>
            <a:ahLst/>
            <a:cxnLst/>
            <a:rect l="l" t="t" r="r" b="b"/>
            <a:pathLst>
              <a:path w="1451078" h="2254500">
                <a:moveTo>
                  <a:pt x="0" y="0"/>
                </a:moveTo>
                <a:lnTo>
                  <a:pt x="1451078" y="0"/>
                </a:lnTo>
                <a:lnTo>
                  <a:pt x="1451078" y="2254500"/>
                </a:lnTo>
                <a:lnTo>
                  <a:pt x="0" y="2254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8797843" y="3310098"/>
            <a:ext cx="1061664" cy="1224141"/>
          </a:xfrm>
          <a:custGeom>
            <a:avLst/>
            <a:gdLst/>
            <a:ahLst/>
            <a:cxnLst/>
            <a:rect l="l" t="t" r="r" b="b"/>
            <a:pathLst>
              <a:path w="1061664" h="1224141">
                <a:moveTo>
                  <a:pt x="0" y="0"/>
                </a:moveTo>
                <a:lnTo>
                  <a:pt x="1061664" y="0"/>
                </a:lnTo>
                <a:lnTo>
                  <a:pt x="1061664" y="1224140"/>
                </a:lnTo>
                <a:lnTo>
                  <a:pt x="0" y="12241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2950777">
            <a:off x="9227842" y="2104607"/>
            <a:ext cx="628554" cy="1719925"/>
          </a:xfrm>
          <a:custGeom>
            <a:avLst/>
            <a:gdLst/>
            <a:ahLst/>
            <a:cxnLst/>
            <a:rect l="l" t="t" r="r" b="b"/>
            <a:pathLst>
              <a:path w="628554" h="1719925">
                <a:moveTo>
                  <a:pt x="0" y="0"/>
                </a:moveTo>
                <a:lnTo>
                  <a:pt x="628554" y="0"/>
                </a:lnTo>
                <a:lnTo>
                  <a:pt x="628554" y="1719925"/>
                </a:lnTo>
                <a:lnTo>
                  <a:pt x="0" y="17199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077462">
            <a:off x="354546" y="2483874"/>
            <a:ext cx="1497224" cy="1767110"/>
          </a:xfrm>
          <a:custGeom>
            <a:avLst/>
            <a:gdLst/>
            <a:ahLst/>
            <a:cxnLst/>
            <a:rect l="l" t="t" r="r" b="b"/>
            <a:pathLst>
              <a:path w="1497224" h="1767110">
                <a:moveTo>
                  <a:pt x="0" y="0"/>
                </a:moveTo>
                <a:lnTo>
                  <a:pt x="1497224" y="0"/>
                </a:lnTo>
                <a:lnTo>
                  <a:pt x="1497224" y="1767110"/>
                </a:lnTo>
                <a:lnTo>
                  <a:pt x="0" y="1767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3616793" y="407370"/>
            <a:ext cx="3458415" cy="1670089"/>
            <a:chOff x="0" y="0"/>
            <a:chExt cx="4611220" cy="222678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985497"/>
              <a:ext cx="4611220" cy="241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7"/>
                </a:lnSpc>
              </a:pPr>
              <a:r>
                <a:rPr lang="en-US" sz="1209" spc="195">
                  <a:solidFill>
                    <a:srgbClr val="DC0C15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................. HALK KÜTÜPHANESİ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20532"/>
              <a:ext cx="4611220" cy="37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707">
                  <a:solidFill>
                    <a:srgbClr val="DC0C15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T.C. KÜLTÜR VE TURİZM BAKANLIĞI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7991" y="0"/>
              <a:ext cx="1455237" cy="1455470"/>
            </a:xfrm>
            <a:custGeom>
              <a:avLst/>
              <a:gdLst/>
              <a:ahLst/>
              <a:cxnLst/>
              <a:rect l="l" t="t" r="r" b="b"/>
              <a:pathLst>
                <a:path w="1455237" h="1455470">
                  <a:moveTo>
                    <a:pt x="0" y="0"/>
                  </a:moveTo>
                  <a:lnTo>
                    <a:pt x="1455237" y="0"/>
                  </a:lnTo>
                  <a:lnTo>
                    <a:pt x="1455237" y="1455470"/>
                  </a:lnTo>
                  <a:lnTo>
                    <a:pt x="0" y="145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58197" y="7183739"/>
            <a:ext cx="1089922" cy="20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0"/>
              </a:lnSpc>
            </a:pPr>
            <a:r>
              <a:rPr lang="en-US" sz="1150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Tarih: gg/aa/yyyy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76739" y="2406198"/>
            <a:ext cx="6138522" cy="63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85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YILIN OKURU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1417" y="3473412"/>
            <a:ext cx="10249166" cy="83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9"/>
              </a:lnSpc>
            </a:pPr>
            <a:r>
              <a:rPr lang="en-US" sz="4892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&lt;&lt;ADI SOYADI&gt;&gt;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1417" y="2993691"/>
            <a:ext cx="10249166" cy="48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9"/>
              </a:lnSpc>
            </a:pPr>
            <a:r>
              <a:rPr lang="en-US" sz="2864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Sevgili okuyucumuz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87762" y="4338541"/>
            <a:ext cx="6316475" cy="191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Okuma sevgisiyle bilgiye olan yolculuğunuzda gösterdiğiniz azim ve kararlılıkla, kütüphanemizin en çok okuyanları arasında yer aldınız! 📚</a:t>
            </a:r>
          </a:p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Her kitap, yeni ufuklar açan bir kapıdır ve siz, bu kapıları cesaretle aralayarak kendinizi geliştirmeye devam ediyorsunuz. Sizi bu başarınızdan dolayı tebrik ediyor, okuma yolculuğunuzun hiç bitmemesini diliyoruz.</a:t>
            </a:r>
          </a:p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Kitaplarla dolu güzel günler sizinle olsun!</a:t>
            </a:r>
          </a:p>
          <a:p>
            <a:pPr algn="ctr">
              <a:lnSpc>
                <a:spcPts val="2206"/>
              </a:lnSpc>
            </a:pPr>
            <a:endParaRPr lang="en-US" sz="1575">
              <a:solidFill>
                <a:srgbClr val="000000"/>
              </a:solidFill>
              <a:latin typeface="29LT Riwaya Informal"/>
              <a:ea typeface="29LT Riwaya Informal"/>
              <a:cs typeface="29LT Riwaya Informal"/>
              <a:sym typeface="29LT Riwaya Inform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35574" y="6531290"/>
            <a:ext cx="4020852" cy="17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9"/>
              </a:lnSpc>
              <a:spcBef>
                <a:spcPct val="0"/>
              </a:spcBef>
            </a:pPr>
            <a:r>
              <a:rPr lang="en-US" sz="1007" spc="24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Kütüphane Müdürü/Kütüphane Sorumlusu/Kaymakam</a:t>
            </a:r>
          </a:p>
        </p:txBody>
      </p:sp>
      <p:pic>
        <p:nvPicPr>
          <p:cNvPr id="26" name="Resim 25" descr="metin, grafik, sanat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E4CC4E6-6EDB-E221-E9D7-2AA86F7DA8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33" y="5986053"/>
            <a:ext cx="1533147" cy="15240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602</Words>
  <Application>Microsoft Office PowerPoint</Application>
  <PresentationFormat>Özel</PresentationFormat>
  <Paragraphs>77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27" baseType="lpstr">
      <vt:lpstr>Sniglet</vt:lpstr>
      <vt:lpstr>Poppins</vt:lpstr>
      <vt:lpstr>Rajdhani 1</vt:lpstr>
      <vt:lpstr>Rajdhani 2</vt:lpstr>
      <vt:lpstr>Bubblebody Neue Light</vt:lpstr>
      <vt:lpstr>The Seasons</vt:lpstr>
      <vt:lpstr>Arial</vt:lpstr>
      <vt:lpstr>Myriad Pro 2</vt:lpstr>
      <vt:lpstr>Poppins Light</vt:lpstr>
      <vt:lpstr>Myriad Pro 3</vt:lpstr>
      <vt:lpstr>Poppins Semi-Bold</vt:lpstr>
      <vt:lpstr>Telegraf Bold</vt:lpstr>
      <vt:lpstr>Comic Sans</vt:lpstr>
      <vt:lpstr>29LT Riwaya Informal</vt:lpstr>
      <vt:lpstr>Myriad Pro 1</vt:lpstr>
      <vt:lpstr>The Seasons Light</vt:lpstr>
      <vt:lpstr>Le Petit Cochon</vt:lpstr>
      <vt:lpstr>Calibri</vt:lpstr>
      <vt:lpstr>The Seasons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Kitap Kurdu Belgesi Şablonları</dc:title>
  <dc:creator>İsmail Karaaca</dc:creator>
  <cp:lastModifiedBy>İsmail Karaca</cp:lastModifiedBy>
  <cp:revision>4</cp:revision>
  <dcterms:created xsi:type="dcterms:W3CDTF">2006-08-16T00:00:00Z</dcterms:created>
  <dcterms:modified xsi:type="dcterms:W3CDTF">2025-03-17T12:34:00Z</dcterms:modified>
  <dc:identifier>DAGMmfs7VbA</dc:identifier>
</cp:coreProperties>
</file>