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7" r:id="rId2"/>
    <p:sldId id="294" r:id="rId3"/>
    <p:sldId id="265" r:id="rId4"/>
    <p:sldId id="280" r:id="rId5"/>
    <p:sldId id="268" r:id="rId6"/>
    <p:sldId id="322" r:id="rId7"/>
    <p:sldId id="299" r:id="rId8"/>
    <p:sldId id="303" r:id="rId9"/>
    <p:sldId id="315" r:id="rId10"/>
    <p:sldId id="311" r:id="rId11"/>
    <p:sldId id="321" r:id="rId12"/>
    <p:sldId id="326" r:id="rId13"/>
    <p:sldId id="314" r:id="rId14"/>
    <p:sldId id="304" r:id="rId15"/>
    <p:sldId id="300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075"/>
    <a:srgbClr val="37CA9D"/>
    <a:srgbClr val="4085C6"/>
    <a:srgbClr val="A007B9"/>
    <a:srgbClr val="FF0000"/>
    <a:srgbClr val="00B6F1"/>
    <a:srgbClr val="36599F"/>
    <a:srgbClr val="0098C0"/>
    <a:srgbClr val="1C8AAB"/>
    <a:srgbClr val="87C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1" autoAdjust="0"/>
    <p:restoredTop sz="93912" autoAdjust="0"/>
  </p:normalViewPr>
  <p:slideViewPr>
    <p:cSldViewPr snapToGrid="0" snapToObjects="1">
      <p:cViewPr>
        <p:scale>
          <a:sx n="50" d="100"/>
          <a:sy n="50" d="100"/>
        </p:scale>
        <p:origin x="53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9D8C-0478-4D05-A164-D8985037C762}" type="datetimeFigureOut">
              <a:rPr lang="tr-TR" smtClean="0"/>
              <a:t>16.01.2019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47DDD-2294-40DE-9831-A4B28196CC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684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12AF6-38B0-7044-93A0-AA3DA2AACD6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75A45-01EC-124A-B966-E49293B05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8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34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6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83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35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0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69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21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52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12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56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4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8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0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55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69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70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8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u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sz="1200" b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Title details text goes here with your short details text loran espuma dolor sit amen text also.</a:t>
            </a:r>
            <a:endParaRPr lang="en-US" sz="1200" b="0" dirty="0">
              <a:solidFill>
                <a:schemeClr val="bg2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 image 4 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3048000" cy="3352800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4000" y="3505200"/>
            <a:ext cx="3048000" cy="3352800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3048000" cy="3352800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48000" y="3505200"/>
            <a:ext cx="3048000" cy="3352800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1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6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2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sz="2800" dirty="0"/>
              <a:t>Social Media Statistics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agam</a:t>
            </a:r>
            <a:r>
              <a:rPr lang="en-US" dirty="0"/>
              <a:t> facer </a:t>
            </a:r>
            <a:r>
              <a:rPr lang="en-US" dirty="0" err="1"/>
              <a:t>modo</a:t>
            </a:r>
            <a:r>
              <a:rPr lang="en-US" dirty="0"/>
              <a:t> data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agam</a:t>
            </a:r>
            <a:r>
              <a:rPr lang="en-US" dirty="0"/>
              <a:t> facer </a:t>
            </a:r>
            <a:r>
              <a:rPr lang="en-US" dirty="0" err="1"/>
              <a:t>modo</a:t>
            </a:r>
            <a:r>
              <a:rPr lang="en-US" dirty="0"/>
              <a:t> data.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88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Company History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 Text Here.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13863" y="1793734"/>
            <a:ext cx="2642616" cy="1901952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76163" y="1793734"/>
            <a:ext cx="2642616" cy="1901952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938463" y="1793734"/>
            <a:ext cx="2642616" cy="1901952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25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Social Media Marketing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agam</a:t>
            </a:r>
            <a:r>
              <a:rPr lang="en-US" dirty="0"/>
              <a:t> facer </a:t>
            </a:r>
            <a:r>
              <a:rPr lang="en-US" dirty="0" err="1"/>
              <a:t>modo</a:t>
            </a:r>
            <a:r>
              <a:rPr lang="en-US" dirty="0"/>
              <a:t> data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agam</a:t>
            </a:r>
            <a:r>
              <a:rPr lang="en-US" dirty="0"/>
              <a:t> facer </a:t>
            </a:r>
            <a:r>
              <a:rPr lang="en-US" dirty="0" err="1"/>
              <a:t>modo</a:t>
            </a:r>
            <a:r>
              <a:rPr lang="en-US" dirty="0"/>
              <a:t> data.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59390" y="1834930"/>
            <a:ext cx="4565359" cy="1935679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67250" y="3913109"/>
            <a:ext cx="4565359" cy="1935679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535515" y="1834931"/>
            <a:ext cx="2207230" cy="1935679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59391" y="3913108"/>
            <a:ext cx="2207230" cy="1935679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52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" y="1171576"/>
            <a:ext cx="12191998" cy="4514849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71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52309" y="1365092"/>
            <a:ext cx="6072886" cy="4127814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9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2207520" y="1222548"/>
            <a:ext cx="2770632" cy="2770632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2752209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New Heading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 Text Here.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70724" y="1940034"/>
            <a:ext cx="2460624" cy="1900954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65685" y="1940033"/>
            <a:ext cx="2460624" cy="1900954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60650" y="1940906"/>
            <a:ext cx="2460624" cy="1900954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96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image 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Business Model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12350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Your great subtitle </a:t>
            </a:r>
            <a:r>
              <a:rPr lang="en-US" dirty="0">
                <a:solidFill>
                  <a:schemeClr val="accent6"/>
                </a:solidFill>
              </a:rPr>
              <a:t>in this line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803900" y="1229690"/>
            <a:ext cx="635000" cy="4571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105730"/>
            <a:ext cx="12192000" cy="4155369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68300" y="1250551"/>
            <a:ext cx="2844800" cy="5010549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5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u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sz="1200" b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Title details text goes here with your short details text loran espuma dolor sit amen text also.</a:t>
            </a:r>
            <a:endParaRPr lang="en-US" sz="1200" b="0" dirty="0">
              <a:solidFill>
                <a:schemeClr val="bg2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60665" y="1939907"/>
            <a:ext cx="3625932" cy="1991748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859979" y="1939907"/>
            <a:ext cx="3625932" cy="1991748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05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/>
            </a:lvl1pPr>
          </a:lstStyle>
          <a:p>
            <a:r>
              <a:rPr lang="en-US" b="0" dirty="0"/>
              <a:t>About Us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12350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Your great subtitle </a:t>
            </a:r>
            <a:r>
              <a:rPr lang="en-US" dirty="0">
                <a:solidFill>
                  <a:schemeClr val="accent6"/>
                </a:solidFill>
              </a:rPr>
              <a:t>in this line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803900" y="1229690"/>
            <a:ext cx="635000" cy="4571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588523"/>
            <a:ext cx="12192000" cy="2533534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2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Five Goals List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12350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>
                <a:solidFill>
                  <a:schemeClr val="tx1"/>
                </a:solidFill>
              </a:rPr>
              <a:t>Your great subtitle in this line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803900" y="1229690"/>
            <a:ext cx="635000" cy="4571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852863"/>
            <a:ext cx="12192000" cy="5005137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98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- page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Five Goals List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12350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rgbClr val="0D0D0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Your great subtitle </a:t>
            </a:r>
            <a:r>
              <a:rPr lang="en-US" dirty="0">
                <a:solidFill>
                  <a:schemeClr val="accent6"/>
                </a:solidFill>
              </a:rPr>
              <a:t>in this line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803900" y="1229690"/>
            <a:ext cx="635000" cy="4571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24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- page 3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Our Services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 Text Here lorem ipsum.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07524" y="2105731"/>
            <a:ext cx="2691188" cy="3739012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750406" y="2105731"/>
            <a:ext cx="2691188" cy="3739012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993287" y="2105731"/>
            <a:ext cx="2691188" cy="3739012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02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- page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/>
            </a:lvl1pPr>
          </a:lstStyle>
          <a:p>
            <a:r>
              <a:rPr lang="en-US" sz="3000" dirty="0"/>
              <a:t>Our Services 2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 Text Here lorem ipsum.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89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- page1- image ou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/>
            </a:lvl1pPr>
          </a:lstStyle>
          <a:p>
            <a:r>
              <a:rPr lang="en-US" sz="3000" dirty="0"/>
              <a:t>Our Services 3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 Text Here lorem ipsum.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4035080"/>
            <a:ext cx="12192000" cy="2822919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9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page1- image Social Media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/>
            </a:lvl1pPr>
          </a:lstStyle>
          <a:p>
            <a:r>
              <a:rPr lang="en-US" sz="3000" dirty="0"/>
              <a:t>Social Media Device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 Text Here lorem ipsum.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0" name="Picture Placeholder 60"/>
          <p:cNvSpPr>
            <a:spLocks noGrp="1"/>
          </p:cNvSpPr>
          <p:nvPr>
            <p:ph type="pic" sz="quarter" idx="15"/>
          </p:nvPr>
        </p:nvSpPr>
        <p:spPr>
          <a:xfrm>
            <a:off x="2442104" y="2845854"/>
            <a:ext cx="2722076" cy="4012146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494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page1- image laptop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Laptop Infographic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agam</a:t>
            </a:r>
            <a:r>
              <a:rPr lang="en-US" dirty="0"/>
              <a:t> facer </a:t>
            </a:r>
            <a:r>
              <a:rPr lang="en-US" dirty="0" err="1"/>
              <a:t>modo</a:t>
            </a:r>
            <a:r>
              <a:rPr lang="en-US" dirty="0"/>
              <a:t> data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agam</a:t>
            </a:r>
            <a:r>
              <a:rPr lang="en-US" dirty="0"/>
              <a:t> facer </a:t>
            </a:r>
            <a:r>
              <a:rPr lang="en-US" dirty="0" err="1"/>
              <a:t>modo</a:t>
            </a:r>
            <a:r>
              <a:rPr lang="en-US" dirty="0"/>
              <a:t> data.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0" name="Picture Placeholder 60"/>
          <p:cNvSpPr>
            <a:spLocks noGrp="1"/>
          </p:cNvSpPr>
          <p:nvPr>
            <p:ph type="pic" sz="quarter" idx="15"/>
          </p:nvPr>
        </p:nvSpPr>
        <p:spPr>
          <a:xfrm>
            <a:off x="3936987" y="2447263"/>
            <a:ext cx="4319453" cy="2678789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152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481656"/>
            <a:ext cx="10515600" cy="502193"/>
          </a:xfrm>
        </p:spPr>
        <p:txBody>
          <a:bodyPr/>
          <a:lstStyle/>
          <a:p>
            <a:r>
              <a:rPr lang="en-US" dirty="0"/>
              <a:t>Our Team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512511" y="1723888"/>
            <a:ext cx="1985984" cy="1989182"/>
          </a:xfrm>
          <a:prstGeom prst="ellipse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117896" y="1723887"/>
            <a:ext cx="1985984" cy="1989182"/>
          </a:xfrm>
          <a:prstGeom prst="ellipse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723281" y="1723889"/>
            <a:ext cx="1985984" cy="1989182"/>
          </a:xfrm>
          <a:prstGeom prst="ellipse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29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481656"/>
            <a:ext cx="10515600" cy="502193"/>
          </a:xfrm>
        </p:spPr>
        <p:txBody>
          <a:bodyPr/>
          <a:lstStyle/>
          <a:p>
            <a:r>
              <a:rPr lang="en-US" dirty="0"/>
              <a:t>Our Team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53831" y="2106371"/>
            <a:ext cx="1869606" cy="1617732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259216" y="2106370"/>
            <a:ext cx="1869606" cy="1617732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864601" y="2106372"/>
            <a:ext cx="1869606" cy="1617732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3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sz="2800" dirty="0"/>
              <a:t>Company History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endParaRPr lang="en-US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74537" y="1793735"/>
            <a:ext cx="2642617" cy="1901952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06501" y="1793734"/>
            <a:ext cx="2642617" cy="1901952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938462" y="1793735"/>
            <a:ext cx="2642617" cy="1901952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8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image 1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30225" y="4408665"/>
            <a:ext cx="1987550" cy="1545871"/>
            <a:chOff x="530225" y="4566715"/>
            <a:chExt cx="1987550" cy="1545871"/>
          </a:xfrm>
        </p:grpSpPr>
        <p:sp>
          <p:nvSpPr>
            <p:cNvPr id="8" name="TextBox 7"/>
            <p:cNvSpPr txBox="1"/>
            <p:nvPr/>
          </p:nvSpPr>
          <p:spPr>
            <a:xfrm>
              <a:off x="530225" y="5327756"/>
              <a:ext cx="198755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Text of the printing</a:t>
              </a:r>
            </a:p>
            <a:p>
              <a:pPr algn="ctr"/>
              <a:r>
                <a:rPr lang="en-US" sz="150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Typeset industry has</a:t>
              </a:r>
            </a:p>
            <a:p>
              <a:pPr algn="ctr"/>
              <a:r>
                <a:rPr lang="en-US" sz="140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of the printing to this</a:t>
              </a:r>
              <a:endPara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0225" y="4566715"/>
              <a:ext cx="1987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Text 3</a:t>
              </a:r>
              <a:endPara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682625" y="4561065"/>
            <a:ext cx="1987550" cy="1545871"/>
            <a:chOff x="530225" y="4566715"/>
            <a:chExt cx="1987550" cy="1545871"/>
          </a:xfrm>
        </p:grpSpPr>
        <p:sp>
          <p:nvSpPr>
            <p:cNvPr id="14" name="TextBox 13"/>
            <p:cNvSpPr txBox="1"/>
            <p:nvPr/>
          </p:nvSpPr>
          <p:spPr>
            <a:xfrm>
              <a:off x="530225" y="5327756"/>
              <a:ext cx="198755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Text of the printing</a:t>
              </a:r>
            </a:p>
            <a:p>
              <a:pPr algn="ctr"/>
              <a:r>
                <a:rPr lang="en-US" sz="150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Typeset industry has</a:t>
              </a:r>
            </a:p>
            <a:p>
              <a:pPr algn="ctr"/>
              <a:r>
                <a:rPr lang="en-US" sz="140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of the printing to this</a:t>
              </a:r>
              <a:endPara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0225" y="4566715"/>
              <a:ext cx="1987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Text 3</a:t>
              </a:r>
              <a:endPara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19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481656"/>
            <a:ext cx="10515600" cy="502193"/>
          </a:xfrm>
        </p:spPr>
        <p:txBody>
          <a:bodyPr/>
          <a:lstStyle/>
          <a:p>
            <a:r>
              <a:rPr lang="en-US" dirty="0"/>
              <a:t>Our Team</a:t>
            </a:r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2537244" y="1772419"/>
            <a:ext cx="1911096" cy="1911096"/>
          </a:xfrm>
          <a:prstGeom prst="ellipse">
            <a:avLst/>
          </a:prstGeom>
        </p:spPr>
      </p:sp>
      <p:sp>
        <p:nvSpPr>
          <p:cNvPr id="23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5142630" y="1772419"/>
            <a:ext cx="1911096" cy="1911096"/>
          </a:xfrm>
          <a:prstGeom prst="ellipse">
            <a:avLst/>
          </a:prstGeom>
        </p:spPr>
      </p:sp>
      <p:sp>
        <p:nvSpPr>
          <p:cNvPr id="24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7748017" y="1772419"/>
            <a:ext cx="1911096" cy="1911096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1929336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8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985816" y="1445868"/>
            <a:ext cx="1444752" cy="1444752"/>
          </a:xfrm>
          <a:prstGeom prst="ellipse">
            <a:avLst/>
          </a:prstGeom>
        </p:spPr>
      </p:sp>
      <p:sp>
        <p:nvSpPr>
          <p:cNvPr id="9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4622519" y="1445868"/>
            <a:ext cx="1444752" cy="1444752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576577"/>
            <a:ext cx="12191999" cy="3281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sz="1200" b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Title details text goes here with your short details text loran espuma dolor sit amen text also.</a:t>
            </a:r>
            <a:endParaRPr lang="en-US" sz="1200" b="0" dirty="0">
              <a:solidFill>
                <a:schemeClr val="bg2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7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576577"/>
            <a:ext cx="12191999" cy="3281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c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60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576577"/>
            <a:ext cx="12191999" cy="3281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53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age 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576577"/>
            <a:ext cx="12191999" cy="3281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59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576577"/>
            <a:ext cx="12191999" cy="3281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63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62582"/>
            <a:ext cx="12192000" cy="4687747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sz="1200" b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Title details text goes here with your short details text loran espuma dolor sit amen text also.</a:t>
            </a:r>
            <a:endParaRPr lang="en-US" sz="1200" b="0" dirty="0">
              <a:solidFill>
                <a:schemeClr val="bg2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7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z="2800" dirty="0">
                <a:solidFill>
                  <a:srgbClr val="FFFFFF"/>
                </a:solidFill>
              </a:rPr>
              <a:t>Social Media Statistics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>
                <a:solidFill>
                  <a:srgbClr val="FFFFFF"/>
                </a:solidFill>
              </a:rPr>
              <a:t>Lorem ipsum dolor sit </a:t>
            </a:r>
            <a:r>
              <a:rPr lang="en-US" dirty="0" err="1">
                <a:solidFill>
                  <a:srgbClr val="FFFFFF"/>
                </a:solidFill>
              </a:rPr>
              <a:t>amet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agam</a:t>
            </a:r>
            <a:r>
              <a:rPr lang="en-US" dirty="0">
                <a:solidFill>
                  <a:srgbClr val="FFFFFF"/>
                </a:solidFill>
              </a:rPr>
              <a:t> facer </a:t>
            </a:r>
            <a:r>
              <a:rPr lang="en-US" dirty="0" err="1">
                <a:solidFill>
                  <a:srgbClr val="FFFFFF"/>
                </a:solidFill>
              </a:rPr>
              <a:t>modo</a:t>
            </a:r>
            <a:r>
              <a:rPr lang="en-US" dirty="0">
                <a:solidFill>
                  <a:srgbClr val="FFFFFF"/>
                </a:solidFill>
              </a:rPr>
              <a:t> data lorem ipsum dolor sit </a:t>
            </a:r>
            <a:r>
              <a:rPr lang="en-US" dirty="0" err="1">
                <a:solidFill>
                  <a:srgbClr val="FFFFFF"/>
                </a:solidFill>
              </a:rPr>
              <a:t>amet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agam</a:t>
            </a:r>
            <a:r>
              <a:rPr lang="en-US" dirty="0">
                <a:solidFill>
                  <a:srgbClr val="FFFFFF"/>
                </a:solidFill>
              </a:rPr>
              <a:t> facer </a:t>
            </a:r>
            <a:r>
              <a:rPr lang="en-US" dirty="0" err="1">
                <a:solidFill>
                  <a:srgbClr val="FFFFFF"/>
                </a:solidFill>
              </a:rPr>
              <a:t>modo</a:t>
            </a:r>
            <a:r>
              <a:rPr lang="en-US" dirty="0">
                <a:solidFill>
                  <a:srgbClr val="FFFFFF"/>
                </a:solidFill>
              </a:rPr>
              <a:t> data.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44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576577"/>
            <a:ext cx="12191999" cy="3281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33717" y="779928"/>
            <a:ext cx="3617260" cy="6078071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8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point page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921000"/>
            <a:ext cx="12191999" cy="3936999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198673" y="721270"/>
            <a:ext cx="4117027" cy="6136729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90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 &amp;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576577"/>
            <a:ext cx="12191999" cy="3281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box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sz="2800" dirty="0"/>
              <a:t>Portfolio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>
                <a:solidFill>
                  <a:srgbClr val="000000"/>
                </a:solidFill>
              </a:rPr>
              <a:t>Lorem ipsum dolor sit </a:t>
            </a:r>
            <a:r>
              <a:rPr lang="en-US" dirty="0" err="1">
                <a:solidFill>
                  <a:srgbClr val="000000"/>
                </a:solidFill>
              </a:rPr>
              <a:t>amet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agam</a:t>
            </a:r>
            <a:r>
              <a:rPr lang="en-US" dirty="0">
                <a:solidFill>
                  <a:srgbClr val="000000"/>
                </a:solidFill>
              </a:rPr>
              <a:t> facer </a:t>
            </a:r>
            <a:r>
              <a:rPr lang="en-US" dirty="0" err="1">
                <a:solidFill>
                  <a:srgbClr val="000000"/>
                </a:solidFill>
              </a:rPr>
              <a:t>modo</a:t>
            </a:r>
            <a:r>
              <a:rPr lang="en-US" dirty="0">
                <a:solidFill>
                  <a:srgbClr val="000000"/>
                </a:solidFill>
              </a:rPr>
              <a:t> data lorem ipsum dolor sit </a:t>
            </a:r>
            <a:r>
              <a:rPr lang="en-US" dirty="0" err="1">
                <a:solidFill>
                  <a:srgbClr val="000000"/>
                </a:solidFill>
              </a:rPr>
              <a:t>amet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agam</a:t>
            </a:r>
            <a:r>
              <a:rPr lang="en-US" dirty="0">
                <a:solidFill>
                  <a:srgbClr val="000000"/>
                </a:solidFill>
              </a:rPr>
              <a:t> facer </a:t>
            </a:r>
            <a:r>
              <a:rPr lang="en-US" dirty="0" err="1">
                <a:solidFill>
                  <a:srgbClr val="000000"/>
                </a:solidFill>
              </a:rPr>
              <a:t>modo</a:t>
            </a:r>
            <a:r>
              <a:rPr lang="en-US" dirty="0">
                <a:solidFill>
                  <a:srgbClr val="000000"/>
                </a:solidFill>
              </a:rPr>
              <a:t> data.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737195" y="3660954"/>
            <a:ext cx="2267376" cy="2194756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637661" y="3660954"/>
            <a:ext cx="2267376" cy="2194756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286961" y="1766002"/>
            <a:ext cx="9618076" cy="1765084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0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 - image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sz="2800" dirty="0"/>
              <a:t>Showcase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1">
              <a:lnSpc>
                <a:spcPts val="500"/>
              </a:lnSpc>
            </a:pPr>
            <a:r>
              <a:rPr lang="en-US" dirty="0">
                <a:solidFill>
                  <a:srgbClr val="000000"/>
                </a:solidFill>
              </a:rPr>
              <a:t>Lorem ipsum dolor sit </a:t>
            </a:r>
            <a:r>
              <a:rPr lang="en-US" dirty="0" err="1">
                <a:solidFill>
                  <a:srgbClr val="000000"/>
                </a:solidFill>
              </a:rPr>
              <a:t>amet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agam</a:t>
            </a:r>
            <a:r>
              <a:rPr lang="en-US" dirty="0">
                <a:solidFill>
                  <a:srgbClr val="000000"/>
                </a:solidFill>
              </a:rPr>
              <a:t> facer </a:t>
            </a:r>
            <a:r>
              <a:rPr lang="en-US" dirty="0" err="1">
                <a:solidFill>
                  <a:srgbClr val="000000"/>
                </a:solidFill>
              </a:rPr>
              <a:t>modo</a:t>
            </a:r>
            <a:r>
              <a:rPr lang="en-US" dirty="0">
                <a:solidFill>
                  <a:srgbClr val="000000"/>
                </a:solidFill>
              </a:rPr>
              <a:t> data lorem ipsum dolor sit </a:t>
            </a:r>
            <a:r>
              <a:rPr lang="en-US" dirty="0" err="1">
                <a:solidFill>
                  <a:srgbClr val="000000"/>
                </a:solidFill>
              </a:rPr>
              <a:t>amet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agam</a:t>
            </a:r>
            <a:r>
              <a:rPr lang="en-US" dirty="0">
                <a:solidFill>
                  <a:srgbClr val="000000"/>
                </a:solidFill>
              </a:rPr>
              <a:t> facer </a:t>
            </a:r>
            <a:r>
              <a:rPr lang="en-US" dirty="0" err="1">
                <a:solidFill>
                  <a:srgbClr val="000000"/>
                </a:solidFill>
              </a:rPr>
              <a:t>modo</a:t>
            </a:r>
            <a:r>
              <a:rPr lang="en-US" dirty="0">
                <a:solidFill>
                  <a:srgbClr val="000000"/>
                </a:solidFill>
              </a:rPr>
              <a:t> data.</a:t>
            </a:r>
          </a:p>
          <a:p>
            <a:pPr>
              <a:lnSpc>
                <a:spcPts val="500"/>
              </a:lnSpc>
            </a:pPr>
            <a:r>
              <a:rPr lang="en-US" dirty="0" err="1">
                <a:solidFill>
                  <a:srgbClr val="000000"/>
                </a:solidFill>
              </a:rPr>
              <a:t>amet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agam</a:t>
            </a:r>
            <a:r>
              <a:rPr lang="en-US" dirty="0">
                <a:solidFill>
                  <a:srgbClr val="000000"/>
                </a:solidFill>
              </a:rPr>
              <a:t> facer </a:t>
            </a:r>
            <a:r>
              <a:rPr lang="en-US" dirty="0" err="1">
                <a:solidFill>
                  <a:srgbClr val="000000"/>
                </a:solidFill>
              </a:rPr>
              <a:t>modo</a:t>
            </a:r>
            <a:r>
              <a:rPr lang="en-US" dirty="0">
                <a:solidFill>
                  <a:srgbClr val="000000"/>
                </a:solidFill>
              </a:rPr>
              <a:t> data lorem ipsum dolor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379956" y="1860887"/>
            <a:ext cx="2269283" cy="2013241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767558" y="1860887"/>
            <a:ext cx="2269283" cy="2013241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55159" y="1860887"/>
            <a:ext cx="2269283" cy="2013241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8542760" y="1860887"/>
            <a:ext cx="2269283" cy="2013241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8542760" y="3981788"/>
            <a:ext cx="2269283" cy="2013241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6155159" y="3981786"/>
            <a:ext cx="2269283" cy="2013241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767557" y="3981788"/>
            <a:ext cx="2269283" cy="2013241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379957" y="3981785"/>
            <a:ext cx="2269283" cy="2013241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2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sz="2800" dirty="0">
                <a:solidFill>
                  <a:srgbClr val="000000"/>
                </a:solidFill>
              </a:rPr>
              <a:t>Infographic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>
                <a:solidFill>
                  <a:srgbClr val="000000"/>
                </a:solidFill>
              </a:rPr>
              <a:t>Lorem ipsum dolor sit </a:t>
            </a:r>
            <a:r>
              <a:rPr lang="en-US" dirty="0" err="1">
                <a:solidFill>
                  <a:srgbClr val="000000"/>
                </a:solidFill>
              </a:rPr>
              <a:t>amet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agam</a:t>
            </a:r>
            <a:r>
              <a:rPr lang="en-US" dirty="0">
                <a:solidFill>
                  <a:srgbClr val="000000"/>
                </a:solidFill>
              </a:rPr>
              <a:t> facer </a:t>
            </a:r>
            <a:r>
              <a:rPr lang="en-US" dirty="0" err="1">
                <a:solidFill>
                  <a:srgbClr val="000000"/>
                </a:solidFill>
              </a:rPr>
              <a:t>modo</a:t>
            </a:r>
            <a:r>
              <a:rPr lang="en-US" dirty="0">
                <a:solidFill>
                  <a:srgbClr val="000000"/>
                </a:solidFill>
              </a:rPr>
              <a:t> data lorem ipsum dolor sit </a:t>
            </a:r>
            <a:r>
              <a:rPr lang="en-US" dirty="0" err="1">
                <a:solidFill>
                  <a:srgbClr val="000000"/>
                </a:solidFill>
              </a:rPr>
              <a:t>amet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agam</a:t>
            </a:r>
            <a:r>
              <a:rPr lang="en-US" dirty="0">
                <a:solidFill>
                  <a:srgbClr val="000000"/>
                </a:solidFill>
              </a:rPr>
              <a:t> facer </a:t>
            </a:r>
            <a:r>
              <a:rPr lang="en-US" dirty="0" err="1">
                <a:solidFill>
                  <a:srgbClr val="000000"/>
                </a:solidFill>
              </a:rPr>
              <a:t>modo</a:t>
            </a:r>
            <a:r>
              <a:rPr lang="en-US" dirty="0">
                <a:solidFill>
                  <a:srgbClr val="000000"/>
                </a:solidFill>
              </a:rPr>
              <a:t> data.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414652" y="2220686"/>
            <a:ext cx="3362696" cy="4637313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0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image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sz="2800" dirty="0"/>
              <a:t>Contact Us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>
                <a:solidFill>
                  <a:srgbClr val="000000"/>
                </a:solidFill>
              </a:rPr>
              <a:t>Lorem ipsum dolor sit </a:t>
            </a:r>
            <a:r>
              <a:rPr lang="en-US" dirty="0" err="1">
                <a:solidFill>
                  <a:srgbClr val="000000"/>
                </a:solidFill>
              </a:rPr>
              <a:t>amet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agam</a:t>
            </a:r>
            <a:r>
              <a:rPr lang="en-US" dirty="0">
                <a:solidFill>
                  <a:srgbClr val="000000"/>
                </a:solidFill>
              </a:rPr>
              <a:t> facer </a:t>
            </a:r>
            <a:r>
              <a:rPr lang="en-US" dirty="0" err="1">
                <a:solidFill>
                  <a:srgbClr val="000000"/>
                </a:solidFill>
              </a:rPr>
              <a:t>modo</a:t>
            </a:r>
            <a:r>
              <a:rPr lang="en-US" dirty="0">
                <a:solidFill>
                  <a:srgbClr val="000000"/>
                </a:solidFill>
              </a:rPr>
              <a:t> data lorem ipsum dolor sit data.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105732"/>
            <a:ext cx="12192000" cy="4142667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48328" y="1103087"/>
            <a:ext cx="2880243" cy="5145312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8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y 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sz="2800" dirty="0"/>
              <a:t>Have Any Question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79025"/>
            <a:ext cx="10515600" cy="3173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r>
              <a:rPr lang="en-US" dirty="0">
                <a:solidFill>
                  <a:srgbClr val="000000"/>
                </a:solidFill>
              </a:rPr>
              <a:t>Lorem ipsum dolor sit </a:t>
            </a:r>
            <a:r>
              <a:rPr lang="en-US" dirty="0" err="1">
                <a:solidFill>
                  <a:srgbClr val="000000"/>
                </a:solidFill>
              </a:rPr>
              <a:t>amet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agam</a:t>
            </a:r>
            <a:r>
              <a:rPr lang="en-US" dirty="0">
                <a:solidFill>
                  <a:srgbClr val="000000"/>
                </a:solidFill>
              </a:rPr>
              <a:t> facer </a:t>
            </a:r>
            <a:r>
              <a:rPr lang="en-US" dirty="0" err="1">
                <a:solidFill>
                  <a:srgbClr val="000000"/>
                </a:solidFill>
              </a:rPr>
              <a:t>modo</a:t>
            </a:r>
            <a:r>
              <a:rPr lang="en-US" dirty="0">
                <a:solidFill>
                  <a:srgbClr val="000000"/>
                </a:solidFill>
              </a:rPr>
              <a:t> data lorem ipsum dolor sit </a:t>
            </a:r>
            <a:r>
              <a:rPr lang="en-US" dirty="0" err="1">
                <a:solidFill>
                  <a:srgbClr val="000000"/>
                </a:solidFill>
              </a:rPr>
              <a:t>amet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agam</a:t>
            </a:r>
            <a:r>
              <a:rPr lang="en-US" dirty="0">
                <a:solidFill>
                  <a:srgbClr val="000000"/>
                </a:solidFill>
              </a:rPr>
              <a:t> facer </a:t>
            </a:r>
            <a:r>
              <a:rPr lang="en-US" dirty="0" err="1">
                <a:solidFill>
                  <a:srgbClr val="000000"/>
                </a:solidFill>
              </a:rPr>
              <a:t>modo</a:t>
            </a:r>
            <a:r>
              <a:rPr lang="en-US" dirty="0">
                <a:solidFill>
                  <a:srgbClr val="000000"/>
                </a:solidFill>
              </a:rPr>
              <a:t> data.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188455" y="1793734"/>
            <a:ext cx="9815090" cy="4060967"/>
          </a:xfrm>
          <a:custGeom>
            <a:avLst/>
            <a:gdLst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0 w 3849624"/>
              <a:gd name="connsiteY3" fmla="*/ 1901952 h 1901952"/>
              <a:gd name="connsiteX4" fmla="*/ 0 w 3849624"/>
              <a:gd name="connsiteY4" fmla="*/ 0 h 1901952"/>
              <a:gd name="connsiteX0" fmla="*/ 0 w 3849624"/>
              <a:gd name="connsiteY0" fmla="*/ 0 h 1901952"/>
              <a:gd name="connsiteX1" fmla="*/ 3849624 w 3849624"/>
              <a:gd name="connsiteY1" fmla="*/ 0 h 1901952"/>
              <a:gd name="connsiteX2" fmla="*/ 3849624 w 3849624"/>
              <a:gd name="connsiteY2" fmla="*/ 1901952 h 1901952"/>
              <a:gd name="connsiteX3" fmla="*/ 1499348 w 3849624"/>
              <a:gd name="connsiteY3" fmla="*/ 1895535 h 1901952"/>
              <a:gd name="connsiteX4" fmla="*/ 0 w 3849624"/>
              <a:gd name="connsiteY4" fmla="*/ 1901952 h 1901952"/>
              <a:gd name="connsiteX5" fmla="*/ 0 w 3849624"/>
              <a:gd name="connsiteY5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624" h="1901952">
                <a:moveTo>
                  <a:pt x="0" y="0"/>
                </a:moveTo>
                <a:lnTo>
                  <a:pt x="3849624" y="0"/>
                </a:lnTo>
                <a:lnTo>
                  <a:pt x="3849624" y="1901952"/>
                </a:lnTo>
                <a:lnTo>
                  <a:pt x="1499348" y="1895535"/>
                </a:lnTo>
                <a:lnTo>
                  <a:pt x="0" y="190195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50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9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4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42" y="3744577"/>
            <a:ext cx="12720577" cy="54225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38754"/>
            <a:ext cx="12192000" cy="619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741306" y="6238754"/>
            <a:ext cx="625032" cy="6192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1656"/>
            <a:ext cx="10515600" cy="50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2882" y="6356350"/>
            <a:ext cx="600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324DEBBD-FFE7-194F-9E36-F9AC362B10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81" y="6234294"/>
            <a:ext cx="662421" cy="647864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51647" y="6387353"/>
            <a:ext cx="2173941" cy="30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www.ismailkaraca.com.tr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  <p:sldLayoutId id="2147483680" r:id="rId3"/>
    <p:sldLayoutId id="2147483713" r:id="rId4"/>
    <p:sldLayoutId id="2147483697" r:id="rId5"/>
    <p:sldLayoutId id="2147483698" r:id="rId6"/>
    <p:sldLayoutId id="2147483695" r:id="rId7"/>
    <p:sldLayoutId id="2147483712" r:id="rId8"/>
    <p:sldLayoutId id="2147483703" r:id="rId9"/>
    <p:sldLayoutId id="2147483693" r:id="rId10"/>
    <p:sldLayoutId id="2147483694" r:id="rId11"/>
    <p:sldLayoutId id="2147483692" r:id="rId12"/>
    <p:sldLayoutId id="2147483691" r:id="rId13"/>
    <p:sldLayoutId id="2147483687" r:id="rId14"/>
    <p:sldLayoutId id="2147483702" r:id="rId15"/>
    <p:sldLayoutId id="2147483684" r:id="rId16"/>
    <p:sldLayoutId id="2147483683" r:id="rId17"/>
    <p:sldLayoutId id="2147483682" r:id="rId18"/>
    <p:sldLayoutId id="2147483704" r:id="rId19"/>
    <p:sldLayoutId id="2147483705" r:id="rId20"/>
    <p:sldLayoutId id="2147483709" r:id="rId21"/>
    <p:sldLayoutId id="2147483708" r:id="rId22"/>
    <p:sldLayoutId id="2147483699" r:id="rId23"/>
    <p:sldLayoutId id="2147483706" r:id="rId24"/>
    <p:sldLayoutId id="2147483707" r:id="rId25"/>
    <p:sldLayoutId id="2147483710" r:id="rId26"/>
    <p:sldLayoutId id="2147483711" r:id="rId27"/>
    <p:sldLayoutId id="2147483678" r:id="rId28"/>
    <p:sldLayoutId id="2147483714" r:id="rId29"/>
    <p:sldLayoutId id="2147483696" r:id="rId30"/>
    <p:sldLayoutId id="2147483689" r:id="rId31"/>
    <p:sldLayoutId id="2147483674" r:id="rId32"/>
    <p:sldLayoutId id="2147483675" r:id="rId33"/>
    <p:sldLayoutId id="2147483676" r:id="rId34"/>
    <p:sldLayoutId id="2147483701" r:id="rId35"/>
    <p:sldLayoutId id="2147483700" r:id="rId36"/>
    <p:sldLayoutId id="2147483690" r:id="rId37"/>
    <p:sldLayoutId id="2147483686" r:id="rId38"/>
    <p:sldLayoutId id="2147483677" r:id="rId39"/>
    <p:sldLayoutId id="2147483679" r:id="rId40"/>
    <p:sldLayoutId id="2147483688" r:id="rId41"/>
    <p:sldLayoutId id="2147483685" r:id="rId4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99936" y="0"/>
            <a:ext cx="12192000" cy="7095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1467051" y="0"/>
            <a:ext cx="7249291" cy="7285591"/>
          </a:xfrm>
          <a:custGeom>
            <a:avLst/>
            <a:gdLst>
              <a:gd name="connsiteX0" fmla="*/ 9563363 w 17135464"/>
              <a:gd name="connsiteY0" fmla="*/ 16764798 h 17221268"/>
              <a:gd name="connsiteX1" fmla="*/ 9627675 w 17135464"/>
              <a:gd name="connsiteY1" fmla="*/ 16895678 h 17221268"/>
              <a:gd name="connsiteX2" fmla="*/ 9772177 w 17135464"/>
              <a:gd name="connsiteY2" fmla="*/ 16916428 h 17221268"/>
              <a:gd name="connsiteX3" fmla="*/ 9667373 w 17135464"/>
              <a:gd name="connsiteY3" fmla="*/ 17018580 h 17221268"/>
              <a:gd name="connsiteX4" fmla="*/ 9691986 w 17135464"/>
              <a:gd name="connsiteY4" fmla="*/ 17162230 h 17221268"/>
              <a:gd name="connsiteX5" fmla="*/ 9563363 w 17135464"/>
              <a:gd name="connsiteY5" fmla="*/ 17094394 h 17221268"/>
              <a:gd name="connsiteX6" fmla="*/ 9433946 w 17135464"/>
              <a:gd name="connsiteY6" fmla="*/ 17162230 h 17221268"/>
              <a:gd name="connsiteX7" fmla="*/ 9458559 w 17135464"/>
              <a:gd name="connsiteY7" fmla="*/ 17018580 h 17221268"/>
              <a:gd name="connsiteX8" fmla="*/ 9354549 w 17135464"/>
              <a:gd name="connsiteY8" fmla="*/ 16916428 h 17221268"/>
              <a:gd name="connsiteX9" fmla="*/ 9499052 w 17135464"/>
              <a:gd name="connsiteY9" fmla="*/ 16895678 h 17221268"/>
              <a:gd name="connsiteX10" fmla="*/ 3873498 w 17135464"/>
              <a:gd name="connsiteY10" fmla="*/ 16764068 h 17221268"/>
              <a:gd name="connsiteX11" fmla="*/ 3784590 w 17135464"/>
              <a:gd name="connsiteY11" fmla="*/ 16852960 h 17221268"/>
              <a:gd name="connsiteX12" fmla="*/ 3873498 w 17135464"/>
              <a:gd name="connsiteY12" fmla="*/ 16941868 h 17221268"/>
              <a:gd name="connsiteX13" fmla="*/ 3962390 w 17135464"/>
              <a:gd name="connsiteY13" fmla="*/ 16852960 h 17221268"/>
              <a:gd name="connsiteX14" fmla="*/ 3873498 w 17135464"/>
              <a:gd name="connsiteY14" fmla="*/ 16764068 h 17221268"/>
              <a:gd name="connsiteX15" fmla="*/ 16772618 w 17135464"/>
              <a:gd name="connsiteY15" fmla="*/ 16762404 h 17221268"/>
              <a:gd name="connsiteX16" fmla="*/ 16828990 w 17135464"/>
              <a:gd name="connsiteY16" fmla="*/ 16762404 h 17221268"/>
              <a:gd name="connsiteX17" fmla="*/ 16828990 w 17135464"/>
              <a:gd name="connsiteY17" fmla="*/ 16841412 h 17221268"/>
              <a:gd name="connsiteX18" fmla="*/ 16772618 w 17135464"/>
              <a:gd name="connsiteY18" fmla="*/ 16841412 h 17221268"/>
              <a:gd name="connsiteX19" fmla="*/ 16772618 w 17135464"/>
              <a:gd name="connsiteY19" fmla="*/ 16762404 h 17221268"/>
              <a:gd name="connsiteX20" fmla="*/ 6469860 w 17135464"/>
              <a:gd name="connsiteY20" fmla="*/ 16751368 h 17221268"/>
              <a:gd name="connsiteX21" fmla="*/ 6426195 w 17135464"/>
              <a:gd name="connsiteY21" fmla="*/ 16795020 h 17221268"/>
              <a:gd name="connsiteX22" fmla="*/ 6469860 w 17135464"/>
              <a:gd name="connsiteY22" fmla="*/ 16838680 h 17221268"/>
              <a:gd name="connsiteX23" fmla="*/ 6513508 w 17135464"/>
              <a:gd name="connsiteY23" fmla="*/ 16795020 h 17221268"/>
              <a:gd name="connsiteX24" fmla="*/ 6469860 w 17135464"/>
              <a:gd name="connsiteY24" fmla="*/ 16751368 h 17221268"/>
              <a:gd name="connsiteX25" fmla="*/ 6355563 w 17135464"/>
              <a:gd name="connsiteY25" fmla="*/ 16751368 h 17221268"/>
              <a:gd name="connsiteX26" fmla="*/ 6311894 w 17135464"/>
              <a:gd name="connsiteY26" fmla="*/ 16795020 h 17221268"/>
              <a:gd name="connsiteX27" fmla="*/ 6355563 w 17135464"/>
              <a:gd name="connsiteY27" fmla="*/ 16838680 h 17221268"/>
              <a:gd name="connsiteX28" fmla="*/ 6357944 w 17135464"/>
              <a:gd name="connsiteY28" fmla="*/ 16838532 h 17221268"/>
              <a:gd name="connsiteX29" fmla="*/ 6399209 w 17135464"/>
              <a:gd name="connsiteY29" fmla="*/ 16795020 h 17221268"/>
              <a:gd name="connsiteX30" fmla="*/ 6357944 w 17135464"/>
              <a:gd name="connsiteY30" fmla="*/ 16751514 h 17221268"/>
              <a:gd name="connsiteX31" fmla="*/ 6355563 w 17135464"/>
              <a:gd name="connsiteY31" fmla="*/ 16751368 h 17221268"/>
              <a:gd name="connsiteX32" fmla="*/ 6228555 w 17135464"/>
              <a:gd name="connsiteY32" fmla="*/ 16751368 h 17221268"/>
              <a:gd name="connsiteX33" fmla="*/ 6184895 w 17135464"/>
              <a:gd name="connsiteY33" fmla="*/ 16795020 h 17221268"/>
              <a:gd name="connsiteX34" fmla="*/ 6228555 w 17135464"/>
              <a:gd name="connsiteY34" fmla="*/ 16838680 h 17221268"/>
              <a:gd name="connsiteX35" fmla="*/ 6272208 w 17135464"/>
              <a:gd name="connsiteY35" fmla="*/ 16795020 h 17221268"/>
              <a:gd name="connsiteX36" fmla="*/ 6228555 w 17135464"/>
              <a:gd name="connsiteY36" fmla="*/ 16751368 h 17221268"/>
              <a:gd name="connsiteX37" fmla="*/ 6101567 w 17135464"/>
              <a:gd name="connsiteY37" fmla="*/ 16751368 h 17221268"/>
              <a:gd name="connsiteX38" fmla="*/ 6057894 w 17135464"/>
              <a:gd name="connsiteY38" fmla="*/ 16795020 h 17221268"/>
              <a:gd name="connsiteX39" fmla="*/ 6101567 w 17135464"/>
              <a:gd name="connsiteY39" fmla="*/ 16838680 h 17221268"/>
              <a:gd name="connsiteX40" fmla="*/ 6145208 w 17135464"/>
              <a:gd name="connsiteY40" fmla="*/ 16795020 h 17221268"/>
              <a:gd name="connsiteX41" fmla="*/ 6101567 w 17135464"/>
              <a:gd name="connsiteY41" fmla="*/ 16751368 h 17221268"/>
              <a:gd name="connsiteX42" fmla="*/ 14051680 w 17135464"/>
              <a:gd name="connsiteY42" fmla="*/ 16748040 h 17221268"/>
              <a:gd name="connsiteX43" fmla="*/ 14074705 w 17135464"/>
              <a:gd name="connsiteY43" fmla="*/ 16760010 h 17221268"/>
              <a:gd name="connsiteX44" fmla="*/ 14115992 w 17135464"/>
              <a:gd name="connsiteY44" fmla="*/ 16786346 h 17221268"/>
              <a:gd name="connsiteX45" fmla="*/ 14175540 w 17135464"/>
              <a:gd name="connsiteY45" fmla="*/ 16812682 h 17221268"/>
              <a:gd name="connsiteX46" fmla="*/ 14250173 w 17135464"/>
              <a:gd name="connsiteY46" fmla="*/ 16824652 h 17221268"/>
              <a:gd name="connsiteX47" fmla="*/ 14324012 w 17135464"/>
              <a:gd name="connsiteY47" fmla="*/ 16812682 h 17221268"/>
              <a:gd name="connsiteX48" fmla="*/ 14383560 w 17135464"/>
              <a:gd name="connsiteY48" fmla="*/ 16786346 h 17221268"/>
              <a:gd name="connsiteX49" fmla="*/ 14424847 w 17135464"/>
              <a:gd name="connsiteY49" fmla="*/ 16760010 h 17221268"/>
              <a:gd name="connsiteX50" fmla="*/ 14447872 w 17135464"/>
              <a:gd name="connsiteY50" fmla="*/ 16748040 h 17221268"/>
              <a:gd name="connsiteX51" fmla="*/ 14509801 w 17135464"/>
              <a:gd name="connsiteY51" fmla="*/ 16759212 h 17221268"/>
              <a:gd name="connsiteX52" fmla="*/ 14557440 w 17135464"/>
              <a:gd name="connsiteY52" fmla="*/ 16788740 h 17221268"/>
              <a:gd name="connsiteX53" fmla="*/ 14591580 w 17135464"/>
              <a:gd name="connsiteY53" fmla="*/ 16833430 h 17221268"/>
              <a:gd name="connsiteX54" fmla="*/ 14615400 w 17135464"/>
              <a:gd name="connsiteY54" fmla="*/ 16887698 h 17221268"/>
              <a:gd name="connsiteX55" fmla="*/ 14629691 w 17135464"/>
              <a:gd name="connsiteY55" fmla="*/ 16947552 h 17221268"/>
              <a:gd name="connsiteX56" fmla="*/ 14637631 w 17135464"/>
              <a:gd name="connsiteY56" fmla="*/ 17008204 h 17221268"/>
              <a:gd name="connsiteX57" fmla="*/ 14640013 w 17135464"/>
              <a:gd name="connsiteY57" fmla="*/ 17064866 h 17221268"/>
              <a:gd name="connsiteX58" fmla="*/ 14599520 w 17135464"/>
              <a:gd name="connsiteY58" fmla="*/ 17170210 h 17221268"/>
              <a:gd name="connsiteX59" fmla="*/ 14491540 w 17135464"/>
              <a:gd name="connsiteY59" fmla="*/ 17208516 h 17221268"/>
              <a:gd name="connsiteX60" fmla="*/ 14008012 w 17135464"/>
              <a:gd name="connsiteY60" fmla="*/ 17208516 h 17221268"/>
              <a:gd name="connsiteX61" fmla="*/ 13900032 w 17135464"/>
              <a:gd name="connsiteY61" fmla="*/ 17170210 h 17221268"/>
              <a:gd name="connsiteX62" fmla="*/ 13859539 w 17135464"/>
              <a:gd name="connsiteY62" fmla="*/ 17064866 h 17221268"/>
              <a:gd name="connsiteX63" fmla="*/ 13861921 w 17135464"/>
              <a:gd name="connsiteY63" fmla="*/ 17008204 h 17221268"/>
              <a:gd name="connsiteX64" fmla="*/ 13869861 w 17135464"/>
              <a:gd name="connsiteY64" fmla="*/ 16947552 h 17221268"/>
              <a:gd name="connsiteX65" fmla="*/ 13884152 w 17135464"/>
              <a:gd name="connsiteY65" fmla="*/ 16887698 h 17221268"/>
              <a:gd name="connsiteX66" fmla="*/ 13907972 w 17135464"/>
              <a:gd name="connsiteY66" fmla="*/ 16833430 h 17221268"/>
              <a:gd name="connsiteX67" fmla="*/ 13942112 w 17135464"/>
              <a:gd name="connsiteY67" fmla="*/ 16788740 h 17221268"/>
              <a:gd name="connsiteX68" fmla="*/ 13989751 w 17135464"/>
              <a:gd name="connsiteY68" fmla="*/ 16759212 h 17221268"/>
              <a:gd name="connsiteX69" fmla="*/ 14051680 w 17135464"/>
              <a:gd name="connsiteY69" fmla="*/ 16748040 h 17221268"/>
              <a:gd name="connsiteX70" fmla="*/ 5792853 w 17135464"/>
              <a:gd name="connsiteY70" fmla="*/ 16738462 h 17221268"/>
              <a:gd name="connsiteX71" fmla="*/ 5967518 w 17135464"/>
              <a:gd name="connsiteY71" fmla="*/ 16738462 h 17221268"/>
              <a:gd name="connsiteX72" fmla="*/ 5967518 w 17135464"/>
              <a:gd name="connsiteY72" fmla="*/ 17001022 h 17221268"/>
              <a:gd name="connsiteX73" fmla="*/ 6350210 w 17135464"/>
              <a:gd name="connsiteY73" fmla="*/ 17001022 h 17221268"/>
              <a:gd name="connsiteX74" fmla="*/ 6350210 w 17135464"/>
              <a:gd name="connsiteY74" fmla="*/ 17112750 h 17221268"/>
              <a:gd name="connsiteX75" fmla="*/ 5949260 w 17135464"/>
              <a:gd name="connsiteY75" fmla="*/ 17112750 h 17221268"/>
              <a:gd name="connsiteX76" fmla="*/ 5850812 w 17135464"/>
              <a:gd name="connsiteY76" fmla="*/ 17218092 h 17221268"/>
              <a:gd name="connsiteX77" fmla="*/ 5850812 w 17135464"/>
              <a:gd name="connsiteY77" fmla="*/ 17112750 h 17221268"/>
              <a:gd name="connsiteX78" fmla="*/ 5792853 w 17135464"/>
              <a:gd name="connsiteY78" fmla="*/ 17112750 h 17221268"/>
              <a:gd name="connsiteX79" fmla="*/ 16678136 w 17135464"/>
              <a:gd name="connsiteY79" fmla="*/ 16732078 h 17221268"/>
              <a:gd name="connsiteX80" fmla="*/ 16730538 w 17135464"/>
              <a:gd name="connsiteY80" fmla="*/ 16753624 h 17221268"/>
              <a:gd name="connsiteX81" fmla="*/ 16700368 w 17135464"/>
              <a:gd name="connsiteY81" fmla="*/ 16827046 h 17221268"/>
              <a:gd name="connsiteX82" fmla="*/ 16647964 w 17135464"/>
              <a:gd name="connsiteY82" fmla="*/ 16805498 h 17221268"/>
              <a:gd name="connsiteX83" fmla="*/ 16678136 w 17135464"/>
              <a:gd name="connsiteY83" fmla="*/ 16732078 h 17221268"/>
              <a:gd name="connsiteX84" fmla="*/ 16925854 w 17135464"/>
              <a:gd name="connsiteY84" fmla="*/ 16731280 h 17221268"/>
              <a:gd name="connsiteX85" fmla="*/ 16956026 w 17135464"/>
              <a:gd name="connsiteY85" fmla="*/ 16804700 h 17221268"/>
              <a:gd name="connsiteX86" fmla="*/ 16903624 w 17135464"/>
              <a:gd name="connsiteY86" fmla="*/ 16826248 h 17221268"/>
              <a:gd name="connsiteX87" fmla="*/ 16873452 w 17135464"/>
              <a:gd name="connsiteY87" fmla="*/ 16752828 h 17221268"/>
              <a:gd name="connsiteX88" fmla="*/ 16925854 w 17135464"/>
              <a:gd name="connsiteY88" fmla="*/ 16731280 h 17221268"/>
              <a:gd name="connsiteX89" fmla="*/ 2821803 w 17135464"/>
              <a:gd name="connsiteY89" fmla="*/ 16731280 h 17221268"/>
              <a:gd name="connsiteX90" fmla="*/ 2886909 w 17135464"/>
              <a:gd name="connsiteY90" fmla="*/ 16862160 h 17221268"/>
              <a:gd name="connsiteX91" fmla="*/ 3030617 w 17135464"/>
              <a:gd name="connsiteY91" fmla="*/ 16882910 h 17221268"/>
              <a:gd name="connsiteX92" fmla="*/ 2926607 w 17135464"/>
              <a:gd name="connsiteY92" fmla="*/ 16985062 h 17221268"/>
              <a:gd name="connsiteX93" fmla="*/ 2951220 w 17135464"/>
              <a:gd name="connsiteY93" fmla="*/ 17128710 h 17221268"/>
              <a:gd name="connsiteX94" fmla="*/ 2821803 w 17135464"/>
              <a:gd name="connsiteY94" fmla="*/ 17060876 h 17221268"/>
              <a:gd name="connsiteX95" fmla="*/ 2693179 w 17135464"/>
              <a:gd name="connsiteY95" fmla="*/ 17128710 h 17221268"/>
              <a:gd name="connsiteX96" fmla="*/ 2717792 w 17135464"/>
              <a:gd name="connsiteY96" fmla="*/ 16985062 h 17221268"/>
              <a:gd name="connsiteX97" fmla="*/ 2613783 w 17135464"/>
              <a:gd name="connsiteY97" fmla="*/ 16882910 h 17221268"/>
              <a:gd name="connsiteX98" fmla="*/ 2757492 w 17135464"/>
              <a:gd name="connsiteY98" fmla="*/ 16862160 h 17221268"/>
              <a:gd name="connsiteX99" fmla="*/ 11340270 w 17135464"/>
              <a:gd name="connsiteY99" fmla="*/ 16677810 h 17221268"/>
              <a:gd name="connsiteX100" fmla="*/ 11404582 w 17135464"/>
              <a:gd name="connsiteY100" fmla="*/ 16808692 h 17221268"/>
              <a:gd name="connsiteX101" fmla="*/ 11548290 w 17135464"/>
              <a:gd name="connsiteY101" fmla="*/ 16829440 h 17221268"/>
              <a:gd name="connsiteX102" fmla="*/ 11444280 w 17135464"/>
              <a:gd name="connsiteY102" fmla="*/ 16931592 h 17221268"/>
              <a:gd name="connsiteX103" fmla="*/ 11468893 w 17135464"/>
              <a:gd name="connsiteY103" fmla="*/ 17075242 h 17221268"/>
              <a:gd name="connsiteX104" fmla="*/ 11340270 w 17135464"/>
              <a:gd name="connsiteY104" fmla="*/ 17007406 h 17221268"/>
              <a:gd name="connsiteX105" fmla="*/ 11210853 w 17135464"/>
              <a:gd name="connsiteY105" fmla="*/ 17075242 h 17221268"/>
              <a:gd name="connsiteX106" fmla="*/ 11235466 w 17135464"/>
              <a:gd name="connsiteY106" fmla="*/ 16931592 h 17221268"/>
              <a:gd name="connsiteX107" fmla="*/ 11131456 w 17135464"/>
              <a:gd name="connsiteY107" fmla="*/ 16829440 h 17221268"/>
              <a:gd name="connsiteX108" fmla="*/ 11275164 w 17135464"/>
              <a:gd name="connsiteY108" fmla="*/ 16808692 h 17221268"/>
              <a:gd name="connsiteX109" fmla="*/ 17001282 w 17135464"/>
              <a:gd name="connsiteY109" fmla="*/ 16667436 h 17221268"/>
              <a:gd name="connsiteX110" fmla="*/ 17057654 w 17135464"/>
              <a:gd name="connsiteY110" fmla="*/ 16723300 h 17221268"/>
              <a:gd name="connsiteX111" fmla="*/ 17017162 w 17135464"/>
              <a:gd name="connsiteY111" fmla="*/ 16763202 h 17221268"/>
              <a:gd name="connsiteX112" fmla="*/ 16961584 w 17135464"/>
              <a:gd name="connsiteY112" fmla="*/ 16707338 h 17221268"/>
              <a:gd name="connsiteX113" fmla="*/ 17001282 w 17135464"/>
              <a:gd name="connsiteY113" fmla="*/ 16667436 h 17221268"/>
              <a:gd name="connsiteX114" fmla="*/ 16600328 w 17135464"/>
              <a:gd name="connsiteY114" fmla="*/ 16667436 h 17221268"/>
              <a:gd name="connsiteX115" fmla="*/ 16640820 w 17135464"/>
              <a:gd name="connsiteY115" fmla="*/ 16707338 h 17221268"/>
              <a:gd name="connsiteX116" fmla="*/ 16584448 w 17135464"/>
              <a:gd name="connsiteY116" fmla="*/ 16763202 h 17221268"/>
              <a:gd name="connsiteX117" fmla="*/ 16543956 w 17135464"/>
              <a:gd name="connsiteY117" fmla="*/ 16723300 h 17221268"/>
              <a:gd name="connsiteX118" fmla="*/ 16600328 w 17135464"/>
              <a:gd name="connsiteY118" fmla="*/ 16667436 h 17221268"/>
              <a:gd name="connsiteX119" fmla="*/ 5994394 w 17135464"/>
              <a:gd name="connsiteY119" fmla="*/ 16598968 h 17221268"/>
              <a:gd name="connsiteX120" fmla="*/ 6572245 w 17135464"/>
              <a:gd name="connsiteY120" fmla="*/ 16598968 h 17221268"/>
              <a:gd name="connsiteX121" fmla="*/ 6572245 w 17135464"/>
              <a:gd name="connsiteY121" fmla="*/ 16985068 h 17221268"/>
              <a:gd name="connsiteX122" fmla="*/ 6509886 w 17135464"/>
              <a:gd name="connsiteY122" fmla="*/ 16985068 h 17221268"/>
              <a:gd name="connsiteX123" fmla="*/ 6509886 w 17135464"/>
              <a:gd name="connsiteY123" fmla="*/ 17095856 h 17221268"/>
              <a:gd name="connsiteX124" fmla="*/ 6409565 w 17135464"/>
              <a:gd name="connsiteY124" fmla="*/ 16985068 h 17221268"/>
              <a:gd name="connsiteX125" fmla="*/ 5994394 w 17135464"/>
              <a:gd name="connsiteY125" fmla="*/ 16985068 h 17221268"/>
              <a:gd name="connsiteX126" fmla="*/ 5994394 w 17135464"/>
              <a:gd name="connsiteY126" fmla="*/ 16598968 h 17221268"/>
              <a:gd name="connsiteX127" fmla="*/ 16554276 w 17135464"/>
              <a:gd name="connsiteY127" fmla="*/ 16578852 h 17221268"/>
              <a:gd name="connsiteX128" fmla="*/ 16576508 w 17135464"/>
              <a:gd name="connsiteY128" fmla="*/ 16631524 h 17221268"/>
              <a:gd name="connsiteX129" fmla="*/ 16503462 w 17135464"/>
              <a:gd name="connsiteY129" fmla="*/ 16661848 h 17221268"/>
              <a:gd name="connsiteX130" fmla="*/ 16481232 w 17135464"/>
              <a:gd name="connsiteY130" fmla="*/ 16609976 h 17221268"/>
              <a:gd name="connsiteX131" fmla="*/ 17048126 w 17135464"/>
              <a:gd name="connsiteY131" fmla="*/ 16577256 h 17221268"/>
              <a:gd name="connsiteX132" fmla="*/ 17121172 w 17135464"/>
              <a:gd name="connsiteY132" fmla="*/ 16607580 h 17221268"/>
              <a:gd name="connsiteX133" fmla="*/ 17099734 w 17135464"/>
              <a:gd name="connsiteY133" fmla="*/ 16660252 h 17221268"/>
              <a:gd name="connsiteX134" fmla="*/ 17025896 w 17135464"/>
              <a:gd name="connsiteY134" fmla="*/ 16629928 h 17221268"/>
              <a:gd name="connsiteX135" fmla="*/ 17048126 w 17135464"/>
              <a:gd name="connsiteY135" fmla="*/ 16577256 h 17221268"/>
              <a:gd name="connsiteX136" fmla="*/ 5414115 w 17135464"/>
              <a:gd name="connsiteY136" fmla="*/ 16533362 h 17221268"/>
              <a:gd name="connsiteX137" fmla="*/ 5478424 w 17135464"/>
              <a:gd name="connsiteY137" fmla="*/ 16664244 h 17221268"/>
              <a:gd name="connsiteX138" fmla="*/ 5622132 w 17135464"/>
              <a:gd name="connsiteY138" fmla="*/ 16684992 h 17221268"/>
              <a:gd name="connsiteX139" fmla="*/ 5518121 w 17135464"/>
              <a:gd name="connsiteY139" fmla="*/ 16787144 h 17221268"/>
              <a:gd name="connsiteX140" fmla="*/ 5542733 w 17135464"/>
              <a:gd name="connsiteY140" fmla="*/ 16930794 h 17221268"/>
              <a:gd name="connsiteX141" fmla="*/ 5414115 w 17135464"/>
              <a:gd name="connsiteY141" fmla="*/ 16862958 h 17221268"/>
              <a:gd name="connsiteX142" fmla="*/ 5284700 w 17135464"/>
              <a:gd name="connsiteY142" fmla="*/ 16930794 h 17221268"/>
              <a:gd name="connsiteX143" fmla="*/ 5309312 w 17135464"/>
              <a:gd name="connsiteY143" fmla="*/ 16787144 h 17221268"/>
              <a:gd name="connsiteX144" fmla="*/ 5205307 w 17135464"/>
              <a:gd name="connsiteY144" fmla="*/ 16684992 h 17221268"/>
              <a:gd name="connsiteX145" fmla="*/ 5349011 w 17135464"/>
              <a:gd name="connsiteY145" fmla="*/ 16664244 h 17221268"/>
              <a:gd name="connsiteX146" fmla="*/ 7865854 w 17135464"/>
              <a:gd name="connsiteY146" fmla="*/ 16513412 h 17221268"/>
              <a:gd name="connsiteX147" fmla="*/ 7977010 w 17135464"/>
              <a:gd name="connsiteY147" fmla="*/ 16740058 h 17221268"/>
              <a:gd name="connsiteX148" fmla="*/ 8227110 w 17135464"/>
              <a:gd name="connsiteY148" fmla="*/ 16776768 h 17221268"/>
              <a:gd name="connsiteX149" fmla="*/ 8046085 w 17135464"/>
              <a:gd name="connsiteY149" fmla="*/ 16953138 h 17221268"/>
              <a:gd name="connsiteX150" fmla="*/ 8088960 w 17135464"/>
              <a:gd name="connsiteY150" fmla="*/ 17202132 h 17221268"/>
              <a:gd name="connsiteX151" fmla="*/ 7865854 w 17135464"/>
              <a:gd name="connsiteY151" fmla="*/ 17084020 h 17221268"/>
              <a:gd name="connsiteX152" fmla="*/ 7642002 w 17135464"/>
              <a:gd name="connsiteY152" fmla="*/ 17202132 h 17221268"/>
              <a:gd name="connsiteX153" fmla="*/ 7684877 w 17135464"/>
              <a:gd name="connsiteY153" fmla="*/ 16953138 h 17221268"/>
              <a:gd name="connsiteX154" fmla="*/ 7503850 w 17135464"/>
              <a:gd name="connsiteY154" fmla="*/ 16776768 h 17221268"/>
              <a:gd name="connsiteX155" fmla="*/ 7753951 w 17135464"/>
              <a:gd name="connsiteY155" fmla="*/ 16740058 h 17221268"/>
              <a:gd name="connsiteX156" fmla="*/ 12222266 w 17135464"/>
              <a:gd name="connsiteY156" fmla="*/ 16510068 h 17221268"/>
              <a:gd name="connsiteX157" fmla="*/ 12222266 w 17135464"/>
              <a:gd name="connsiteY157" fmla="*/ 16699776 h 17221268"/>
              <a:gd name="connsiteX158" fmla="*/ 12039588 w 17135464"/>
              <a:gd name="connsiteY158" fmla="*/ 16699888 h 17221268"/>
              <a:gd name="connsiteX159" fmla="*/ 12039588 w 17135464"/>
              <a:gd name="connsiteY159" fmla="*/ 16803024 h 17221268"/>
              <a:gd name="connsiteX160" fmla="*/ 12222266 w 17135464"/>
              <a:gd name="connsiteY160" fmla="*/ 16803024 h 17221268"/>
              <a:gd name="connsiteX161" fmla="*/ 12222266 w 17135464"/>
              <a:gd name="connsiteY161" fmla="*/ 16994256 h 17221268"/>
              <a:gd name="connsiteX162" fmla="*/ 12328779 w 17135464"/>
              <a:gd name="connsiteY162" fmla="*/ 16994256 h 17221268"/>
              <a:gd name="connsiteX163" fmla="*/ 12328779 w 17135464"/>
              <a:gd name="connsiteY163" fmla="*/ 16802912 h 17221268"/>
              <a:gd name="connsiteX164" fmla="*/ 12490438 w 17135464"/>
              <a:gd name="connsiteY164" fmla="*/ 16802912 h 17221268"/>
              <a:gd name="connsiteX165" fmla="*/ 12490438 w 17135464"/>
              <a:gd name="connsiteY165" fmla="*/ 16699888 h 17221268"/>
              <a:gd name="connsiteX166" fmla="*/ 12328779 w 17135464"/>
              <a:gd name="connsiteY166" fmla="*/ 16699888 h 17221268"/>
              <a:gd name="connsiteX167" fmla="*/ 12328779 w 17135464"/>
              <a:gd name="connsiteY167" fmla="*/ 16510068 h 17221268"/>
              <a:gd name="connsiteX168" fmla="*/ 17056066 w 17135464"/>
              <a:gd name="connsiteY168" fmla="*/ 16478296 h 17221268"/>
              <a:gd name="connsiteX169" fmla="*/ 17135464 w 17135464"/>
              <a:gd name="connsiteY169" fmla="*/ 16478296 h 17221268"/>
              <a:gd name="connsiteX170" fmla="*/ 17135464 w 17135464"/>
              <a:gd name="connsiteY170" fmla="*/ 16534958 h 17221268"/>
              <a:gd name="connsiteX171" fmla="*/ 17056066 w 17135464"/>
              <a:gd name="connsiteY171" fmla="*/ 16534958 h 17221268"/>
              <a:gd name="connsiteX172" fmla="*/ 17056066 w 17135464"/>
              <a:gd name="connsiteY172" fmla="*/ 16478296 h 17221268"/>
              <a:gd name="connsiteX173" fmla="*/ 16466146 w 17135464"/>
              <a:gd name="connsiteY173" fmla="*/ 16478296 h 17221268"/>
              <a:gd name="connsiteX174" fmla="*/ 16545544 w 17135464"/>
              <a:gd name="connsiteY174" fmla="*/ 16478296 h 17221268"/>
              <a:gd name="connsiteX175" fmla="*/ 16545544 w 17135464"/>
              <a:gd name="connsiteY175" fmla="*/ 16534958 h 17221268"/>
              <a:gd name="connsiteX176" fmla="*/ 16466146 w 17135464"/>
              <a:gd name="connsiteY176" fmla="*/ 16534958 h 17221268"/>
              <a:gd name="connsiteX177" fmla="*/ 2165189 w 17135464"/>
              <a:gd name="connsiteY177" fmla="*/ 16447970 h 17221268"/>
              <a:gd name="connsiteX178" fmla="*/ 2179481 w 17135464"/>
              <a:gd name="connsiteY178" fmla="*/ 16452760 h 17221268"/>
              <a:gd name="connsiteX179" fmla="*/ 2190595 w 17135464"/>
              <a:gd name="connsiteY179" fmla="*/ 16478296 h 17221268"/>
              <a:gd name="connsiteX180" fmla="*/ 2085793 w 17135464"/>
              <a:gd name="connsiteY180" fmla="*/ 17107164 h 17221268"/>
              <a:gd name="connsiteX181" fmla="*/ 2073089 w 17135464"/>
              <a:gd name="connsiteY181" fmla="*/ 17125518 h 17221268"/>
              <a:gd name="connsiteX182" fmla="*/ 2060385 w 17135464"/>
              <a:gd name="connsiteY182" fmla="*/ 17128710 h 17221268"/>
              <a:gd name="connsiteX183" fmla="*/ 2050064 w 17135464"/>
              <a:gd name="connsiteY183" fmla="*/ 17127114 h 17221268"/>
              <a:gd name="connsiteX184" fmla="*/ 1865068 w 17135464"/>
              <a:gd name="connsiteY184" fmla="*/ 17051300 h 17221268"/>
              <a:gd name="connsiteX185" fmla="*/ 1765823 w 17135464"/>
              <a:gd name="connsiteY185" fmla="*/ 17171806 h 17221268"/>
              <a:gd name="connsiteX186" fmla="*/ 1745972 w 17135464"/>
              <a:gd name="connsiteY186" fmla="*/ 17181382 h 17221268"/>
              <a:gd name="connsiteX187" fmla="*/ 1736445 w 17135464"/>
              <a:gd name="connsiteY187" fmla="*/ 17179786 h 17221268"/>
              <a:gd name="connsiteX188" fmla="*/ 1724535 w 17135464"/>
              <a:gd name="connsiteY188" fmla="*/ 17170210 h 17221268"/>
              <a:gd name="connsiteX189" fmla="*/ 1719771 w 17135464"/>
              <a:gd name="connsiteY189" fmla="*/ 17155046 h 17221268"/>
              <a:gd name="connsiteX190" fmla="*/ 1719771 w 17135464"/>
              <a:gd name="connsiteY190" fmla="*/ 17012194 h 17221268"/>
              <a:gd name="connsiteX191" fmla="*/ 2073089 w 17135464"/>
              <a:gd name="connsiteY191" fmla="*/ 16578852 h 17221268"/>
              <a:gd name="connsiteX192" fmla="*/ 1635611 w 17135464"/>
              <a:gd name="connsiteY192" fmla="*/ 16957130 h 17221268"/>
              <a:gd name="connsiteX193" fmla="*/ 1474429 w 17135464"/>
              <a:gd name="connsiteY193" fmla="*/ 16890890 h 17221268"/>
              <a:gd name="connsiteX194" fmla="*/ 1457756 w 17135464"/>
              <a:gd name="connsiteY194" fmla="*/ 16868546 h 17221268"/>
              <a:gd name="connsiteX195" fmla="*/ 1470459 w 17135464"/>
              <a:gd name="connsiteY195" fmla="*/ 16844604 h 17221268"/>
              <a:gd name="connsiteX196" fmla="*/ 2151691 w 17135464"/>
              <a:gd name="connsiteY196" fmla="*/ 16451960 h 17221268"/>
              <a:gd name="connsiteX197" fmla="*/ 2165189 w 17135464"/>
              <a:gd name="connsiteY197" fmla="*/ 16447970 h 17221268"/>
              <a:gd name="connsiteX198" fmla="*/ 492115 w 17135464"/>
              <a:gd name="connsiteY198" fmla="*/ 16421168 h 17221268"/>
              <a:gd name="connsiteX199" fmla="*/ 342891 w 17135464"/>
              <a:gd name="connsiteY199" fmla="*/ 16570392 h 17221268"/>
              <a:gd name="connsiteX200" fmla="*/ 492115 w 17135464"/>
              <a:gd name="connsiteY200" fmla="*/ 16719618 h 17221268"/>
              <a:gd name="connsiteX201" fmla="*/ 641340 w 17135464"/>
              <a:gd name="connsiteY201" fmla="*/ 16570392 h 17221268"/>
              <a:gd name="connsiteX202" fmla="*/ 492115 w 17135464"/>
              <a:gd name="connsiteY202" fmla="*/ 16421168 h 17221268"/>
              <a:gd name="connsiteX203" fmla="*/ 12742126 w 17135464"/>
              <a:gd name="connsiteY203" fmla="*/ 16383068 h 17221268"/>
              <a:gd name="connsiteX204" fmla="*/ 12730142 w 17135464"/>
              <a:gd name="connsiteY204" fmla="*/ 16411994 h 17221268"/>
              <a:gd name="connsiteX205" fmla="*/ 12691230 w 17135464"/>
              <a:gd name="connsiteY205" fmla="*/ 16463794 h 17221268"/>
              <a:gd name="connsiteX206" fmla="*/ 12613490 w 17135464"/>
              <a:gd name="connsiteY206" fmla="*/ 16501614 h 17221268"/>
              <a:gd name="connsiteX207" fmla="*/ 12517237 w 17135464"/>
              <a:gd name="connsiteY207" fmla="*/ 16510610 h 17221268"/>
              <a:gd name="connsiteX208" fmla="*/ 12496788 w 17135464"/>
              <a:gd name="connsiteY208" fmla="*/ 16607252 h 17221268"/>
              <a:gd name="connsiteX209" fmla="*/ 12666843 w 17135464"/>
              <a:gd name="connsiteY209" fmla="*/ 16607252 h 17221268"/>
              <a:gd name="connsiteX210" fmla="*/ 12561131 w 17135464"/>
              <a:gd name="connsiteY210" fmla="*/ 17105380 h 17221268"/>
              <a:gd name="connsiteX211" fmla="*/ 12706748 w 17135464"/>
              <a:gd name="connsiteY211" fmla="*/ 17105380 h 17221268"/>
              <a:gd name="connsiteX212" fmla="*/ 12860326 w 17135464"/>
              <a:gd name="connsiteY212" fmla="*/ 16383068 h 17221268"/>
              <a:gd name="connsiteX213" fmla="*/ 14250173 w 17135464"/>
              <a:gd name="connsiteY213" fmla="*/ 16357790 h 17221268"/>
              <a:gd name="connsiteX214" fmla="*/ 14400233 w 17135464"/>
              <a:gd name="connsiteY214" fmla="*/ 16420040 h 17221268"/>
              <a:gd name="connsiteX215" fmla="*/ 14462163 w 17135464"/>
              <a:gd name="connsiteY215" fmla="*/ 16570872 h 17221268"/>
              <a:gd name="connsiteX216" fmla="*/ 14400233 w 17135464"/>
              <a:gd name="connsiteY216" fmla="*/ 16720904 h 17221268"/>
              <a:gd name="connsiteX217" fmla="*/ 14250173 w 17135464"/>
              <a:gd name="connsiteY217" fmla="*/ 16783154 h 17221268"/>
              <a:gd name="connsiteX218" fmla="*/ 14099319 w 17135464"/>
              <a:gd name="connsiteY218" fmla="*/ 16720904 h 17221268"/>
              <a:gd name="connsiteX219" fmla="*/ 14037389 w 17135464"/>
              <a:gd name="connsiteY219" fmla="*/ 16570872 h 17221268"/>
              <a:gd name="connsiteX220" fmla="*/ 14099319 w 17135464"/>
              <a:gd name="connsiteY220" fmla="*/ 16420040 h 17221268"/>
              <a:gd name="connsiteX221" fmla="*/ 14250173 w 17135464"/>
              <a:gd name="connsiteY221" fmla="*/ 16357790 h 17221268"/>
              <a:gd name="connsiteX222" fmla="*/ 16501874 w 17135464"/>
              <a:gd name="connsiteY222" fmla="*/ 16353800 h 17221268"/>
              <a:gd name="connsiteX223" fmla="*/ 16575714 w 17135464"/>
              <a:gd name="connsiteY223" fmla="*/ 16383328 h 17221268"/>
              <a:gd name="connsiteX224" fmla="*/ 16554276 w 17135464"/>
              <a:gd name="connsiteY224" fmla="*/ 16436000 h 17221268"/>
              <a:gd name="connsiteX225" fmla="*/ 16480436 w 17135464"/>
              <a:gd name="connsiteY225" fmla="*/ 16406472 h 17221268"/>
              <a:gd name="connsiteX226" fmla="*/ 17098940 w 17135464"/>
              <a:gd name="connsiteY226" fmla="*/ 16351406 h 17221268"/>
              <a:gd name="connsiteX227" fmla="*/ 17120378 w 17135464"/>
              <a:gd name="connsiteY227" fmla="*/ 16404076 h 17221268"/>
              <a:gd name="connsiteX228" fmla="*/ 17047332 w 17135464"/>
              <a:gd name="connsiteY228" fmla="*/ 16434404 h 17221268"/>
              <a:gd name="connsiteX229" fmla="*/ 17025102 w 17135464"/>
              <a:gd name="connsiteY229" fmla="*/ 16381732 h 17221268"/>
              <a:gd name="connsiteX230" fmla="*/ 3695852 w 17135464"/>
              <a:gd name="connsiteY230" fmla="*/ 16319568 h 17221268"/>
              <a:gd name="connsiteX231" fmla="*/ 4497217 w 17135464"/>
              <a:gd name="connsiteY231" fmla="*/ 16319568 h 17221268"/>
              <a:gd name="connsiteX232" fmla="*/ 4586278 w 17135464"/>
              <a:gd name="connsiteY232" fmla="*/ 16408644 h 17221268"/>
              <a:gd name="connsiteX233" fmla="*/ 3962943 w 17135464"/>
              <a:gd name="connsiteY233" fmla="*/ 16408644 h 17221268"/>
              <a:gd name="connsiteX234" fmla="*/ 3962943 w 17135464"/>
              <a:gd name="connsiteY234" fmla="*/ 16497720 h 17221268"/>
              <a:gd name="connsiteX235" fmla="*/ 4586278 w 17135464"/>
              <a:gd name="connsiteY235" fmla="*/ 16497720 h 17221268"/>
              <a:gd name="connsiteX236" fmla="*/ 4586278 w 17135464"/>
              <a:gd name="connsiteY236" fmla="*/ 17032180 h 17221268"/>
              <a:gd name="connsiteX237" fmla="*/ 4497217 w 17135464"/>
              <a:gd name="connsiteY237" fmla="*/ 17121256 h 17221268"/>
              <a:gd name="connsiteX238" fmla="*/ 3695852 w 17135464"/>
              <a:gd name="connsiteY238" fmla="*/ 17121256 h 17221268"/>
              <a:gd name="connsiteX239" fmla="*/ 3606790 w 17135464"/>
              <a:gd name="connsiteY239" fmla="*/ 17032180 h 17221268"/>
              <a:gd name="connsiteX240" fmla="*/ 3606790 w 17135464"/>
              <a:gd name="connsiteY240" fmla="*/ 16408644 h 17221268"/>
              <a:gd name="connsiteX241" fmla="*/ 3695852 w 17135464"/>
              <a:gd name="connsiteY241" fmla="*/ 16319568 h 17221268"/>
              <a:gd name="connsiteX242" fmla="*/ 16801202 w 17135464"/>
              <a:gd name="connsiteY242" fmla="*/ 16283572 h 17221268"/>
              <a:gd name="connsiteX243" fmla="*/ 17024308 w 17135464"/>
              <a:gd name="connsiteY243" fmla="*/ 16507026 h 17221268"/>
              <a:gd name="connsiteX244" fmla="*/ 16801202 w 17135464"/>
              <a:gd name="connsiteY244" fmla="*/ 16729684 h 17221268"/>
              <a:gd name="connsiteX245" fmla="*/ 16578096 w 17135464"/>
              <a:gd name="connsiteY245" fmla="*/ 16507026 h 17221268"/>
              <a:gd name="connsiteX246" fmla="*/ 16801202 w 17135464"/>
              <a:gd name="connsiteY246" fmla="*/ 16283572 h 17221268"/>
              <a:gd name="connsiteX247" fmla="*/ 11872901 w 17135464"/>
              <a:gd name="connsiteY247" fmla="*/ 16281468 h 17221268"/>
              <a:gd name="connsiteX248" fmla="*/ 13055588 w 17135464"/>
              <a:gd name="connsiteY248" fmla="*/ 16281468 h 17221268"/>
              <a:gd name="connsiteX249" fmla="*/ 13055588 w 17135464"/>
              <a:gd name="connsiteY249" fmla="*/ 17167578 h 17221268"/>
              <a:gd name="connsiteX250" fmla="*/ 13001820 w 17135464"/>
              <a:gd name="connsiteY250" fmla="*/ 17221268 h 17221268"/>
              <a:gd name="connsiteX251" fmla="*/ 11926669 w 17135464"/>
              <a:gd name="connsiteY251" fmla="*/ 17221268 h 17221268"/>
              <a:gd name="connsiteX252" fmla="*/ 11872901 w 17135464"/>
              <a:gd name="connsiteY252" fmla="*/ 17167578 h 17221268"/>
              <a:gd name="connsiteX253" fmla="*/ 11872901 w 17135464"/>
              <a:gd name="connsiteY253" fmla="*/ 16281468 h 17221268"/>
              <a:gd name="connsiteX254" fmla="*/ 4987879 w 17135464"/>
              <a:gd name="connsiteY254" fmla="*/ 16260640 h 17221268"/>
              <a:gd name="connsiteX255" fmla="*/ 5031426 w 17135464"/>
              <a:gd name="connsiteY255" fmla="*/ 16309908 h 17221268"/>
              <a:gd name="connsiteX256" fmla="*/ 5031426 w 17135464"/>
              <a:gd name="connsiteY256" fmla="*/ 17111952 h 17221268"/>
              <a:gd name="connsiteX257" fmla="*/ 4959970 w 17135464"/>
              <a:gd name="connsiteY257" fmla="*/ 17147066 h 17221268"/>
              <a:gd name="connsiteX258" fmla="*/ 4746391 w 17135464"/>
              <a:gd name="connsiteY258" fmla="*/ 16986658 h 17221268"/>
              <a:gd name="connsiteX259" fmla="*/ 4674931 w 17135464"/>
              <a:gd name="connsiteY259" fmla="*/ 16844604 h 17221268"/>
              <a:gd name="connsiteX260" fmla="*/ 4674931 w 17135464"/>
              <a:gd name="connsiteY260" fmla="*/ 16577256 h 17221268"/>
              <a:gd name="connsiteX261" fmla="*/ 4746391 w 17135464"/>
              <a:gd name="connsiteY261" fmla="*/ 16434404 h 17221268"/>
              <a:gd name="connsiteX262" fmla="*/ 4959970 w 17135464"/>
              <a:gd name="connsiteY262" fmla="*/ 16273996 h 17221268"/>
              <a:gd name="connsiteX263" fmla="*/ 4987879 w 17135464"/>
              <a:gd name="connsiteY263" fmla="*/ 16260640 h 17221268"/>
              <a:gd name="connsiteX264" fmla="*/ 17017162 w 17135464"/>
              <a:gd name="connsiteY264" fmla="*/ 16250052 h 17221268"/>
              <a:gd name="connsiteX265" fmla="*/ 17057654 w 17135464"/>
              <a:gd name="connsiteY265" fmla="*/ 16289956 h 17221268"/>
              <a:gd name="connsiteX266" fmla="*/ 17001282 w 17135464"/>
              <a:gd name="connsiteY266" fmla="*/ 16346618 h 17221268"/>
              <a:gd name="connsiteX267" fmla="*/ 16961584 w 17135464"/>
              <a:gd name="connsiteY267" fmla="*/ 16305916 h 17221268"/>
              <a:gd name="connsiteX268" fmla="*/ 16584448 w 17135464"/>
              <a:gd name="connsiteY268" fmla="*/ 16250052 h 17221268"/>
              <a:gd name="connsiteX269" fmla="*/ 16640820 w 17135464"/>
              <a:gd name="connsiteY269" fmla="*/ 16305916 h 17221268"/>
              <a:gd name="connsiteX270" fmla="*/ 16600328 w 17135464"/>
              <a:gd name="connsiteY270" fmla="*/ 16346618 h 17221268"/>
              <a:gd name="connsiteX271" fmla="*/ 16543956 w 17135464"/>
              <a:gd name="connsiteY271" fmla="*/ 16289956 h 17221268"/>
              <a:gd name="connsiteX272" fmla="*/ 8850377 w 17135464"/>
              <a:gd name="connsiteY272" fmla="*/ 16245264 h 17221268"/>
              <a:gd name="connsiteX273" fmla="*/ 9015523 w 17135464"/>
              <a:gd name="connsiteY273" fmla="*/ 16245264 h 17221268"/>
              <a:gd name="connsiteX274" fmla="*/ 9264036 w 17135464"/>
              <a:gd name="connsiteY274" fmla="*/ 16494258 h 17221268"/>
              <a:gd name="connsiteX275" fmla="*/ 9264036 w 17135464"/>
              <a:gd name="connsiteY275" fmla="*/ 16696164 h 17221268"/>
              <a:gd name="connsiteX276" fmla="*/ 9262448 w 17135464"/>
              <a:gd name="connsiteY276" fmla="*/ 16696164 h 17221268"/>
              <a:gd name="connsiteX277" fmla="*/ 9249745 w 17135464"/>
              <a:gd name="connsiteY277" fmla="*/ 16702550 h 17221268"/>
              <a:gd name="connsiteX278" fmla="*/ 8954388 w 17135464"/>
              <a:gd name="connsiteY278" fmla="*/ 16758414 h 17221268"/>
              <a:gd name="connsiteX279" fmla="*/ 8616156 w 17135464"/>
              <a:gd name="connsiteY279" fmla="*/ 16703348 h 17221268"/>
              <a:gd name="connsiteX280" fmla="*/ 8601864 w 17135464"/>
              <a:gd name="connsiteY280" fmla="*/ 16699358 h 17221268"/>
              <a:gd name="connsiteX281" fmla="*/ 8601864 w 17135464"/>
              <a:gd name="connsiteY281" fmla="*/ 16696164 h 17221268"/>
              <a:gd name="connsiteX282" fmla="*/ 8601864 w 17135464"/>
              <a:gd name="connsiteY282" fmla="*/ 16494258 h 17221268"/>
              <a:gd name="connsiteX283" fmla="*/ 8850377 w 17135464"/>
              <a:gd name="connsiteY283" fmla="*/ 16245264 h 17221268"/>
              <a:gd name="connsiteX284" fmla="*/ 7202936 w 17135464"/>
              <a:gd name="connsiteY284" fmla="*/ 16232496 h 17221268"/>
              <a:gd name="connsiteX285" fmla="*/ 7268040 w 17135464"/>
              <a:gd name="connsiteY285" fmla="*/ 16363376 h 17221268"/>
              <a:gd name="connsiteX286" fmla="*/ 7411750 w 17135464"/>
              <a:gd name="connsiteY286" fmla="*/ 16384126 h 17221268"/>
              <a:gd name="connsiteX287" fmla="*/ 7307741 w 17135464"/>
              <a:gd name="connsiteY287" fmla="*/ 16486276 h 17221268"/>
              <a:gd name="connsiteX288" fmla="*/ 7332355 w 17135464"/>
              <a:gd name="connsiteY288" fmla="*/ 16629928 h 17221268"/>
              <a:gd name="connsiteX289" fmla="*/ 7202936 w 17135464"/>
              <a:gd name="connsiteY289" fmla="*/ 16562092 h 17221268"/>
              <a:gd name="connsiteX290" fmla="*/ 7074313 w 17135464"/>
              <a:gd name="connsiteY290" fmla="*/ 16629928 h 17221268"/>
              <a:gd name="connsiteX291" fmla="*/ 7098927 w 17135464"/>
              <a:gd name="connsiteY291" fmla="*/ 16486276 h 17221268"/>
              <a:gd name="connsiteX292" fmla="*/ 6994917 w 17135464"/>
              <a:gd name="connsiteY292" fmla="*/ 16384126 h 17221268"/>
              <a:gd name="connsiteX293" fmla="*/ 7138626 w 17135464"/>
              <a:gd name="connsiteY293" fmla="*/ 16363376 h 17221268"/>
              <a:gd name="connsiteX294" fmla="*/ 16697984 w 17135464"/>
              <a:gd name="connsiteY294" fmla="*/ 16187007 h 17221268"/>
              <a:gd name="connsiteX295" fmla="*/ 16728156 w 17135464"/>
              <a:gd name="connsiteY295" fmla="*/ 16260428 h 17221268"/>
              <a:gd name="connsiteX296" fmla="*/ 16676548 w 17135464"/>
              <a:gd name="connsiteY296" fmla="*/ 16281976 h 17221268"/>
              <a:gd name="connsiteX297" fmla="*/ 16645584 w 17135464"/>
              <a:gd name="connsiteY297" fmla="*/ 16209352 h 17221268"/>
              <a:gd name="connsiteX298" fmla="*/ 16901242 w 17135464"/>
              <a:gd name="connsiteY298" fmla="*/ 16186209 h 17221268"/>
              <a:gd name="connsiteX299" fmla="*/ 16953644 w 17135464"/>
              <a:gd name="connsiteY299" fmla="*/ 16207756 h 17221268"/>
              <a:gd name="connsiteX300" fmla="*/ 16924266 w 17135464"/>
              <a:gd name="connsiteY300" fmla="*/ 16281176 h 17221268"/>
              <a:gd name="connsiteX301" fmla="*/ 16871070 w 17135464"/>
              <a:gd name="connsiteY301" fmla="*/ 16259630 h 17221268"/>
              <a:gd name="connsiteX302" fmla="*/ 16772618 w 17135464"/>
              <a:gd name="connsiteY302" fmla="*/ 16171844 h 17221268"/>
              <a:gd name="connsiteX303" fmla="*/ 16828990 w 17135464"/>
              <a:gd name="connsiteY303" fmla="*/ 16171844 h 17221268"/>
              <a:gd name="connsiteX304" fmla="*/ 16828990 w 17135464"/>
              <a:gd name="connsiteY304" fmla="*/ 16251648 h 17221268"/>
              <a:gd name="connsiteX305" fmla="*/ 16772618 w 17135464"/>
              <a:gd name="connsiteY305" fmla="*/ 16251648 h 17221268"/>
              <a:gd name="connsiteX306" fmla="*/ 16772618 w 17135464"/>
              <a:gd name="connsiteY306" fmla="*/ 16171844 h 17221268"/>
              <a:gd name="connsiteX307" fmla="*/ 12781327 w 17135464"/>
              <a:gd name="connsiteY307" fmla="*/ 16131941 h 17221268"/>
              <a:gd name="connsiteX308" fmla="*/ 12998081 w 17135464"/>
              <a:gd name="connsiteY308" fmla="*/ 16131941 h 17221268"/>
              <a:gd name="connsiteX309" fmla="*/ 13052071 w 17135464"/>
              <a:gd name="connsiteY309" fmla="*/ 16185411 h 17221268"/>
              <a:gd name="connsiteX310" fmla="*/ 13052071 w 17135464"/>
              <a:gd name="connsiteY310" fmla="*/ 16245264 h 17221268"/>
              <a:gd name="connsiteX311" fmla="*/ 12781327 w 17135464"/>
              <a:gd name="connsiteY311" fmla="*/ 16245264 h 17221268"/>
              <a:gd name="connsiteX312" fmla="*/ 12478030 w 17135464"/>
              <a:gd name="connsiteY312" fmla="*/ 16131941 h 17221268"/>
              <a:gd name="connsiteX313" fmla="*/ 12747186 w 17135464"/>
              <a:gd name="connsiteY313" fmla="*/ 16131941 h 17221268"/>
              <a:gd name="connsiteX314" fmla="*/ 12747186 w 17135464"/>
              <a:gd name="connsiteY314" fmla="*/ 16245264 h 17221268"/>
              <a:gd name="connsiteX315" fmla="*/ 12478030 w 17135464"/>
              <a:gd name="connsiteY315" fmla="*/ 16245264 h 17221268"/>
              <a:gd name="connsiteX316" fmla="*/ 12174733 w 17135464"/>
              <a:gd name="connsiteY316" fmla="*/ 16131941 h 17221268"/>
              <a:gd name="connsiteX317" fmla="*/ 12444683 w 17135464"/>
              <a:gd name="connsiteY317" fmla="*/ 16131941 h 17221268"/>
              <a:gd name="connsiteX318" fmla="*/ 12444683 w 17135464"/>
              <a:gd name="connsiteY318" fmla="*/ 16245264 h 17221268"/>
              <a:gd name="connsiteX319" fmla="*/ 12174733 w 17135464"/>
              <a:gd name="connsiteY319" fmla="*/ 16245264 h 17221268"/>
              <a:gd name="connsiteX320" fmla="*/ 12174733 w 17135464"/>
              <a:gd name="connsiteY320" fmla="*/ 16131941 h 17221268"/>
              <a:gd name="connsiteX321" fmla="*/ 11923838 w 17135464"/>
              <a:gd name="connsiteY321" fmla="*/ 16131941 h 17221268"/>
              <a:gd name="connsiteX322" fmla="*/ 12141386 w 17135464"/>
              <a:gd name="connsiteY322" fmla="*/ 16131941 h 17221268"/>
              <a:gd name="connsiteX323" fmla="*/ 12141386 w 17135464"/>
              <a:gd name="connsiteY323" fmla="*/ 16245264 h 17221268"/>
              <a:gd name="connsiteX324" fmla="*/ 11869848 w 17135464"/>
              <a:gd name="connsiteY324" fmla="*/ 16245264 h 17221268"/>
              <a:gd name="connsiteX325" fmla="*/ 11869848 w 17135464"/>
              <a:gd name="connsiteY325" fmla="*/ 16185411 h 17221268"/>
              <a:gd name="connsiteX326" fmla="*/ 11923838 w 17135464"/>
              <a:gd name="connsiteY326" fmla="*/ 16131941 h 17221268"/>
              <a:gd name="connsiteX327" fmla="*/ 483385 w 17135464"/>
              <a:gd name="connsiteY327" fmla="*/ 16116368 h 17221268"/>
              <a:gd name="connsiteX328" fmla="*/ 581343 w 17135464"/>
              <a:gd name="connsiteY328" fmla="*/ 16127031 h 17221268"/>
              <a:gd name="connsiteX329" fmla="*/ 606280 w 17135464"/>
              <a:gd name="connsiteY329" fmla="*/ 16155492 h 17221268"/>
              <a:gd name="connsiteX330" fmla="*/ 616961 w 17135464"/>
              <a:gd name="connsiteY330" fmla="*/ 16230173 h 17221268"/>
              <a:gd name="connsiteX331" fmla="*/ 633004 w 17135464"/>
              <a:gd name="connsiteY331" fmla="*/ 16237267 h 17221268"/>
              <a:gd name="connsiteX332" fmla="*/ 693600 w 17135464"/>
              <a:gd name="connsiteY332" fmla="*/ 16191048 h 17221268"/>
              <a:gd name="connsiteX333" fmla="*/ 732750 w 17135464"/>
              <a:gd name="connsiteY333" fmla="*/ 16189264 h 17221268"/>
              <a:gd name="connsiteX334" fmla="*/ 807602 w 17135464"/>
              <a:gd name="connsiteY334" fmla="*/ 16251498 h 17221268"/>
              <a:gd name="connsiteX335" fmla="*/ 869943 w 17135464"/>
              <a:gd name="connsiteY335" fmla="*/ 16326178 h 17221268"/>
              <a:gd name="connsiteX336" fmla="*/ 868156 w 17135464"/>
              <a:gd name="connsiteY336" fmla="*/ 16365302 h 17221268"/>
              <a:gd name="connsiteX337" fmla="*/ 821815 w 17135464"/>
              <a:gd name="connsiteY337" fmla="*/ 16425794 h 17221268"/>
              <a:gd name="connsiteX338" fmla="*/ 828964 w 17135464"/>
              <a:gd name="connsiteY338" fmla="*/ 16441768 h 17221268"/>
              <a:gd name="connsiteX339" fmla="*/ 903774 w 17135464"/>
              <a:gd name="connsiteY339" fmla="*/ 16452472 h 17221268"/>
              <a:gd name="connsiteX340" fmla="*/ 932285 w 17135464"/>
              <a:gd name="connsiteY340" fmla="*/ 16477324 h 17221268"/>
              <a:gd name="connsiteX341" fmla="*/ 942966 w 17135464"/>
              <a:gd name="connsiteY341" fmla="*/ 16575156 h 17221268"/>
              <a:gd name="connsiteX342" fmla="*/ 932285 w 17135464"/>
              <a:gd name="connsiteY342" fmla="*/ 16672946 h 17221268"/>
              <a:gd name="connsiteX343" fmla="*/ 903774 w 17135464"/>
              <a:gd name="connsiteY343" fmla="*/ 16697838 h 17221268"/>
              <a:gd name="connsiteX344" fmla="*/ 828964 w 17135464"/>
              <a:gd name="connsiteY344" fmla="*/ 16708502 h 17221268"/>
              <a:gd name="connsiteX345" fmla="*/ 821815 w 17135464"/>
              <a:gd name="connsiteY345" fmla="*/ 16724516 h 17221268"/>
              <a:gd name="connsiteX346" fmla="*/ 868156 w 17135464"/>
              <a:gd name="connsiteY346" fmla="*/ 16785008 h 17221268"/>
              <a:gd name="connsiteX347" fmla="*/ 869943 w 17135464"/>
              <a:gd name="connsiteY347" fmla="*/ 16824090 h 17221268"/>
              <a:gd name="connsiteX348" fmla="*/ 807602 w 17135464"/>
              <a:gd name="connsiteY348" fmla="*/ 16898814 h 17221268"/>
              <a:gd name="connsiteX349" fmla="*/ 732750 w 17135464"/>
              <a:gd name="connsiteY349" fmla="*/ 16961046 h 17221268"/>
              <a:gd name="connsiteX350" fmla="*/ 693600 w 17135464"/>
              <a:gd name="connsiteY350" fmla="*/ 16959262 h 17221268"/>
              <a:gd name="connsiteX351" fmla="*/ 633004 w 17135464"/>
              <a:gd name="connsiteY351" fmla="*/ 16913002 h 17221268"/>
              <a:gd name="connsiteX352" fmla="*/ 616961 w 17135464"/>
              <a:gd name="connsiteY352" fmla="*/ 16920138 h 17221268"/>
              <a:gd name="connsiteX353" fmla="*/ 606280 w 17135464"/>
              <a:gd name="connsiteY353" fmla="*/ 16994818 h 17221268"/>
              <a:gd name="connsiteX354" fmla="*/ 581343 w 17135464"/>
              <a:gd name="connsiteY354" fmla="*/ 17023280 h 17221268"/>
              <a:gd name="connsiteX355" fmla="*/ 483385 w 17135464"/>
              <a:gd name="connsiteY355" fmla="*/ 17033944 h 17221268"/>
              <a:gd name="connsiteX356" fmla="*/ 385426 w 17135464"/>
              <a:gd name="connsiteY356" fmla="*/ 17023280 h 17221268"/>
              <a:gd name="connsiteX357" fmla="*/ 360489 w 17135464"/>
              <a:gd name="connsiteY357" fmla="*/ 16994818 h 17221268"/>
              <a:gd name="connsiteX358" fmla="*/ 351553 w 17135464"/>
              <a:gd name="connsiteY358" fmla="*/ 16920138 h 17221268"/>
              <a:gd name="connsiteX359" fmla="*/ 333766 w 17135464"/>
              <a:gd name="connsiteY359" fmla="*/ 16913002 h 17221268"/>
              <a:gd name="connsiteX360" fmla="*/ 273169 w 17135464"/>
              <a:gd name="connsiteY360" fmla="*/ 16959262 h 17221268"/>
              <a:gd name="connsiteX361" fmla="*/ 233977 w 17135464"/>
              <a:gd name="connsiteY361" fmla="*/ 16961046 h 17221268"/>
              <a:gd name="connsiteX362" fmla="*/ 159167 w 17135464"/>
              <a:gd name="connsiteY362" fmla="*/ 16898814 h 17221268"/>
              <a:gd name="connsiteX363" fmla="*/ 96826 w 17135464"/>
              <a:gd name="connsiteY363" fmla="*/ 16824090 h 17221268"/>
              <a:gd name="connsiteX364" fmla="*/ 98613 w 17135464"/>
              <a:gd name="connsiteY364" fmla="*/ 16785008 h 17221268"/>
              <a:gd name="connsiteX365" fmla="*/ 144912 w 17135464"/>
              <a:gd name="connsiteY365" fmla="*/ 16724516 h 17221268"/>
              <a:gd name="connsiteX366" fmla="*/ 137805 w 17135464"/>
              <a:gd name="connsiteY366" fmla="*/ 16708502 h 17221268"/>
              <a:gd name="connsiteX367" fmla="*/ 62996 w 17135464"/>
              <a:gd name="connsiteY367" fmla="*/ 16697838 h 17221268"/>
              <a:gd name="connsiteX368" fmla="*/ 34485 w 17135464"/>
              <a:gd name="connsiteY368" fmla="*/ 16672946 h 17221268"/>
              <a:gd name="connsiteX369" fmla="*/ 23804 w 17135464"/>
              <a:gd name="connsiteY369" fmla="*/ 16575156 h 17221268"/>
              <a:gd name="connsiteX370" fmla="*/ 34485 w 17135464"/>
              <a:gd name="connsiteY370" fmla="*/ 16477324 h 17221268"/>
              <a:gd name="connsiteX371" fmla="*/ 62996 w 17135464"/>
              <a:gd name="connsiteY371" fmla="*/ 16452472 h 17221268"/>
              <a:gd name="connsiteX372" fmla="*/ 137805 w 17135464"/>
              <a:gd name="connsiteY372" fmla="*/ 16443552 h 17221268"/>
              <a:gd name="connsiteX373" fmla="*/ 144912 w 17135464"/>
              <a:gd name="connsiteY373" fmla="*/ 16425794 h 17221268"/>
              <a:gd name="connsiteX374" fmla="*/ 98613 w 17135464"/>
              <a:gd name="connsiteY374" fmla="*/ 16365302 h 17221268"/>
              <a:gd name="connsiteX375" fmla="*/ 96826 w 17135464"/>
              <a:gd name="connsiteY375" fmla="*/ 16326178 h 17221268"/>
              <a:gd name="connsiteX376" fmla="*/ 159167 w 17135464"/>
              <a:gd name="connsiteY376" fmla="*/ 16251498 h 17221268"/>
              <a:gd name="connsiteX377" fmla="*/ 233977 w 17135464"/>
              <a:gd name="connsiteY377" fmla="*/ 16189264 h 17221268"/>
              <a:gd name="connsiteX378" fmla="*/ 273169 w 17135464"/>
              <a:gd name="connsiteY378" fmla="*/ 16191048 h 17221268"/>
              <a:gd name="connsiteX379" fmla="*/ 333766 w 17135464"/>
              <a:gd name="connsiteY379" fmla="*/ 16237267 h 17221268"/>
              <a:gd name="connsiteX380" fmla="*/ 349766 w 17135464"/>
              <a:gd name="connsiteY380" fmla="*/ 16230173 h 17221268"/>
              <a:gd name="connsiteX381" fmla="*/ 360489 w 17135464"/>
              <a:gd name="connsiteY381" fmla="*/ 16155492 h 17221268"/>
              <a:gd name="connsiteX382" fmla="*/ 385426 w 17135464"/>
              <a:gd name="connsiteY382" fmla="*/ 16127031 h 17221268"/>
              <a:gd name="connsiteX383" fmla="*/ 483385 w 17135464"/>
              <a:gd name="connsiteY383" fmla="*/ 16116368 h 17221268"/>
              <a:gd name="connsiteX384" fmla="*/ 9173523 w 17135464"/>
              <a:gd name="connsiteY384" fmla="*/ 16044953 h 17221268"/>
              <a:gd name="connsiteX385" fmla="*/ 9337081 w 17135464"/>
              <a:gd name="connsiteY385" fmla="*/ 16044953 h 17221268"/>
              <a:gd name="connsiteX386" fmla="*/ 9585594 w 17135464"/>
              <a:gd name="connsiteY386" fmla="*/ 16293946 h 17221268"/>
              <a:gd name="connsiteX387" fmla="*/ 9585594 w 17135464"/>
              <a:gd name="connsiteY387" fmla="*/ 16495056 h 17221268"/>
              <a:gd name="connsiteX388" fmla="*/ 9584006 w 17135464"/>
              <a:gd name="connsiteY388" fmla="*/ 16495056 h 17221268"/>
              <a:gd name="connsiteX389" fmla="*/ 9571303 w 17135464"/>
              <a:gd name="connsiteY389" fmla="*/ 16502238 h 17221268"/>
              <a:gd name="connsiteX390" fmla="*/ 9310086 w 17135464"/>
              <a:gd name="connsiteY390" fmla="*/ 16556506 h 17221268"/>
              <a:gd name="connsiteX391" fmla="*/ 9310086 w 17135464"/>
              <a:gd name="connsiteY391" fmla="*/ 16495056 h 17221268"/>
              <a:gd name="connsiteX392" fmla="*/ 9098890 w 17135464"/>
              <a:gd name="connsiteY392" fmla="*/ 16211746 h 17221268"/>
              <a:gd name="connsiteX393" fmla="*/ 9173523 w 17135464"/>
              <a:gd name="connsiteY393" fmla="*/ 16044953 h 17221268"/>
              <a:gd name="connsiteX394" fmla="*/ 8509764 w 17135464"/>
              <a:gd name="connsiteY394" fmla="*/ 16044953 h 17221268"/>
              <a:gd name="connsiteX395" fmla="*/ 8674116 w 17135464"/>
              <a:gd name="connsiteY395" fmla="*/ 16044953 h 17221268"/>
              <a:gd name="connsiteX396" fmla="*/ 8692377 w 17135464"/>
              <a:gd name="connsiteY396" fmla="*/ 16045751 h 17221268"/>
              <a:gd name="connsiteX397" fmla="*/ 8766216 w 17135464"/>
              <a:gd name="connsiteY397" fmla="*/ 16211746 h 17221268"/>
              <a:gd name="connsiteX398" fmla="*/ 8555020 w 17135464"/>
              <a:gd name="connsiteY398" fmla="*/ 16495056 h 17221268"/>
              <a:gd name="connsiteX399" fmla="*/ 8555020 w 17135464"/>
              <a:gd name="connsiteY399" fmla="*/ 16555708 h 17221268"/>
              <a:gd name="connsiteX400" fmla="*/ 8274748 w 17135464"/>
              <a:gd name="connsiteY400" fmla="*/ 16503036 h 17221268"/>
              <a:gd name="connsiteX401" fmla="*/ 8261251 w 17135464"/>
              <a:gd name="connsiteY401" fmla="*/ 16498248 h 17221268"/>
              <a:gd name="connsiteX402" fmla="*/ 8260457 w 17135464"/>
              <a:gd name="connsiteY402" fmla="*/ 16495056 h 17221268"/>
              <a:gd name="connsiteX403" fmla="*/ 8260457 w 17135464"/>
              <a:gd name="connsiteY403" fmla="*/ 16293946 h 17221268"/>
              <a:gd name="connsiteX404" fmla="*/ 8509764 w 17135464"/>
              <a:gd name="connsiteY404" fmla="*/ 16044953 h 17221268"/>
              <a:gd name="connsiteX405" fmla="*/ 3784098 w 17135464"/>
              <a:gd name="connsiteY405" fmla="*/ 15864593 h 17221268"/>
              <a:gd name="connsiteX406" fmla="*/ 3962740 w 17135464"/>
              <a:gd name="connsiteY406" fmla="*/ 16042559 h 17221268"/>
              <a:gd name="connsiteX407" fmla="*/ 3784098 w 17135464"/>
              <a:gd name="connsiteY407" fmla="*/ 16220525 h 17221268"/>
              <a:gd name="connsiteX408" fmla="*/ 3606246 w 17135464"/>
              <a:gd name="connsiteY408" fmla="*/ 16042559 h 17221268"/>
              <a:gd name="connsiteX409" fmla="*/ 3784098 w 17135464"/>
              <a:gd name="connsiteY409" fmla="*/ 15864593 h 17221268"/>
              <a:gd name="connsiteX410" fmla="*/ 8932950 w 17135464"/>
              <a:gd name="connsiteY410" fmla="*/ 15843843 h 17221268"/>
              <a:gd name="connsiteX411" fmla="*/ 9127473 w 17135464"/>
              <a:gd name="connsiteY411" fmla="*/ 16037770 h 17221268"/>
              <a:gd name="connsiteX412" fmla="*/ 8932950 w 17135464"/>
              <a:gd name="connsiteY412" fmla="*/ 16232496 h 17221268"/>
              <a:gd name="connsiteX413" fmla="*/ 8738427 w 17135464"/>
              <a:gd name="connsiteY413" fmla="*/ 16037770 h 17221268"/>
              <a:gd name="connsiteX414" fmla="*/ 8932950 w 17135464"/>
              <a:gd name="connsiteY414" fmla="*/ 15843843 h 17221268"/>
              <a:gd name="connsiteX415" fmla="*/ 4318448 w 17135464"/>
              <a:gd name="connsiteY415" fmla="*/ 15775211 h 17221268"/>
              <a:gd name="connsiteX416" fmla="*/ 4541549 w 17135464"/>
              <a:gd name="connsiteY416" fmla="*/ 15997868 h 17221268"/>
              <a:gd name="connsiteX417" fmla="*/ 4318448 w 17135464"/>
              <a:gd name="connsiteY417" fmla="*/ 16220525 h 17221268"/>
              <a:gd name="connsiteX418" fmla="*/ 4096129 w 17135464"/>
              <a:gd name="connsiteY418" fmla="*/ 15997868 h 17221268"/>
              <a:gd name="connsiteX419" fmla="*/ 4318448 w 17135464"/>
              <a:gd name="connsiteY419" fmla="*/ 15775211 h 17221268"/>
              <a:gd name="connsiteX420" fmla="*/ 10701917 w 17135464"/>
              <a:gd name="connsiteY420" fmla="*/ 15694607 h 17221268"/>
              <a:gd name="connsiteX421" fmla="*/ 10767817 w 17135464"/>
              <a:gd name="connsiteY421" fmla="*/ 15827084 h 17221268"/>
              <a:gd name="connsiteX422" fmla="*/ 10913908 w 17135464"/>
              <a:gd name="connsiteY422" fmla="*/ 15848632 h 17221268"/>
              <a:gd name="connsiteX423" fmla="*/ 10808309 w 17135464"/>
              <a:gd name="connsiteY423" fmla="*/ 15951581 h 17221268"/>
              <a:gd name="connsiteX424" fmla="*/ 10832923 w 17135464"/>
              <a:gd name="connsiteY424" fmla="*/ 16097625 h 17221268"/>
              <a:gd name="connsiteX425" fmla="*/ 10701917 w 17135464"/>
              <a:gd name="connsiteY425" fmla="*/ 16028992 h 17221268"/>
              <a:gd name="connsiteX426" fmla="*/ 10570912 w 17135464"/>
              <a:gd name="connsiteY426" fmla="*/ 16097625 h 17221268"/>
              <a:gd name="connsiteX427" fmla="*/ 10596319 w 17135464"/>
              <a:gd name="connsiteY427" fmla="*/ 15951581 h 17221268"/>
              <a:gd name="connsiteX428" fmla="*/ 10489927 w 17135464"/>
              <a:gd name="connsiteY428" fmla="*/ 15848632 h 17221268"/>
              <a:gd name="connsiteX429" fmla="*/ 10636812 w 17135464"/>
              <a:gd name="connsiteY429" fmla="*/ 15827084 h 17221268"/>
              <a:gd name="connsiteX430" fmla="*/ 9254509 w 17135464"/>
              <a:gd name="connsiteY430" fmla="*/ 15643532 h 17221268"/>
              <a:gd name="connsiteX431" fmla="*/ 9448237 w 17135464"/>
              <a:gd name="connsiteY431" fmla="*/ 15837459 h 17221268"/>
              <a:gd name="connsiteX432" fmla="*/ 9254509 w 17135464"/>
              <a:gd name="connsiteY432" fmla="*/ 16031386 h 17221268"/>
              <a:gd name="connsiteX433" fmla="*/ 9171936 w 17135464"/>
              <a:gd name="connsiteY433" fmla="*/ 16013031 h 17221268"/>
              <a:gd name="connsiteX434" fmla="*/ 9059986 w 17135464"/>
              <a:gd name="connsiteY434" fmla="*/ 15834267 h 17221268"/>
              <a:gd name="connsiteX435" fmla="*/ 9254509 w 17135464"/>
              <a:gd name="connsiteY435" fmla="*/ 15643532 h 17221268"/>
              <a:gd name="connsiteX436" fmla="*/ 8591543 w 17135464"/>
              <a:gd name="connsiteY436" fmla="*/ 15643532 h 17221268"/>
              <a:gd name="connsiteX437" fmla="*/ 8786066 w 17135464"/>
              <a:gd name="connsiteY437" fmla="*/ 15837459 h 17221268"/>
              <a:gd name="connsiteX438" fmla="*/ 8786066 w 17135464"/>
              <a:gd name="connsiteY438" fmla="*/ 15848632 h 17221268"/>
              <a:gd name="connsiteX439" fmla="*/ 8695553 w 17135464"/>
              <a:gd name="connsiteY439" fmla="*/ 16001858 h 17221268"/>
              <a:gd name="connsiteX440" fmla="*/ 8591543 w 17135464"/>
              <a:gd name="connsiteY440" fmla="*/ 16031386 h 17221268"/>
              <a:gd name="connsiteX441" fmla="*/ 8397814 w 17135464"/>
              <a:gd name="connsiteY441" fmla="*/ 15837459 h 17221268"/>
              <a:gd name="connsiteX442" fmla="*/ 8591543 w 17135464"/>
              <a:gd name="connsiteY442" fmla="*/ 15643532 h 17221268"/>
              <a:gd name="connsiteX443" fmla="*/ 2435933 w 17135464"/>
              <a:gd name="connsiteY443" fmla="*/ 15585274 h 17221268"/>
              <a:gd name="connsiteX444" fmla="*/ 3071111 w 17135464"/>
              <a:gd name="connsiteY444" fmla="*/ 15585274 h 17221268"/>
              <a:gd name="connsiteX445" fmla="*/ 3098106 w 17135464"/>
              <a:gd name="connsiteY445" fmla="*/ 15590860 h 17221268"/>
              <a:gd name="connsiteX446" fmla="*/ 3129865 w 17135464"/>
              <a:gd name="connsiteY446" fmla="*/ 15615600 h 17221268"/>
              <a:gd name="connsiteX447" fmla="*/ 3140979 w 17135464"/>
              <a:gd name="connsiteY447" fmla="*/ 15653108 h 17221268"/>
              <a:gd name="connsiteX448" fmla="*/ 3140979 w 17135464"/>
              <a:gd name="connsiteY448" fmla="*/ 16434404 h 17221268"/>
              <a:gd name="connsiteX449" fmla="*/ 3129865 w 17135464"/>
              <a:gd name="connsiteY449" fmla="*/ 16471912 h 17221268"/>
              <a:gd name="connsiteX450" fmla="*/ 3098106 w 17135464"/>
              <a:gd name="connsiteY450" fmla="*/ 16496652 h 17221268"/>
              <a:gd name="connsiteX451" fmla="*/ 3071111 w 17135464"/>
              <a:gd name="connsiteY451" fmla="*/ 16501440 h 17221268"/>
              <a:gd name="connsiteX452" fmla="*/ 3021090 w 17135464"/>
              <a:gd name="connsiteY452" fmla="*/ 16482288 h 17221268"/>
              <a:gd name="connsiteX453" fmla="*/ 2753522 w 17135464"/>
              <a:gd name="connsiteY453" fmla="*/ 16225313 h 17221268"/>
              <a:gd name="connsiteX454" fmla="*/ 2485954 w 17135464"/>
              <a:gd name="connsiteY454" fmla="*/ 16482288 h 17221268"/>
              <a:gd name="connsiteX455" fmla="*/ 2435933 w 17135464"/>
              <a:gd name="connsiteY455" fmla="*/ 16502238 h 17221268"/>
              <a:gd name="connsiteX456" fmla="*/ 2408938 w 17135464"/>
              <a:gd name="connsiteY456" fmla="*/ 16496652 h 17221268"/>
              <a:gd name="connsiteX457" fmla="*/ 2377180 w 17135464"/>
              <a:gd name="connsiteY457" fmla="*/ 16471912 h 17221268"/>
              <a:gd name="connsiteX458" fmla="*/ 2366065 w 17135464"/>
              <a:gd name="connsiteY458" fmla="*/ 16434404 h 17221268"/>
              <a:gd name="connsiteX459" fmla="*/ 2366065 w 17135464"/>
              <a:gd name="connsiteY459" fmla="*/ 15653108 h 17221268"/>
              <a:gd name="connsiteX460" fmla="*/ 2377180 w 17135464"/>
              <a:gd name="connsiteY460" fmla="*/ 15615600 h 17221268"/>
              <a:gd name="connsiteX461" fmla="*/ 2408938 w 17135464"/>
              <a:gd name="connsiteY461" fmla="*/ 15590860 h 17221268"/>
              <a:gd name="connsiteX462" fmla="*/ 2435933 w 17135464"/>
              <a:gd name="connsiteY462" fmla="*/ 15585274 h 17221268"/>
              <a:gd name="connsiteX463" fmla="*/ 15459063 w 17135464"/>
              <a:gd name="connsiteY463" fmla="*/ 15544868 h 17221268"/>
              <a:gd name="connsiteX464" fmla="*/ 15138388 w 17135464"/>
              <a:gd name="connsiteY464" fmla="*/ 15865543 h 17221268"/>
              <a:gd name="connsiteX465" fmla="*/ 15459063 w 17135464"/>
              <a:gd name="connsiteY465" fmla="*/ 16186218 h 17221268"/>
              <a:gd name="connsiteX466" fmla="*/ 15779738 w 17135464"/>
              <a:gd name="connsiteY466" fmla="*/ 15865543 h 17221268"/>
              <a:gd name="connsiteX467" fmla="*/ 15459063 w 17135464"/>
              <a:gd name="connsiteY467" fmla="*/ 15544868 h 17221268"/>
              <a:gd name="connsiteX468" fmla="*/ 1810151 w 17135464"/>
              <a:gd name="connsiteY468" fmla="*/ 15416717 h 17221268"/>
              <a:gd name="connsiteX469" fmla="*/ 2170747 w 17135464"/>
              <a:gd name="connsiteY469" fmla="*/ 15787979 h 17221268"/>
              <a:gd name="connsiteX470" fmla="*/ 1494278 w 17135464"/>
              <a:gd name="connsiteY470" fmla="*/ 16630724 h 17221268"/>
              <a:gd name="connsiteX471" fmla="*/ 1494278 w 17135464"/>
              <a:gd name="connsiteY471" fmla="*/ 16631524 h 17221268"/>
              <a:gd name="connsiteX472" fmla="*/ 1493484 w 17135464"/>
              <a:gd name="connsiteY472" fmla="*/ 16631524 h 17221268"/>
              <a:gd name="connsiteX473" fmla="*/ 1492690 w 17135464"/>
              <a:gd name="connsiteY473" fmla="*/ 16631524 h 17221268"/>
              <a:gd name="connsiteX474" fmla="*/ 1492690 w 17135464"/>
              <a:gd name="connsiteY474" fmla="*/ 16630724 h 17221268"/>
              <a:gd name="connsiteX475" fmla="*/ 793998 w 17135464"/>
              <a:gd name="connsiteY475" fmla="*/ 15805537 h 17221268"/>
              <a:gd name="connsiteX476" fmla="*/ 1465695 w 17135464"/>
              <a:gd name="connsiteY476" fmla="*/ 15716155 h 17221268"/>
              <a:gd name="connsiteX477" fmla="*/ 1483163 w 17135464"/>
              <a:gd name="connsiteY477" fmla="*/ 15780797 h 17221268"/>
              <a:gd name="connsiteX478" fmla="*/ 1496660 w 17135464"/>
              <a:gd name="connsiteY478" fmla="*/ 15715356 h 17221268"/>
              <a:gd name="connsiteX479" fmla="*/ 1810151 w 17135464"/>
              <a:gd name="connsiteY479" fmla="*/ 15416717 h 17221268"/>
              <a:gd name="connsiteX480" fmla="*/ 311265 w 17135464"/>
              <a:gd name="connsiteY480" fmla="*/ 15413692 h 17221268"/>
              <a:gd name="connsiteX481" fmla="*/ 375576 w 17135464"/>
              <a:gd name="connsiteY481" fmla="*/ 15544573 h 17221268"/>
              <a:gd name="connsiteX482" fmla="*/ 520079 w 17135464"/>
              <a:gd name="connsiteY482" fmla="*/ 15565322 h 17221268"/>
              <a:gd name="connsiteX483" fmla="*/ 415275 w 17135464"/>
              <a:gd name="connsiteY483" fmla="*/ 15666675 h 17221268"/>
              <a:gd name="connsiteX484" fmla="*/ 439888 w 17135464"/>
              <a:gd name="connsiteY484" fmla="*/ 15810325 h 17221268"/>
              <a:gd name="connsiteX485" fmla="*/ 311265 w 17135464"/>
              <a:gd name="connsiteY485" fmla="*/ 15742490 h 17221268"/>
              <a:gd name="connsiteX486" fmla="*/ 181848 w 17135464"/>
              <a:gd name="connsiteY486" fmla="*/ 15810325 h 17221268"/>
              <a:gd name="connsiteX487" fmla="*/ 206461 w 17135464"/>
              <a:gd name="connsiteY487" fmla="*/ 15666675 h 17221268"/>
              <a:gd name="connsiteX488" fmla="*/ 102451 w 17135464"/>
              <a:gd name="connsiteY488" fmla="*/ 15565322 h 17221268"/>
              <a:gd name="connsiteX489" fmla="*/ 246953 w 17135464"/>
              <a:gd name="connsiteY489" fmla="*/ 15544573 h 17221268"/>
              <a:gd name="connsiteX490" fmla="*/ 10574088 w 17135464"/>
              <a:gd name="connsiteY490" fmla="*/ 15410500 h 17221268"/>
              <a:gd name="connsiteX491" fmla="*/ 10604259 w 17135464"/>
              <a:gd name="connsiteY491" fmla="*/ 15440826 h 17221268"/>
              <a:gd name="connsiteX492" fmla="*/ 10574088 w 17135464"/>
              <a:gd name="connsiteY492" fmla="*/ 15471152 h 17221268"/>
              <a:gd name="connsiteX493" fmla="*/ 9967494 w 17135464"/>
              <a:gd name="connsiteY493" fmla="*/ 15835863 h 17221268"/>
              <a:gd name="connsiteX494" fmla="*/ 9936529 w 17135464"/>
              <a:gd name="connsiteY494" fmla="*/ 15865391 h 17221268"/>
              <a:gd name="connsiteX495" fmla="*/ 9906359 w 17135464"/>
              <a:gd name="connsiteY495" fmla="*/ 15835863 h 17221268"/>
              <a:gd name="connsiteX496" fmla="*/ 10574088 w 17135464"/>
              <a:gd name="connsiteY496" fmla="*/ 15410500 h 17221268"/>
              <a:gd name="connsiteX497" fmla="*/ 15455888 w 17135464"/>
              <a:gd name="connsiteY497" fmla="*/ 15392468 h 17221268"/>
              <a:gd name="connsiteX498" fmla="*/ 15925788 w 17135464"/>
              <a:gd name="connsiteY498" fmla="*/ 15862368 h 17221268"/>
              <a:gd name="connsiteX499" fmla="*/ 15455888 w 17135464"/>
              <a:gd name="connsiteY499" fmla="*/ 16332268 h 17221268"/>
              <a:gd name="connsiteX500" fmla="*/ 14985988 w 17135464"/>
              <a:gd name="connsiteY500" fmla="*/ 15862368 h 17221268"/>
              <a:gd name="connsiteX501" fmla="*/ 15455888 w 17135464"/>
              <a:gd name="connsiteY501" fmla="*/ 15392468 h 17221268"/>
              <a:gd name="connsiteX502" fmla="*/ 14127944 w 17135464"/>
              <a:gd name="connsiteY502" fmla="*/ 15265468 h 17221268"/>
              <a:gd name="connsiteX503" fmla="*/ 14070026 w 17135464"/>
              <a:gd name="connsiteY503" fmla="*/ 15289314 h 17221268"/>
              <a:gd name="connsiteX504" fmla="*/ 14046188 w 17135464"/>
              <a:gd name="connsiteY504" fmla="*/ 15347255 h 17221268"/>
              <a:gd name="connsiteX505" fmla="*/ 14070026 w 17135464"/>
              <a:gd name="connsiteY505" fmla="*/ 15405135 h 17221268"/>
              <a:gd name="connsiteX506" fmla="*/ 14127944 w 17135464"/>
              <a:gd name="connsiteY506" fmla="*/ 15428981 h 17221268"/>
              <a:gd name="connsiteX507" fmla="*/ 14185863 w 17135464"/>
              <a:gd name="connsiteY507" fmla="*/ 15405135 h 17221268"/>
              <a:gd name="connsiteX508" fmla="*/ 14209701 w 17135464"/>
              <a:gd name="connsiteY508" fmla="*/ 15347255 h 17221268"/>
              <a:gd name="connsiteX509" fmla="*/ 14185863 w 17135464"/>
              <a:gd name="connsiteY509" fmla="*/ 15289314 h 17221268"/>
              <a:gd name="connsiteX510" fmla="*/ 14127944 w 17135464"/>
              <a:gd name="connsiteY510" fmla="*/ 15265468 h 17221268"/>
              <a:gd name="connsiteX511" fmla="*/ 10577500 w 17135464"/>
              <a:gd name="connsiteY511" fmla="*/ 15240068 h 17221268"/>
              <a:gd name="connsiteX512" fmla="*/ 9728188 w 17135464"/>
              <a:gd name="connsiteY512" fmla="*/ 15846534 h 17221268"/>
              <a:gd name="connsiteX513" fmla="*/ 10087180 w 17135464"/>
              <a:gd name="connsiteY513" fmla="*/ 16340076 h 17221268"/>
              <a:gd name="connsiteX514" fmla="*/ 10153237 w 17135464"/>
              <a:gd name="connsiteY514" fmla="*/ 16448150 h 17221268"/>
              <a:gd name="connsiteX515" fmla="*/ 10152687 w 17135464"/>
              <a:gd name="connsiteY515" fmla="*/ 16459468 h 17221268"/>
              <a:gd name="connsiteX516" fmla="*/ 10109120 w 17135464"/>
              <a:gd name="connsiteY516" fmla="*/ 16637068 h 17221268"/>
              <a:gd name="connsiteX517" fmla="*/ 10296362 w 17135464"/>
              <a:gd name="connsiteY517" fmla="*/ 16483140 h 17221268"/>
              <a:gd name="connsiteX518" fmla="*/ 10390259 w 17135464"/>
              <a:gd name="connsiteY518" fmla="*/ 16438966 h 17221268"/>
              <a:gd name="connsiteX519" fmla="*/ 10407717 w 17135464"/>
              <a:gd name="connsiteY519" fmla="*/ 16440194 h 17221268"/>
              <a:gd name="connsiteX520" fmla="*/ 10577500 w 17135464"/>
              <a:gd name="connsiteY520" fmla="*/ 16452936 h 17221268"/>
              <a:gd name="connsiteX521" fmla="*/ 11426813 w 17135464"/>
              <a:gd name="connsiteY521" fmla="*/ 15846534 h 17221268"/>
              <a:gd name="connsiteX522" fmla="*/ 10577500 w 17135464"/>
              <a:gd name="connsiteY522" fmla="*/ 15240068 h 17221268"/>
              <a:gd name="connsiteX523" fmla="*/ 12353913 w 17135464"/>
              <a:gd name="connsiteY523" fmla="*/ 15138468 h 17221268"/>
              <a:gd name="connsiteX524" fmla="*/ 12274885 w 17135464"/>
              <a:gd name="connsiteY524" fmla="*/ 15169842 h 17221268"/>
              <a:gd name="connsiteX525" fmla="*/ 12191988 w 17135464"/>
              <a:gd name="connsiteY525" fmla="*/ 15350380 h 17221268"/>
              <a:gd name="connsiteX526" fmla="*/ 12209927 w 17135464"/>
              <a:gd name="connsiteY526" fmla="*/ 15368656 h 17221268"/>
              <a:gd name="connsiteX527" fmla="*/ 12353913 w 17135464"/>
              <a:gd name="connsiteY527" fmla="*/ 15138468 h 17221268"/>
              <a:gd name="connsiteX528" fmla="*/ 5695979 w 17135464"/>
              <a:gd name="connsiteY528" fmla="*/ 15123998 h 17221268"/>
              <a:gd name="connsiteX529" fmla="*/ 5969897 w 17135464"/>
              <a:gd name="connsiteY529" fmla="*/ 15123998 h 17221268"/>
              <a:gd name="connsiteX530" fmla="*/ 6105672 w 17135464"/>
              <a:gd name="connsiteY530" fmla="*/ 15180660 h 17221268"/>
              <a:gd name="connsiteX531" fmla="*/ 6162042 w 17135464"/>
              <a:gd name="connsiteY531" fmla="*/ 15315531 h 17221268"/>
              <a:gd name="connsiteX532" fmla="*/ 6162042 w 17135464"/>
              <a:gd name="connsiteY532" fmla="*/ 15343463 h 17221268"/>
              <a:gd name="connsiteX533" fmla="*/ 6737671 w 17135464"/>
              <a:gd name="connsiteY533" fmla="*/ 15343463 h 17221268"/>
              <a:gd name="connsiteX534" fmla="*/ 6872645 w 17135464"/>
              <a:gd name="connsiteY534" fmla="*/ 15400125 h 17221268"/>
              <a:gd name="connsiteX535" fmla="*/ 6929021 w 17135464"/>
              <a:gd name="connsiteY535" fmla="*/ 15534996 h 17221268"/>
              <a:gd name="connsiteX536" fmla="*/ 6929021 w 17135464"/>
              <a:gd name="connsiteY536" fmla="*/ 16138325 h 17221268"/>
              <a:gd name="connsiteX537" fmla="*/ 6872645 w 17135464"/>
              <a:gd name="connsiteY537" fmla="*/ 16273196 h 17221268"/>
              <a:gd name="connsiteX538" fmla="*/ 6737671 w 17135464"/>
              <a:gd name="connsiteY538" fmla="*/ 16329858 h 17221268"/>
              <a:gd name="connsiteX539" fmla="*/ 5695979 w 17135464"/>
              <a:gd name="connsiteY539" fmla="*/ 16329858 h 17221268"/>
              <a:gd name="connsiteX540" fmla="*/ 5560992 w 17135464"/>
              <a:gd name="connsiteY540" fmla="*/ 16273196 h 17221268"/>
              <a:gd name="connsiteX541" fmla="*/ 5503831 w 17135464"/>
              <a:gd name="connsiteY541" fmla="*/ 16138325 h 17221268"/>
              <a:gd name="connsiteX542" fmla="*/ 5503831 w 17135464"/>
              <a:gd name="connsiteY542" fmla="*/ 15315531 h 17221268"/>
              <a:gd name="connsiteX543" fmla="*/ 5560992 w 17135464"/>
              <a:gd name="connsiteY543" fmla="*/ 15180660 h 17221268"/>
              <a:gd name="connsiteX544" fmla="*/ 5695979 w 17135464"/>
              <a:gd name="connsiteY544" fmla="*/ 15123998 h 17221268"/>
              <a:gd name="connsiteX545" fmla="*/ 10571944 w 17135464"/>
              <a:gd name="connsiteY545" fmla="*/ 15113068 h 17221268"/>
              <a:gd name="connsiteX546" fmla="*/ 11542701 w 17135464"/>
              <a:gd name="connsiteY546" fmla="*/ 15841275 h 17221268"/>
              <a:gd name="connsiteX547" fmla="*/ 10571944 w 17135464"/>
              <a:gd name="connsiteY547" fmla="*/ 16569088 h 17221268"/>
              <a:gd name="connsiteX548" fmla="*/ 10384714 w 17135464"/>
              <a:gd name="connsiteY548" fmla="*/ 16555248 h 17221268"/>
              <a:gd name="connsiteX549" fmla="*/ 9975019 w 17135464"/>
              <a:gd name="connsiteY549" fmla="*/ 16811142 h 17221268"/>
              <a:gd name="connsiteX550" fmla="*/ 9959649 w 17135464"/>
              <a:gd name="connsiteY550" fmla="*/ 16811692 h 17221268"/>
              <a:gd name="connsiteX551" fmla="*/ 9904549 w 17135464"/>
              <a:gd name="connsiteY551" fmla="*/ 16756960 h 17221268"/>
              <a:gd name="connsiteX552" fmla="*/ 9909044 w 17135464"/>
              <a:gd name="connsiteY552" fmla="*/ 16735334 h 17221268"/>
              <a:gd name="connsiteX553" fmla="*/ 10025984 w 17135464"/>
              <a:gd name="connsiteY553" fmla="*/ 16447982 h 17221268"/>
              <a:gd name="connsiteX554" fmla="*/ 10026254 w 17135464"/>
              <a:gd name="connsiteY554" fmla="*/ 16443186 h 17221268"/>
              <a:gd name="connsiteX555" fmla="*/ 9601188 w 17135464"/>
              <a:gd name="connsiteY555" fmla="*/ 15841275 h 17221268"/>
              <a:gd name="connsiteX556" fmla="*/ 10571944 w 17135464"/>
              <a:gd name="connsiteY556" fmla="*/ 15113068 h 17221268"/>
              <a:gd name="connsiteX557" fmla="*/ 4946470 w 17135464"/>
              <a:gd name="connsiteY557" fmla="*/ 15067336 h 17221268"/>
              <a:gd name="connsiteX558" fmla="*/ 5013958 w 17135464"/>
              <a:gd name="connsiteY558" fmla="*/ 15067336 h 17221268"/>
              <a:gd name="connsiteX559" fmla="*/ 5025073 w 17135464"/>
              <a:gd name="connsiteY559" fmla="*/ 15072125 h 17221268"/>
              <a:gd name="connsiteX560" fmla="*/ 5029839 w 17135464"/>
              <a:gd name="connsiteY560" fmla="*/ 15083297 h 17221268"/>
              <a:gd name="connsiteX561" fmla="*/ 5029839 w 17135464"/>
              <a:gd name="connsiteY561" fmla="*/ 15171881 h 17221268"/>
              <a:gd name="connsiteX562" fmla="*/ 5084622 w 17135464"/>
              <a:gd name="connsiteY562" fmla="*/ 15183054 h 17221268"/>
              <a:gd name="connsiteX563" fmla="*/ 5128288 w 17135464"/>
              <a:gd name="connsiteY563" fmla="*/ 15199813 h 17221268"/>
              <a:gd name="connsiteX564" fmla="*/ 5160048 w 17135464"/>
              <a:gd name="connsiteY564" fmla="*/ 15218967 h 17221268"/>
              <a:gd name="connsiteX565" fmla="*/ 5179898 w 17135464"/>
              <a:gd name="connsiteY565" fmla="*/ 15233332 h 17221268"/>
              <a:gd name="connsiteX566" fmla="*/ 5187044 w 17135464"/>
              <a:gd name="connsiteY566" fmla="*/ 15239716 h 17221268"/>
              <a:gd name="connsiteX567" fmla="*/ 5189427 w 17135464"/>
              <a:gd name="connsiteY567" fmla="*/ 15258869 h 17221268"/>
              <a:gd name="connsiteX568" fmla="*/ 5148932 w 17135464"/>
              <a:gd name="connsiteY568" fmla="*/ 15332290 h 17221268"/>
              <a:gd name="connsiteX569" fmla="*/ 5137819 w 17135464"/>
              <a:gd name="connsiteY569" fmla="*/ 15340271 h 17221268"/>
              <a:gd name="connsiteX570" fmla="*/ 5124319 w 17135464"/>
              <a:gd name="connsiteY570" fmla="*/ 15336281 h 17221268"/>
              <a:gd name="connsiteX571" fmla="*/ 5117172 w 17135464"/>
              <a:gd name="connsiteY571" fmla="*/ 15330694 h 17221268"/>
              <a:gd name="connsiteX572" fmla="*/ 5097325 w 17135464"/>
              <a:gd name="connsiteY572" fmla="*/ 15317127 h 17221268"/>
              <a:gd name="connsiteX573" fmla="*/ 5067946 w 17135464"/>
              <a:gd name="connsiteY573" fmla="*/ 15301166 h 17221268"/>
              <a:gd name="connsiteX574" fmla="*/ 5030631 w 17135464"/>
              <a:gd name="connsiteY574" fmla="*/ 15288397 h 17221268"/>
              <a:gd name="connsiteX575" fmla="*/ 4988549 w 17135464"/>
              <a:gd name="connsiteY575" fmla="*/ 15282811 h 17221268"/>
              <a:gd name="connsiteX576" fmla="*/ 4910746 w 17135464"/>
              <a:gd name="connsiteY576" fmla="*/ 15304358 h 17221268"/>
              <a:gd name="connsiteX577" fmla="*/ 4880570 w 17135464"/>
              <a:gd name="connsiteY577" fmla="*/ 15359424 h 17221268"/>
              <a:gd name="connsiteX578" fmla="*/ 4885338 w 17135464"/>
              <a:gd name="connsiteY578" fmla="*/ 15383366 h 17221268"/>
              <a:gd name="connsiteX579" fmla="*/ 4899629 w 17135464"/>
              <a:gd name="connsiteY579" fmla="*/ 15404115 h 17221268"/>
              <a:gd name="connsiteX580" fmla="*/ 4919477 w 17135464"/>
              <a:gd name="connsiteY580" fmla="*/ 15420874 h 17221268"/>
              <a:gd name="connsiteX581" fmla="*/ 4947266 w 17135464"/>
              <a:gd name="connsiteY581" fmla="*/ 15436037 h 17221268"/>
              <a:gd name="connsiteX582" fmla="*/ 4977435 w 17135464"/>
              <a:gd name="connsiteY582" fmla="*/ 15449604 h 17221268"/>
              <a:gd name="connsiteX583" fmla="*/ 5012370 w 17135464"/>
              <a:gd name="connsiteY583" fmla="*/ 15463969 h 17221268"/>
              <a:gd name="connsiteX584" fmla="*/ 5052861 w 17135464"/>
              <a:gd name="connsiteY584" fmla="*/ 15479132 h 17221268"/>
              <a:gd name="connsiteX585" fmla="*/ 5090973 w 17135464"/>
              <a:gd name="connsiteY585" fmla="*/ 15496690 h 17221268"/>
              <a:gd name="connsiteX586" fmla="*/ 5129086 w 17135464"/>
              <a:gd name="connsiteY586" fmla="*/ 15518237 h 17221268"/>
              <a:gd name="connsiteX587" fmla="*/ 5160048 w 17135464"/>
              <a:gd name="connsiteY587" fmla="*/ 15542977 h 17221268"/>
              <a:gd name="connsiteX588" fmla="*/ 5186251 w 17135464"/>
              <a:gd name="connsiteY588" fmla="*/ 15574899 h 17221268"/>
              <a:gd name="connsiteX589" fmla="*/ 5202130 w 17135464"/>
              <a:gd name="connsiteY589" fmla="*/ 15613205 h 17221268"/>
              <a:gd name="connsiteX590" fmla="*/ 5208481 w 17135464"/>
              <a:gd name="connsiteY590" fmla="*/ 15660291 h 17221268"/>
              <a:gd name="connsiteX591" fmla="*/ 5159252 w 17135464"/>
              <a:gd name="connsiteY591" fmla="*/ 15791970 h 17221268"/>
              <a:gd name="connsiteX592" fmla="*/ 5029839 w 17135464"/>
              <a:gd name="connsiteY592" fmla="*/ 15860602 h 17221268"/>
              <a:gd name="connsiteX593" fmla="*/ 5029839 w 17135464"/>
              <a:gd name="connsiteY593" fmla="*/ 15947590 h 17221268"/>
              <a:gd name="connsiteX594" fmla="*/ 5025073 w 17135464"/>
              <a:gd name="connsiteY594" fmla="*/ 15959561 h 17221268"/>
              <a:gd name="connsiteX595" fmla="*/ 5013958 w 17135464"/>
              <a:gd name="connsiteY595" fmla="*/ 15963551 h 17221268"/>
              <a:gd name="connsiteX596" fmla="*/ 4946470 w 17135464"/>
              <a:gd name="connsiteY596" fmla="*/ 15963551 h 17221268"/>
              <a:gd name="connsiteX597" fmla="*/ 4934563 w 17135464"/>
              <a:gd name="connsiteY597" fmla="*/ 15958763 h 17221268"/>
              <a:gd name="connsiteX598" fmla="*/ 4930591 w 17135464"/>
              <a:gd name="connsiteY598" fmla="*/ 15947590 h 17221268"/>
              <a:gd name="connsiteX599" fmla="*/ 4930591 w 17135464"/>
              <a:gd name="connsiteY599" fmla="*/ 15860602 h 17221268"/>
              <a:gd name="connsiteX600" fmla="*/ 4866279 w 17135464"/>
              <a:gd name="connsiteY600" fmla="*/ 15844641 h 17221268"/>
              <a:gd name="connsiteX601" fmla="*/ 4815464 w 17135464"/>
              <a:gd name="connsiteY601" fmla="*/ 15822296 h 17221268"/>
              <a:gd name="connsiteX602" fmla="*/ 4778945 w 17135464"/>
              <a:gd name="connsiteY602" fmla="*/ 15798354 h 17221268"/>
              <a:gd name="connsiteX603" fmla="*/ 4755123 w 17135464"/>
              <a:gd name="connsiteY603" fmla="*/ 15779999 h 17221268"/>
              <a:gd name="connsiteX604" fmla="*/ 4746391 w 17135464"/>
              <a:gd name="connsiteY604" fmla="*/ 15770422 h 17221268"/>
              <a:gd name="connsiteX605" fmla="*/ 4745596 w 17135464"/>
              <a:gd name="connsiteY605" fmla="*/ 15750471 h 17221268"/>
              <a:gd name="connsiteX606" fmla="*/ 4797201 w 17135464"/>
              <a:gd name="connsiteY606" fmla="*/ 15682636 h 17221268"/>
              <a:gd name="connsiteX607" fmla="*/ 4808319 w 17135464"/>
              <a:gd name="connsiteY607" fmla="*/ 15677050 h 17221268"/>
              <a:gd name="connsiteX608" fmla="*/ 4821022 w 17135464"/>
              <a:gd name="connsiteY608" fmla="*/ 15681040 h 17221268"/>
              <a:gd name="connsiteX609" fmla="*/ 4821819 w 17135464"/>
              <a:gd name="connsiteY609" fmla="*/ 15681838 h 17221268"/>
              <a:gd name="connsiteX610" fmla="*/ 4943295 w 17135464"/>
              <a:gd name="connsiteY610" fmla="*/ 15744884 h 17221268"/>
              <a:gd name="connsiteX611" fmla="*/ 4979816 w 17135464"/>
              <a:gd name="connsiteY611" fmla="*/ 15748875 h 17221268"/>
              <a:gd name="connsiteX612" fmla="*/ 5051273 w 17135464"/>
              <a:gd name="connsiteY612" fmla="*/ 15727327 h 17221268"/>
              <a:gd name="connsiteX613" fmla="*/ 5082240 w 17135464"/>
              <a:gd name="connsiteY613" fmla="*/ 15665877 h 17221268"/>
              <a:gd name="connsiteX614" fmla="*/ 5075093 w 17135464"/>
              <a:gd name="connsiteY614" fmla="*/ 15639541 h 17221268"/>
              <a:gd name="connsiteX615" fmla="*/ 5057626 w 17135464"/>
              <a:gd name="connsiteY615" fmla="*/ 15618792 h 17221268"/>
              <a:gd name="connsiteX616" fmla="*/ 5029042 w 17135464"/>
              <a:gd name="connsiteY616" fmla="*/ 15599639 h 17221268"/>
              <a:gd name="connsiteX617" fmla="*/ 4995697 w 17135464"/>
              <a:gd name="connsiteY617" fmla="*/ 15583677 h 17221268"/>
              <a:gd name="connsiteX618" fmla="*/ 4955997 w 17135464"/>
              <a:gd name="connsiteY618" fmla="*/ 15567716 h 17221268"/>
              <a:gd name="connsiteX619" fmla="*/ 4925036 w 17135464"/>
              <a:gd name="connsiteY619" fmla="*/ 15554948 h 17221268"/>
              <a:gd name="connsiteX620" fmla="*/ 4894069 w 17135464"/>
              <a:gd name="connsiteY620" fmla="*/ 15542179 h 17221268"/>
              <a:gd name="connsiteX621" fmla="*/ 4863104 w 17135464"/>
              <a:gd name="connsiteY621" fmla="*/ 15526218 h 17221268"/>
              <a:gd name="connsiteX622" fmla="*/ 4834522 w 17135464"/>
              <a:gd name="connsiteY622" fmla="*/ 15508660 h 17221268"/>
              <a:gd name="connsiteX623" fmla="*/ 4808319 w 17135464"/>
              <a:gd name="connsiteY623" fmla="*/ 15487113 h 17221268"/>
              <a:gd name="connsiteX624" fmla="*/ 4786090 w 17135464"/>
              <a:gd name="connsiteY624" fmla="*/ 15463171 h 17221268"/>
              <a:gd name="connsiteX625" fmla="*/ 4768623 w 17135464"/>
              <a:gd name="connsiteY625" fmla="*/ 15433643 h 17221268"/>
              <a:gd name="connsiteX626" fmla="*/ 4758299 w 17135464"/>
              <a:gd name="connsiteY626" fmla="*/ 15400923 h 17221268"/>
              <a:gd name="connsiteX627" fmla="*/ 4753539 w 17135464"/>
              <a:gd name="connsiteY627" fmla="*/ 15361818 h 17221268"/>
              <a:gd name="connsiteX628" fmla="*/ 4802762 w 17135464"/>
              <a:gd name="connsiteY628" fmla="*/ 15240514 h 17221268"/>
              <a:gd name="connsiteX629" fmla="*/ 4930591 w 17135464"/>
              <a:gd name="connsiteY629" fmla="*/ 15173477 h 17221268"/>
              <a:gd name="connsiteX630" fmla="*/ 4930591 w 17135464"/>
              <a:gd name="connsiteY630" fmla="*/ 15083297 h 17221268"/>
              <a:gd name="connsiteX631" fmla="*/ 4934563 w 17135464"/>
              <a:gd name="connsiteY631" fmla="*/ 15072125 h 17221268"/>
              <a:gd name="connsiteX632" fmla="*/ 4946470 w 17135464"/>
              <a:gd name="connsiteY632" fmla="*/ 15067336 h 17221268"/>
              <a:gd name="connsiteX633" fmla="*/ 14361485 w 17135464"/>
              <a:gd name="connsiteY633" fmla="*/ 15062268 h 17221268"/>
              <a:gd name="connsiteX634" fmla="*/ 14382048 w 17135464"/>
              <a:gd name="connsiteY634" fmla="*/ 15070417 h 17221268"/>
              <a:gd name="connsiteX635" fmla="*/ 14390676 w 17135464"/>
              <a:gd name="connsiteY635" fmla="*/ 15089691 h 17221268"/>
              <a:gd name="connsiteX636" fmla="*/ 14326001 w 17135464"/>
              <a:gd name="connsiteY636" fmla="*/ 15458149 h 17221268"/>
              <a:gd name="connsiteX637" fmla="*/ 14108883 w 17135464"/>
              <a:gd name="connsiteY637" fmla="*/ 15766783 h 17221268"/>
              <a:gd name="connsiteX638" fmla="*/ 13941843 w 17135464"/>
              <a:gd name="connsiteY638" fmla="*/ 15917413 h 17221268"/>
              <a:gd name="connsiteX639" fmla="*/ 13924718 w 17135464"/>
              <a:gd name="connsiteY639" fmla="*/ 16241892 h 17221268"/>
              <a:gd name="connsiteX640" fmla="*/ 13911095 w 17135464"/>
              <a:gd name="connsiteY640" fmla="*/ 16264076 h 17221268"/>
              <a:gd name="connsiteX641" fmla="*/ 13582142 w 17135464"/>
              <a:gd name="connsiteY641" fmla="*/ 16455840 h 17221268"/>
              <a:gd name="connsiteX642" fmla="*/ 13568454 w 17135464"/>
              <a:gd name="connsiteY642" fmla="*/ 16459268 h 17221268"/>
              <a:gd name="connsiteX643" fmla="*/ 13548734 w 17135464"/>
              <a:gd name="connsiteY643" fmla="*/ 16451572 h 17221268"/>
              <a:gd name="connsiteX644" fmla="*/ 13493984 w 17135464"/>
              <a:gd name="connsiteY644" fmla="*/ 16396792 h 17221268"/>
              <a:gd name="connsiteX645" fmla="*/ 13487108 w 17135464"/>
              <a:gd name="connsiteY645" fmla="*/ 16369368 h 17221268"/>
              <a:gd name="connsiteX646" fmla="*/ 13559891 w 17135464"/>
              <a:gd name="connsiteY646" fmla="*/ 16133172 h 17221268"/>
              <a:gd name="connsiteX647" fmla="*/ 13319225 w 17135464"/>
              <a:gd name="connsiteY647" fmla="*/ 15892578 h 17221268"/>
              <a:gd name="connsiteX648" fmla="*/ 13082841 w 17135464"/>
              <a:gd name="connsiteY648" fmla="*/ 15965338 h 17221268"/>
              <a:gd name="connsiteX649" fmla="*/ 13075121 w 17135464"/>
              <a:gd name="connsiteY649" fmla="*/ 15966243 h 17221268"/>
              <a:gd name="connsiteX650" fmla="*/ 13055466 w 17135464"/>
              <a:gd name="connsiteY650" fmla="*/ 15958482 h 17221268"/>
              <a:gd name="connsiteX651" fmla="*/ 13000586 w 17135464"/>
              <a:gd name="connsiteY651" fmla="*/ 15903702 h 17221268"/>
              <a:gd name="connsiteX652" fmla="*/ 12996369 w 17135464"/>
              <a:gd name="connsiteY652" fmla="*/ 15870394 h 17221268"/>
              <a:gd name="connsiteX653" fmla="*/ 13188189 w 17135464"/>
              <a:gd name="connsiteY653" fmla="*/ 15541646 h 17221268"/>
              <a:gd name="connsiteX654" fmla="*/ 13210439 w 17135464"/>
              <a:gd name="connsiteY654" fmla="*/ 15527935 h 17221268"/>
              <a:gd name="connsiteX655" fmla="*/ 13535046 w 17135464"/>
              <a:gd name="connsiteY655" fmla="*/ 15510860 h 17221268"/>
              <a:gd name="connsiteX656" fmla="*/ 13685803 w 17135464"/>
              <a:gd name="connsiteY656" fmla="*/ 15343867 h 17221268"/>
              <a:gd name="connsiteX657" fmla="*/ 13992377 w 17135464"/>
              <a:gd name="connsiteY657" fmla="*/ 15123063 h 17221268"/>
              <a:gd name="connsiteX658" fmla="*/ 14361485 w 17135464"/>
              <a:gd name="connsiteY658" fmla="*/ 15062268 h 17221268"/>
              <a:gd name="connsiteX659" fmla="*/ 15455094 w 17135464"/>
              <a:gd name="connsiteY659" fmla="*/ 15024168 h 17221268"/>
              <a:gd name="connsiteX660" fmla="*/ 15328941 w 17135464"/>
              <a:gd name="connsiteY660" fmla="*/ 15031844 h 17221268"/>
              <a:gd name="connsiteX661" fmla="*/ 15309789 w 17135464"/>
              <a:gd name="connsiteY661" fmla="*/ 15184748 h 17221268"/>
              <a:gd name="connsiteX662" fmla="*/ 15260087 w 17135464"/>
              <a:gd name="connsiteY662" fmla="*/ 15245926 h 17221268"/>
              <a:gd name="connsiteX663" fmla="*/ 15156807 w 17135464"/>
              <a:gd name="connsiteY663" fmla="*/ 15288029 h 17221268"/>
              <a:gd name="connsiteX664" fmla="*/ 15080355 w 17135464"/>
              <a:gd name="connsiteY664" fmla="*/ 15280352 h 17221268"/>
              <a:gd name="connsiteX665" fmla="*/ 14958001 w 17135464"/>
              <a:gd name="connsiteY665" fmla="*/ 15188625 h 17221268"/>
              <a:gd name="connsiteX666" fmla="*/ 14862397 w 17135464"/>
              <a:gd name="connsiteY666" fmla="*/ 15268877 h 17221268"/>
              <a:gd name="connsiteX667" fmla="*/ 14782145 w 17135464"/>
              <a:gd name="connsiteY667" fmla="*/ 15364481 h 17221268"/>
              <a:gd name="connsiteX668" fmla="*/ 14873872 w 17135464"/>
              <a:gd name="connsiteY668" fmla="*/ 15486835 h 17221268"/>
              <a:gd name="connsiteX669" fmla="*/ 14881549 w 17135464"/>
              <a:gd name="connsiteY669" fmla="*/ 15563287 h 17221268"/>
              <a:gd name="connsiteX670" fmla="*/ 14858597 w 17135464"/>
              <a:gd name="connsiteY670" fmla="*/ 15612989 h 17221268"/>
              <a:gd name="connsiteX671" fmla="*/ 14839446 w 17135464"/>
              <a:gd name="connsiteY671" fmla="*/ 15666567 h 17221268"/>
              <a:gd name="connsiteX672" fmla="*/ 14778268 w 17135464"/>
              <a:gd name="connsiteY672" fmla="*/ 15716269 h 17221268"/>
              <a:gd name="connsiteX673" fmla="*/ 14625364 w 17135464"/>
              <a:gd name="connsiteY673" fmla="*/ 15735421 h 17221268"/>
              <a:gd name="connsiteX674" fmla="*/ 14617688 w 17135464"/>
              <a:gd name="connsiteY674" fmla="*/ 15861574 h 17221268"/>
              <a:gd name="connsiteX675" fmla="*/ 14625364 w 17135464"/>
              <a:gd name="connsiteY675" fmla="*/ 15987728 h 17221268"/>
              <a:gd name="connsiteX676" fmla="*/ 14778268 w 17135464"/>
              <a:gd name="connsiteY676" fmla="*/ 16006880 h 17221268"/>
              <a:gd name="connsiteX677" fmla="*/ 14839446 w 17135464"/>
              <a:gd name="connsiteY677" fmla="*/ 16056582 h 17221268"/>
              <a:gd name="connsiteX678" fmla="*/ 14881549 w 17135464"/>
              <a:gd name="connsiteY678" fmla="*/ 16159862 h 17221268"/>
              <a:gd name="connsiteX679" fmla="*/ 14873872 w 17135464"/>
              <a:gd name="connsiteY679" fmla="*/ 16240113 h 17221268"/>
              <a:gd name="connsiteX680" fmla="*/ 14782145 w 17135464"/>
              <a:gd name="connsiteY680" fmla="*/ 16362468 h 17221268"/>
              <a:gd name="connsiteX681" fmla="*/ 14862397 w 17135464"/>
              <a:gd name="connsiteY681" fmla="*/ 16454272 h 17221268"/>
              <a:gd name="connsiteX682" fmla="*/ 14958001 w 17135464"/>
              <a:gd name="connsiteY682" fmla="*/ 16538400 h 17221268"/>
              <a:gd name="connsiteX683" fmla="*/ 15080355 w 17135464"/>
              <a:gd name="connsiteY683" fmla="*/ 16442796 h 17221268"/>
              <a:gd name="connsiteX684" fmla="*/ 15156807 w 17135464"/>
              <a:gd name="connsiteY684" fmla="*/ 16435120 h 17221268"/>
              <a:gd name="connsiteX685" fmla="*/ 15260087 w 17135464"/>
              <a:gd name="connsiteY685" fmla="*/ 16477224 h 17221268"/>
              <a:gd name="connsiteX686" fmla="*/ 15309789 w 17135464"/>
              <a:gd name="connsiteY686" fmla="*/ 16538400 h 17221268"/>
              <a:gd name="connsiteX687" fmla="*/ 15328941 w 17135464"/>
              <a:gd name="connsiteY687" fmla="*/ 16691304 h 17221268"/>
              <a:gd name="connsiteX688" fmla="*/ 15455094 w 17135464"/>
              <a:gd name="connsiteY688" fmla="*/ 16698980 h 17221268"/>
              <a:gd name="connsiteX689" fmla="*/ 15581248 w 17135464"/>
              <a:gd name="connsiteY689" fmla="*/ 16691304 h 17221268"/>
              <a:gd name="connsiteX690" fmla="*/ 15600400 w 17135464"/>
              <a:gd name="connsiteY690" fmla="*/ 16538400 h 17221268"/>
              <a:gd name="connsiteX691" fmla="*/ 15650102 w 17135464"/>
              <a:gd name="connsiteY691" fmla="*/ 16477224 h 17221268"/>
              <a:gd name="connsiteX692" fmla="*/ 15753382 w 17135464"/>
              <a:gd name="connsiteY692" fmla="*/ 16435120 h 17221268"/>
              <a:gd name="connsiteX693" fmla="*/ 15833633 w 17135464"/>
              <a:gd name="connsiteY693" fmla="*/ 16442796 h 17221268"/>
              <a:gd name="connsiteX694" fmla="*/ 15955988 w 17135464"/>
              <a:gd name="connsiteY694" fmla="*/ 16538400 h 17221268"/>
              <a:gd name="connsiteX695" fmla="*/ 16047792 w 17135464"/>
              <a:gd name="connsiteY695" fmla="*/ 16454272 h 17221268"/>
              <a:gd name="connsiteX696" fmla="*/ 16131920 w 17135464"/>
              <a:gd name="connsiteY696" fmla="*/ 16358668 h 17221268"/>
              <a:gd name="connsiteX697" fmla="*/ 16036317 w 17135464"/>
              <a:gd name="connsiteY697" fmla="*/ 16240113 h 17221268"/>
              <a:gd name="connsiteX698" fmla="*/ 16028640 w 17135464"/>
              <a:gd name="connsiteY698" fmla="*/ 16159862 h 17221268"/>
              <a:gd name="connsiteX699" fmla="*/ 16070743 w 17135464"/>
              <a:gd name="connsiteY699" fmla="*/ 16056582 h 17221268"/>
              <a:gd name="connsiteX700" fmla="*/ 16131920 w 17135464"/>
              <a:gd name="connsiteY700" fmla="*/ 16006880 h 17221268"/>
              <a:gd name="connsiteX701" fmla="*/ 16284824 w 17135464"/>
              <a:gd name="connsiteY701" fmla="*/ 15987728 h 17221268"/>
              <a:gd name="connsiteX702" fmla="*/ 16292500 w 17135464"/>
              <a:gd name="connsiteY702" fmla="*/ 15861574 h 17221268"/>
              <a:gd name="connsiteX703" fmla="*/ 16284824 w 17135464"/>
              <a:gd name="connsiteY703" fmla="*/ 15735421 h 17221268"/>
              <a:gd name="connsiteX704" fmla="*/ 16131920 w 17135464"/>
              <a:gd name="connsiteY704" fmla="*/ 15716269 h 17221268"/>
              <a:gd name="connsiteX705" fmla="*/ 16074543 w 17135464"/>
              <a:gd name="connsiteY705" fmla="*/ 15666567 h 17221268"/>
              <a:gd name="connsiteX706" fmla="*/ 16028640 w 17135464"/>
              <a:gd name="connsiteY706" fmla="*/ 15563287 h 17221268"/>
              <a:gd name="connsiteX707" fmla="*/ 16036317 w 17135464"/>
              <a:gd name="connsiteY707" fmla="*/ 15486835 h 17221268"/>
              <a:gd name="connsiteX708" fmla="*/ 16131920 w 17135464"/>
              <a:gd name="connsiteY708" fmla="*/ 15364481 h 17221268"/>
              <a:gd name="connsiteX709" fmla="*/ 16047792 w 17135464"/>
              <a:gd name="connsiteY709" fmla="*/ 15268877 h 17221268"/>
              <a:gd name="connsiteX710" fmla="*/ 15955988 w 17135464"/>
              <a:gd name="connsiteY710" fmla="*/ 15188625 h 17221268"/>
              <a:gd name="connsiteX711" fmla="*/ 15833633 w 17135464"/>
              <a:gd name="connsiteY711" fmla="*/ 15280352 h 17221268"/>
              <a:gd name="connsiteX712" fmla="*/ 15753382 w 17135464"/>
              <a:gd name="connsiteY712" fmla="*/ 15288029 h 17221268"/>
              <a:gd name="connsiteX713" fmla="*/ 15650102 w 17135464"/>
              <a:gd name="connsiteY713" fmla="*/ 15245926 h 17221268"/>
              <a:gd name="connsiteX714" fmla="*/ 15600400 w 17135464"/>
              <a:gd name="connsiteY714" fmla="*/ 15184748 h 17221268"/>
              <a:gd name="connsiteX715" fmla="*/ 15581248 w 17135464"/>
              <a:gd name="connsiteY715" fmla="*/ 15031844 h 17221268"/>
              <a:gd name="connsiteX716" fmla="*/ 15455094 w 17135464"/>
              <a:gd name="connsiteY716" fmla="*/ 15024168 h 17221268"/>
              <a:gd name="connsiteX717" fmla="*/ 1826164 w 17135464"/>
              <a:gd name="connsiteY717" fmla="*/ 15022645 h 17221268"/>
              <a:gd name="connsiteX718" fmla="*/ 2044506 w 17135464"/>
              <a:gd name="connsiteY718" fmla="*/ 15107239 h 17221268"/>
              <a:gd name="connsiteX719" fmla="*/ 2341451 w 17135464"/>
              <a:gd name="connsiteY719" fmla="*/ 15136767 h 17221268"/>
              <a:gd name="connsiteX720" fmla="*/ 2638396 w 17135464"/>
              <a:gd name="connsiteY720" fmla="*/ 15107239 h 17221268"/>
              <a:gd name="connsiteX721" fmla="*/ 2856738 w 17135464"/>
              <a:gd name="connsiteY721" fmla="*/ 15022645 h 17221268"/>
              <a:gd name="connsiteX722" fmla="*/ 2856738 w 17135464"/>
              <a:gd name="connsiteY722" fmla="*/ 15136767 h 17221268"/>
              <a:gd name="connsiteX723" fmla="*/ 2787663 w 17135464"/>
              <a:gd name="connsiteY723" fmla="*/ 15222159 h 17221268"/>
              <a:gd name="connsiteX724" fmla="*/ 2599492 w 17135464"/>
              <a:gd name="connsiteY724" fmla="*/ 15285205 h 17221268"/>
              <a:gd name="connsiteX725" fmla="*/ 2341451 w 17135464"/>
              <a:gd name="connsiteY725" fmla="*/ 15308349 h 17221268"/>
              <a:gd name="connsiteX726" fmla="*/ 2083410 w 17135464"/>
              <a:gd name="connsiteY726" fmla="*/ 15285205 h 17221268"/>
              <a:gd name="connsiteX727" fmla="*/ 1895240 w 17135464"/>
              <a:gd name="connsiteY727" fmla="*/ 15222159 h 17221268"/>
              <a:gd name="connsiteX728" fmla="*/ 1826164 w 17135464"/>
              <a:gd name="connsiteY728" fmla="*/ 15136767 h 17221268"/>
              <a:gd name="connsiteX729" fmla="*/ 8657442 w 17135464"/>
              <a:gd name="connsiteY729" fmla="*/ 14958801 h 17221268"/>
              <a:gd name="connsiteX730" fmla="*/ 8693171 w 17135464"/>
              <a:gd name="connsiteY730" fmla="*/ 14965983 h 17221268"/>
              <a:gd name="connsiteX731" fmla="*/ 8727312 w 17135464"/>
              <a:gd name="connsiteY731" fmla="*/ 14990723 h 17221268"/>
              <a:gd name="connsiteX732" fmla="*/ 8757483 w 17135464"/>
              <a:gd name="connsiteY732" fmla="*/ 15015463 h 17221268"/>
              <a:gd name="connsiteX733" fmla="*/ 8795593 w 17135464"/>
              <a:gd name="connsiteY733" fmla="*/ 15033020 h 17221268"/>
              <a:gd name="connsiteX734" fmla="*/ 8851171 w 17135464"/>
              <a:gd name="connsiteY734" fmla="*/ 15041798 h 17221268"/>
              <a:gd name="connsiteX735" fmla="*/ 8905955 w 17135464"/>
              <a:gd name="connsiteY735" fmla="*/ 15033020 h 17221268"/>
              <a:gd name="connsiteX736" fmla="*/ 8944066 w 17135464"/>
              <a:gd name="connsiteY736" fmla="*/ 15015463 h 17221268"/>
              <a:gd name="connsiteX737" fmla="*/ 8975031 w 17135464"/>
              <a:gd name="connsiteY737" fmla="*/ 14990723 h 17221268"/>
              <a:gd name="connsiteX738" fmla="*/ 8995674 w 17135464"/>
              <a:gd name="connsiteY738" fmla="*/ 14973166 h 17221268"/>
              <a:gd name="connsiteX739" fmla="*/ 9016317 w 17135464"/>
              <a:gd name="connsiteY739" fmla="*/ 14963589 h 17221268"/>
              <a:gd name="connsiteX740" fmla="*/ 9044106 w 17135464"/>
              <a:gd name="connsiteY740" fmla="*/ 14958801 h 17221268"/>
              <a:gd name="connsiteX741" fmla="*/ 9080629 w 17135464"/>
              <a:gd name="connsiteY741" fmla="*/ 14965983 h 17221268"/>
              <a:gd name="connsiteX742" fmla="*/ 9113976 w 17135464"/>
              <a:gd name="connsiteY742" fmla="*/ 14990723 h 17221268"/>
              <a:gd name="connsiteX743" fmla="*/ 9144941 w 17135464"/>
              <a:gd name="connsiteY743" fmla="*/ 15015463 h 17221268"/>
              <a:gd name="connsiteX744" fmla="*/ 9183051 w 17135464"/>
              <a:gd name="connsiteY744" fmla="*/ 15033020 h 17221268"/>
              <a:gd name="connsiteX745" fmla="*/ 9237835 w 17135464"/>
              <a:gd name="connsiteY745" fmla="*/ 15041798 h 17221268"/>
              <a:gd name="connsiteX746" fmla="*/ 9292619 w 17135464"/>
              <a:gd name="connsiteY746" fmla="*/ 15033020 h 17221268"/>
              <a:gd name="connsiteX747" fmla="*/ 9330730 w 17135464"/>
              <a:gd name="connsiteY747" fmla="*/ 15015463 h 17221268"/>
              <a:gd name="connsiteX748" fmla="*/ 9361695 w 17135464"/>
              <a:gd name="connsiteY748" fmla="*/ 14990723 h 17221268"/>
              <a:gd name="connsiteX749" fmla="*/ 9395041 w 17135464"/>
              <a:gd name="connsiteY749" fmla="*/ 14965983 h 17221268"/>
              <a:gd name="connsiteX750" fmla="*/ 9431564 w 17135464"/>
              <a:gd name="connsiteY750" fmla="*/ 14958801 h 17221268"/>
              <a:gd name="connsiteX751" fmla="*/ 9467293 w 17135464"/>
              <a:gd name="connsiteY751" fmla="*/ 14965983 h 17221268"/>
              <a:gd name="connsiteX752" fmla="*/ 9500639 w 17135464"/>
              <a:gd name="connsiteY752" fmla="*/ 14990723 h 17221268"/>
              <a:gd name="connsiteX753" fmla="*/ 9531604 w 17135464"/>
              <a:gd name="connsiteY753" fmla="*/ 15015463 h 17221268"/>
              <a:gd name="connsiteX754" fmla="*/ 9569715 w 17135464"/>
              <a:gd name="connsiteY754" fmla="*/ 15033020 h 17221268"/>
              <a:gd name="connsiteX755" fmla="*/ 9624499 w 17135464"/>
              <a:gd name="connsiteY755" fmla="*/ 15041798 h 17221268"/>
              <a:gd name="connsiteX756" fmla="*/ 9624499 w 17135464"/>
              <a:gd name="connsiteY756" fmla="*/ 15290791 h 17221268"/>
              <a:gd name="connsiteX757" fmla="*/ 8463714 w 17135464"/>
              <a:gd name="connsiteY757" fmla="*/ 15290791 h 17221268"/>
              <a:gd name="connsiteX758" fmla="*/ 8463714 w 17135464"/>
              <a:gd name="connsiteY758" fmla="*/ 15041798 h 17221268"/>
              <a:gd name="connsiteX759" fmla="*/ 8518498 w 17135464"/>
              <a:gd name="connsiteY759" fmla="*/ 15033020 h 17221268"/>
              <a:gd name="connsiteX760" fmla="*/ 8556608 w 17135464"/>
              <a:gd name="connsiteY760" fmla="*/ 15015463 h 17221268"/>
              <a:gd name="connsiteX761" fmla="*/ 8587573 w 17135464"/>
              <a:gd name="connsiteY761" fmla="*/ 14990723 h 17221268"/>
              <a:gd name="connsiteX762" fmla="*/ 8620920 w 17135464"/>
              <a:gd name="connsiteY762" fmla="*/ 14965983 h 17221268"/>
              <a:gd name="connsiteX763" fmla="*/ 8657442 w 17135464"/>
              <a:gd name="connsiteY763" fmla="*/ 14958801 h 17221268"/>
              <a:gd name="connsiteX764" fmla="*/ 16805966 w 17135464"/>
              <a:gd name="connsiteY764" fmla="*/ 14948426 h 17221268"/>
              <a:gd name="connsiteX765" fmla="*/ 16888538 w 17135464"/>
              <a:gd name="connsiteY765" fmla="*/ 15115219 h 17221268"/>
              <a:gd name="connsiteX766" fmla="*/ 17071946 w 17135464"/>
              <a:gd name="connsiteY766" fmla="*/ 15141555 h 17221268"/>
              <a:gd name="connsiteX767" fmla="*/ 16939352 w 17135464"/>
              <a:gd name="connsiteY767" fmla="*/ 15271638 h 17221268"/>
              <a:gd name="connsiteX768" fmla="*/ 16970318 w 17135464"/>
              <a:gd name="connsiteY768" fmla="*/ 15454393 h 17221268"/>
              <a:gd name="connsiteX769" fmla="*/ 16805966 w 17135464"/>
              <a:gd name="connsiteY769" fmla="*/ 15368203 h 17221268"/>
              <a:gd name="connsiteX770" fmla="*/ 16641612 w 17135464"/>
              <a:gd name="connsiteY770" fmla="*/ 15454393 h 17221268"/>
              <a:gd name="connsiteX771" fmla="*/ 16673372 w 17135464"/>
              <a:gd name="connsiteY771" fmla="*/ 15271638 h 17221268"/>
              <a:gd name="connsiteX772" fmla="*/ 16540780 w 17135464"/>
              <a:gd name="connsiteY772" fmla="*/ 15141555 h 17221268"/>
              <a:gd name="connsiteX773" fmla="*/ 16724186 w 17135464"/>
              <a:gd name="connsiteY773" fmla="*/ 15115219 h 17221268"/>
              <a:gd name="connsiteX774" fmla="*/ 15464620 w 17135464"/>
              <a:gd name="connsiteY774" fmla="*/ 14871768 h 17221268"/>
              <a:gd name="connsiteX775" fmla="*/ 15674918 w 17135464"/>
              <a:gd name="connsiteY775" fmla="*/ 14894698 h 17221268"/>
              <a:gd name="connsiteX776" fmla="*/ 15728452 w 17135464"/>
              <a:gd name="connsiteY776" fmla="*/ 14955906 h 17221268"/>
              <a:gd name="connsiteX777" fmla="*/ 15751382 w 17135464"/>
              <a:gd name="connsiteY777" fmla="*/ 15116507 h 17221268"/>
              <a:gd name="connsiteX778" fmla="*/ 15785823 w 17135464"/>
              <a:gd name="connsiteY778" fmla="*/ 15131764 h 17221268"/>
              <a:gd name="connsiteX779" fmla="*/ 15915912 w 17135464"/>
              <a:gd name="connsiteY779" fmla="*/ 15032370 h 17221268"/>
              <a:gd name="connsiteX780" fmla="*/ 15999958 w 17135464"/>
              <a:gd name="connsiteY780" fmla="*/ 15028533 h 17221268"/>
              <a:gd name="connsiteX781" fmla="*/ 16160652 w 17135464"/>
              <a:gd name="connsiteY781" fmla="*/ 15162368 h 17221268"/>
              <a:gd name="connsiteX782" fmla="*/ 16294486 w 17135464"/>
              <a:gd name="connsiteY782" fmla="*/ 15322969 h 17221268"/>
              <a:gd name="connsiteX783" fmla="*/ 16290650 w 17135464"/>
              <a:gd name="connsiteY783" fmla="*/ 15407107 h 17221268"/>
              <a:gd name="connsiteX784" fmla="*/ 16191164 w 17135464"/>
              <a:gd name="connsiteY784" fmla="*/ 15537196 h 17221268"/>
              <a:gd name="connsiteX785" fmla="*/ 16206512 w 17135464"/>
              <a:gd name="connsiteY785" fmla="*/ 15571546 h 17221268"/>
              <a:gd name="connsiteX786" fmla="*/ 16367114 w 17135464"/>
              <a:gd name="connsiteY786" fmla="*/ 15594567 h 17221268"/>
              <a:gd name="connsiteX787" fmla="*/ 16428320 w 17135464"/>
              <a:gd name="connsiteY787" fmla="*/ 15648101 h 17221268"/>
              <a:gd name="connsiteX788" fmla="*/ 16451252 w 17135464"/>
              <a:gd name="connsiteY788" fmla="*/ 15858400 h 17221268"/>
              <a:gd name="connsiteX789" fmla="*/ 16428320 w 17135464"/>
              <a:gd name="connsiteY789" fmla="*/ 16068698 h 17221268"/>
              <a:gd name="connsiteX790" fmla="*/ 16367114 w 17135464"/>
              <a:gd name="connsiteY790" fmla="*/ 16122232 h 17221268"/>
              <a:gd name="connsiteX791" fmla="*/ 16206512 w 17135464"/>
              <a:gd name="connsiteY791" fmla="*/ 16145162 h 17221268"/>
              <a:gd name="connsiteX792" fmla="*/ 16191164 w 17135464"/>
              <a:gd name="connsiteY792" fmla="*/ 16179603 h 17221268"/>
              <a:gd name="connsiteX793" fmla="*/ 16290650 w 17135464"/>
              <a:gd name="connsiteY793" fmla="*/ 16309692 h 17221268"/>
              <a:gd name="connsiteX794" fmla="*/ 16294486 w 17135464"/>
              <a:gd name="connsiteY794" fmla="*/ 16393738 h 17221268"/>
              <a:gd name="connsiteX795" fmla="*/ 16160652 w 17135464"/>
              <a:gd name="connsiteY795" fmla="*/ 16554432 h 17221268"/>
              <a:gd name="connsiteX796" fmla="*/ 15999958 w 17135464"/>
              <a:gd name="connsiteY796" fmla="*/ 16688266 h 17221268"/>
              <a:gd name="connsiteX797" fmla="*/ 15915912 w 17135464"/>
              <a:gd name="connsiteY797" fmla="*/ 16684430 h 17221268"/>
              <a:gd name="connsiteX798" fmla="*/ 15785823 w 17135464"/>
              <a:gd name="connsiteY798" fmla="*/ 16584944 h 17221268"/>
              <a:gd name="connsiteX799" fmla="*/ 15751382 w 17135464"/>
              <a:gd name="connsiteY799" fmla="*/ 16600292 h 17221268"/>
              <a:gd name="connsiteX800" fmla="*/ 15728452 w 17135464"/>
              <a:gd name="connsiteY800" fmla="*/ 16760894 h 17221268"/>
              <a:gd name="connsiteX801" fmla="*/ 15674918 w 17135464"/>
              <a:gd name="connsiteY801" fmla="*/ 16822100 h 17221268"/>
              <a:gd name="connsiteX802" fmla="*/ 15464620 w 17135464"/>
              <a:gd name="connsiteY802" fmla="*/ 16845032 h 17221268"/>
              <a:gd name="connsiteX803" fmla="*/ 15254321 w 17135464"/>
              <a:gd name="connsiteY803" fmla="*/ 16822100 h 17221268"/>
              <a:gd name="connsiteX804" fmla="*/ 15200787 w 17135464"/>
              <a:gd name="connsiteY804" fmla="*/ 16760894 h 17221268"/>
              <a:gd name="connsiteX805" fmla="*/ 15181602 w 17135464"/>
              <a:gd name="connsiteY805" fmla="*/ 16600292 h 17221268"/>
              <a:gd name="connsiteX806" fmla="*/ 15143416 w 17135464"/>
              <a:gd name="connsiteY806" fmla="*/ 16584944 h 17221268"/>
              <a:gd name="connsiteX807" fmla="*/ 15013327 w 17135464"/>
              <a:gd name="connsiteY807" fmla="*/ 16684430 h 17221268"/>
              <a:gd name="connsiteX808" fmla="*/ 14929189 w 17135464"/>
              <a:gd name="connsiteY808" fmla="*/ 16688266 h 17221268"/>
              <a:gd name="connsiteX809" fmla="*/ 14768588 w 17135464"/>
              <a:gd name="connsiteY809" fmla="*/ 16554432 h 17221268"/>
              <a:gd name="connsiteX810" fmla="*/ 14634753 w 17135464"/>
              <a:gd name="connsiteY810" fmla="*/ 16393738 h 17221268"/>
              <a:gd name="connsiteX811" fmla="*/ 14638590 w 17135464"/>
              <a:gd name="connsiteY811" fmla="*/ 16309692 h 17221268"/>
              <a:gd name="connsiteX812" fmla="*/ 14737984 w 17135464"/>
              <a:gd name="connsiteY812" fmla="*/ 16179603 h 17221268"/>
              <a:gd name="connsiteX813" fmla="*/ 14722727 w 17135464"/>
              <a:gd name="connsiteY813" fmla="*/ 16145162 h 17221268"/>
              <a:gd name="connsiteX814" fmla="*/ 14562126 w 17135464"/>
              <a:gd name="connsiteY814" fmla="*/ 16122232 h 17221268"/>
              <a:gd name="connsiteX815" fmla="*/ 14500918 w 17135464"/>
              <a:gd name="connsiteY815" fmla="*/ 16068698 h 17221268"/>
              <a:gd name="connsiteX816" fmla="*/ 14477988 w 17135464"/>
              <a:gd name="connsiteY816" fmla="*/ 15858400 h 17221268"/>
              <a:gd name="connsiteX817" fmla="*/ 14500918 w 17135464"/>
              <a:gd name="connsiteY817" fmla="*/ 15648101 h 17221268"/>
              <a:gd name="connsiteX818" fmla="*/ 14562126 w 17135464"/>
              <a:gd name="connsiteY818" fmla="*/ 15594567 h 17221268"/>
              <a:gd name="connsiteX819" fmla="*/ 14722727 w 17135464"/>
              <a:gd name="connsiteY819" fmla="*/ 15575382 h 17221268"/>
              <a:gd name="connsiteX820" fmla="*/ 14737984 w 17135464"/>
              <a:gd name="connsiteY820" fmla="*/ 15537196 h 17221268"/>
              <a:gd name="connsiteX821" fmla="*/ 14638590 w 17135464"/>
              <a:gd name="connsiteY821" fmla="*/ 15407107 h 17221268"/>
              <a:gd name="connsiteX822" fmla="*/ 14634753 w 17135464"/>
              <a:gd name="connsiteY822" fmla="*/ 15322969 h 17221268"/>
              <a:gd name="connsiteX823" fmla="*/ 14768588 w 17135464"/>
              <a:gd name="connsiteY823" fmla="*/ 15162368 h 17221268"/>
              <a:gd name="connsiteX824" fmla="*/ 14929189 w 17135464"/>
              <a:gd name="connsiteY824" fmla="*/ 15028533 h 17221268"/>
              <a:gd name="connsiteX825" fmla="*/ 15013327 w 17135464"/>
              <a:gd name="connsiteY825" fmla="*/ 15032370 h 17221268"/>
              <a:gd name="connsiteX826" fmla="*/ 15143416 w 17135464"/>
              <a:gd name="connsiteY826" fmla="*/ 15131764 h 17221268"/>
              <a:gd name="connsiteX827" fmla="*/ 15177766 w 17135464"/>
              <a:gd name="connsiteY827" fmla="*/ 15116507 h 17221268"/>
              <a:gd name="connsiteX828" fmla="*/ 15200787 w 17135464"/>
              <a:gd name="connsiteY828" fmla="*/ 14955906 h 17221268"/>
              <a:gd name="connsiteX829" fmla="*/ 15254321 w 17135464"/>
              <a:gd name="connsiteY829" fmla="*/ 14894698 h 17221268"/>
              <a:gd name="connsiteX830" fmla="*/ 15464620 w 17135464"/>
              <a:gd name="connsiteY830" fmla="*/ 14871768 h 17221268"/>
              <a:gd name="connsiteX831" fmla="*/ 1826164 w 17135464"/>
              <a:gd name="connsiteY831" fmla="*/ 14764874 h 17221268"/>
              <a:gd name="connsiteX832" fmla="*/ 2044506 w 17135464"/>
              <a:gd name="connsiteY832" fmla="*/ 14850265 h 17221268"/>
              <a:gd name="connsiteX833" fmla="*/ 2341451 w 17135464"/>
              <a:gd name="connsiteY833" fmla="*/ 14878995 h 17221268"/>
              <a:gd name="connsiteX834" fmla="*/ 2638396 w 17135464"/>
              <a:gd name="connsiteY834" fmla="*/ 14850265 h 17221268"/>
              <a:gd name="connsiteX835" fmla="*/ 2856738 w 17135464"/>
              <a:gd name="connsiteY835" fmla="*/ 14764874 h 17221268"/>
              <a:gd name="connsiteX836" fmla="*/ 2856738 w 17135464"/>
              <a:gd name="connsiteY836" fmla="*/ 14878995 h 17221268"/>
              <a:gd name="connsiteX837" fmla="*/ 2787663 w 17135464"/>
              <a:gd name="connsiteY837" fmla="*/ 14964387 h 17221268"/>
              <a:gd name="connsiteX838" fmla="*/ 2599492 w 17135464"/>
              <a:gd name="connsiteY838" fmla="*/ 15027434 h 17221268"/>
              <a:gd name="connsiteX839" fmla="*/ 2341451 w 17135464"/>
              <a:gd name="connsiteY839" fmla="*/ 15050577 h 17221268"/>
              <a:gd name="connsiteX840" fmla="*/ 2083410 w 17135464"/>
              <a:gd name="connsiteY840" fmla="*/ 15027434 h 17221268"/>
              <a:gd name="connsiteX841" fmla="*/ 1895240 w 17135464"/>
              <a:gd name="connsiteY841" fmla="*/ 14964387 h 17221268"/>
              <a:gd name="connsiteX842" fmla="*/ 1826164 w 17135464"/>
              <a:gd name="connsiteY842" fmla="*/ 14878995 h 17221268"/>
              <a:gd name="connsiteX843" fmla="*/ 12348316 w 17135464"/>
              <a:gd name="connsiteY843" fmla="*/ 14605068 h 17221268"/>
              <a:gd name="connsiteX844" fmla="*/ 12720811 w 17135464"/>
              <a:gd name="connsiteY844" fmla="*/ 14722579 h 17221268"/>
              <a:gd name="connsiteX845" fmla="*/ 12920651 w 17135464"/>
              <a:gd name="connsiteY845" fmla="*/ 15116372 h 17221268"/>
              <a:gd name="connsiteX846" fmla="*/ 12842855 w 17135464"/>
              <a:gd name="connsiteY846" fmla="*/ 15389202 h 17221268"/>
              <a:gd name="connsiteX847" fmla="*/ 12565971 w 17135464"/>
              <a:gd name="connsiteY847" fmla="*/ 15542277 h 17221268"/>
              <a:gd name="connsiteX848" fmla="*/ 12390308 w 17135464"/>
              <a:gd name="connsiteY848" fmla="*/ 15481565 h 17221268"/>
              <a:gd name="connsiteX849" fmla="*/ 12199664 w 17135464"/>
              <a:gd name="connsiteY849" fmla="*/ 15542277 h 17221268"/>
              <a:gd name="connsiteX850" fmla="*/ 11972755 w 17135464"/>
              <a:gd name="connsiteY850" fmla="*/ 15352142 h 17221268"/>
              <a:gd name="connsiteX851" fmla="*/ 12095898 w 17135464"/>
              <a:gd name="connsiteY851" fmla="*/ 15055257 h 17221268"/>
              <a:gd name="connsiteX852" fmla="*/ 12498008 w 17135464"/>
              <a:gd name="connsiteY852" fmla="*/ 14942293 h 17221268"/>
              <a:gd name="connsiteX853" fmla="*/ 12564987 w 17135464"/>
              <a:gd name="connsiteY853" fmla="*/ 14943329 h 17221268"/>
              <a:gd name="connsiteX854" fmla="*/ 12608252 w 17135464"/>
              <a:gd name="connsiteY854" fmla="*/ 14944595 h 17221268"/>
              <a:gd name="connsiteX855" fmla="*/ 12599634 w 17135464"/>
              <a:gd name="connsiteY855" fmla="*/ 14986949 h 17221268"/>
              <a:gd name="connsiteX856" fmla="*/ 12547404 w 17135464"/>
              <a:gd name="connsiteY856" fmla="*/ 15244644 h 17221268"/>
              <a:gd name="connsiteX857" fmla="*/ 12544512 w 17135464"/>
              <a:gd name="connsiteY857" fmla="*/ 15259319 h 17221268"/>
              <a:gd name="connsiteX858" fmla="*/ 12533348 w 17135464"/>
              <a:gd name="connsiteY858" fmla="*/ 15329929 h 17221268"/>
              <a:gd name="connsiteX859" fmla="*/ 12568111 w 17135464"/>
              <a:gd name="connsiteY859" fmla="*/ 15361925 h 17221268"/>
              <a:gd name="connsiteX860" fmla="*/ 12669853 w 17135464"/>
              <a:gd name="connsiteY860" fmla="*/ 15278252 h 17221268"/>
              <a:gd name="connsiteX861" fmla="*/ 12701261 w 17135464"/>
              <a:gd name="connsiteY861" fmla="*/ 15124947 h 17221268"/>
              <a:gd name="connsiteX862" fmla="*/ 12602063 w 17135464"/>
              <a:gd name="connsiteY862" fmla="*/ 14879049 h 17221268"/>
              <a:gd name="connsiteX863" fmla="*/ 12335648 w 17135464"/>
              <a:gd name="connsiteY863" fmla="*/ 14785535 h 17221268"/>
              <a:gd name="connsiteX864" fmla="*/ 11890621 w 17135464"/>
              <a:gd name="connsiteY864" fmla="*/ 15324807 h 17221268"/>
              <a:gd name="connsiteX865" fmla="*/ 11990512 w 17135464"/>
              <a:gd name="connsiteY865" fmla="*/ 15575999 h 17221268"/>
              <a:gd name="connsiteX866" fmla="*/ 12264562 w 17135464"/>
              <a:gd name="connsiteY866" fmla="*/ 15667672 h 17221268"/>
              <a:gd name="connsiteX867" fmla="*/ 12701839 w 17135464"/>
              <a:gd name="connsiteY867" fmla="*/ 15540320 h 17221268"/>
              <a:gd name="connsiteX868" fmla="*/ 12735676 w 17135464"/>
              <a:gd name="connsiteY868" fmla="*/ 15522423 h 17221268"/>
              <a:gd name="connsiteX869" fmla="*/ 12751814 w 17135464"/>
              <a:gd name="connsiteY869" fmla="*/ 15557124 h 17221268"/>
              <a:gd name="connsiteX870" fmla="*/ 12802135 w 17135464"/>
              <a:gd name="connsiteY870" fmla="*/ 15664737 h 17221268"/>
              <a:gd name="connsiteX871" fmla="*/ 12816653 w 17135464"/>
              <a:gd name="connsiteY871" fmla="*/ 15695984 h 17221268"/>
              <a:gd name="connsiteX872" fmla="*/ 12786402 w 17135464"/>
              <a:gd name="connsiteY872" fmla="*/ 15712270 h 17221268"/>
              <a:gd name="connsiteX873" fmla="*/ 12254093 w 17135464"/>
              <a:gd name="connsiteY873" fmla="*/ 15848081 h 17221268"/>
              <a:gd name="connsiteX874" fmla="*/ 11860543 w 17135464"/>
              <a:gd name="connsiteY874" fmla="*/ 15724240 h 17221268"/>
              <a:gd name="connsiteX875" fmla="*/ 11671288 w 17135464"/>
              <a:gd name="connsiteY875" fmla="*/ 15321412 h 17221268"/>
              <a:gd name="connsiteX876" fmla="*/ 11837928 w 17135464"/>
              <a:gd name="connsiteY876" fmla="*/ 14841873 h 17221268"/>
              <a:gd name="connsiteX877" fmla="*/ 12348316 w 17135464"/>
              <a:gd name="connsiteY877" fmla="*/ 14605068 h 17221268"/>
              <a:gd name="connsiteX878" fmla="*/ 13495107 w 17135464"/>
              <a:gd name="connsiteY878" fmla="*/ 14521467 h 17221268"/>
              <a:gd name="connsiteX879" fmla="*/ 13649931 w 17135464"/>
              <a:gd name="connsiteY879" fmla="*/ 14580523 h 17221268"/>
              <a:gd name="connsiteX880" fmla="*/ 13788876 w 17135464"/>
              <a:gd name="connsiteY880" fmla="*/ 14724173 h 17221268"/>
              <a:gd name="connsiteX881" fmla="*/ 13844454 w 17135464"/>
              <a:gd name="connsiteY881" fmla="*/ 14878995 h 17221268"/>
              <a:gd name="connsiteX882" fmla="*/ 13834132 w 17135464"/>
              <a:gd name="connsiteY882" fmla="*/ 14925283 h 17221268"/>
              <a:gd name="connsiteX883" fmla="*/ 13804755 w 17135464"/>
              <a:gd name="connsiteY883" fmla="*/ 14952416 h 17221268"/>
              <a:gd name="connsiteX884" fmla="*/ 13765851 w 17135464"/>
              <a:gd name="connsiteY884" fmla="*/ 14964387 h 17221268"/>
              <a:gd name="connsiteX885" fmla="*/ 13719800 w 17135464"/>
              <a:gd name="connsiteY885" fmla="*/ 14967579 h 17221268"/>
              <a:gd name="connsiteX886" fmla="*/ 13605469 w 17135464"/>
              <a:gd name="connsiteY886" fmla="*/ 14940446 h 17221268"/>
              <a:gd name="connsiteX887" fmla="*/ 13495107 w 17135464"/>
              <a:gd name="connsiteY887" fmla="*/ 14913312 h 17221268"/>
              <a:gd name="connsiteX888" fmla="*/ 13378393 w 17135464"/>
              <a:gd name="connsiteY888" fmla="*/ 14940446 h 17221268"/>
              <a:gd name="connsiteX889" fmla="*/ 13256915 w 17135464"/>
              <a:gd name="connsiteY889" fmla="*/ 14967579 h 17221268"/>
              <a:gd name="connsiteX890" fmla="*/ 13145760 w 17135464"/>
              <a:gd name="connsiteY890" fmla="*/ 14878995 h 17221268"/>
              <a:gd name="connsiteX891" fmla="*/ 13179106 w 17135464"/>
              <a:gd name="connsiteY891" fmla="*/ 14762479 h 17221268"/>
              <a:gd name="connsiteX892" fmla="*/ 13264061 w 17135464"/>
              <a:gd name="connsiteY892" fmla="*/ 14645963 h 17221268"/>
              <a:gd name="connsiteX893" fmla="*/ 13377599 w 17135464"/>
              <a:gd name="connsiteY893" fmla="*/ 14557379 h 17221268"/>
              <a:gd name="connsiteX894" fmla="*/ 13495107 w 17135464"/>
              <a:gd name="connsiteY894" fmla="*/ 14521467 h 17221268"/>
              <a:gd name="connsiteX895" fmla="*/ 1826164 w 17135464"/>
              <a:gd name="connsiteY895" fmla="*/ 14507102 h 17221268"/>
              <a:gd name="connsiteX896" fmla="*/ 2044506 w 17135464"/>
              <a:gd name="connsiteY896" fmla="*/ 14592494 h 17221268"/>
              <a:gd name="connsiteX897" fmla="*/ 2341451 w 17135464"/>
              <a:gd name="connsiteY897" fmla="*/ 14621224 h 17221268"/>
              <a:gd name="connsiteX898" fmla="*/ 2638396 w 17135464"/>
              <a:gd name="connsiteY898" fmla="*/ 14592494 h 17221268"/>
              <a:gd name="connsiteX899" fmla="*/ 2856738 w 17135464"/>
              <a:gd name="connsiteY899" fmla="*/ 14507102 h 17221268"/>
              <a:gd name="connsiteX900" fmla="*/ 2856738 w 17135464"/>
              <a:gd name="connsiteY900" fmla="*/ 14621224 h 17221268"/>
              <a:gd name="connsiteX901" fmla="*/ 2787663 w 17135464"/>
              <a:gd name="connsiteY901" fmla="*/ 14707414 h 17221268"/>
              <a:gd name="connsiteX902" fmla="*/ 2599492 w 17135464"/>
              <a:gd name="connsiteY902" fmla="*/ 14769662 h 17221268"/>
              <a:gd name="connsiteX903" fmla="*/ 2341451 w 17135464"/>
              <a:gd name="connsiteY903" fmla="*/ 14792805 h 17221268"/>
              <a:gd name="connsiteX904" fmla="*/ 2083410 w 17135464"/>
              <a:gd name="connsiteY904" fmla="*/ 14769662 h 17221268"/>
              <a:gd name="connsiteX905" fmla="*/ 1895240 w 17135464"/>
              <a:gd name="connsiteY905" fmla="*/ 14707414 h 17221268"/>
              <a:gd name="connsiteX906" fmla="*/ 1826164 w 17135464"/>
              <a:gd name="connsiteY906" fmla="*/ 14621224 h 17221268"/>
              <a:gd name="connsiteX907" fmla="*/ 11094139 w 17135464"/>
              <a:gd name="connsiteY907" fmla="*/ 14488747 h 17221268"/>
              <a:gd name="connsiteX908" fmla="*/ 11114782 w 17135464"/>
              <a:gd name="connsiteY908" fmla="*/ 14499920 h 17221268"/>
              <a:gd name="connsiteX909" fmla="*/ 11152893 w 17135464"/>
              <a:gd name="connsiteY909" fmla="*/ 14523861 h 17221268"/>
              <a:gd name="connsiteX910" fmla="*/ 11207677 w 17135464"/>
              <a:gd name="connsiteY910" fmla="*/ 14548601 h 17221268"/>
              <a:gd name="connsiteX911" fmla="*/ 11275958 w 17135464"/>
              <a:gd name="connsiteY911" fmla="*/ 14559774 h 17221268"/>
              <a:gd name="connsiteX912" fmla="*/ 11343446 w 17135464"/>
              <a:gd name="connsiteY912" fmla="*/ 14548601 h 17221268"/>
              <a:gd name="connsiteX913" fmla="*/ 11398230 w 17135464"/>
              <a:gd name="connsiteY913" fmla="*/ 14523861 h 17221268"/>
              <a:gd name="connsiteX914" fmla="*/ 11436340 w 17135464"/>
              <a:gd name="connsiteY914" fmla="*/ 14499920 h 17221268"/>
              <a:gd name="connsiteX915" fmla="*/ 11457778 w 17135464"/>
              <a:gd name="connsiteY915" fmla="*/ 14488747 h 17221268"/>
              <a:gd name="connsiteX916" fmla="*/ 11514149 w 17135464"/>
              <a:gd name="connsiteY916" fmla="*/ 14499121 h 17221268"/>
              <a:gd name="connsiteX917" fmla="*/ 11557818 w 17135464"/>
              <a:gd name="connsiteY917" fmla="*/ 14526255 h 17221268"/>
              <a:gd name="connsiteX918" fmla="*/ 11588783 w 17135464"/>
              <a:gd name="connsiteY918" fmla="*/ 14567754 h 17221268"/>
              <a:gd name="connsiteX919" fmla="*/ 11611014 w 17135464"/>
              <a:gd name="connsiteY919" fmla="*/ 14617234 h 17221268"/>
              <a:gd name="connsiteX920" fmla="*/ 11624511 w 17135464"/>
              <a:gd name="connsiteY920" fmla="*/ 14672299 h 17221268"/>
              <a:gd name="connsiteX921" fmla="*/ 11631657 w 17135464"/>
              <a:gd name="connsiteY921" fmla="*/ 14727365 h 17221268"/>
              <a:gd name="connsiteX922" fmla="*/ 11633245 w 17135464"/>
              <a:gd name="connsiteY922" fmla="*/ 14780037 h 17221268"/>
              <a:gd name="connsiteX923" fmla="*/ 11595928 w 17135464"/>
              <a:gd name="connsiteY923" fmla="*/ 14876601 h 17221268"/>
              <a:gd name="connsiteX924" fmla="*/ 11497476 w 17135464"/>
              <a:gd name="connsiteY924" fmla="*/ 14911716 h 17221268"/>
              <a:gd name="connsiteX925" fmla="*/ 11053646 w 17135464"/>
              <a:gd name="connsiteY925" fmla="*/ 14911716 h 17221268"/>
              <a:gd name="connsiteX926" fmla="*/ 10955194 w 17135464"/>
              <a:gd name="connsiteY926" fmla="*/ 14876601 h 17221268"/>
              <a:gd name="connsiteX927" fmla="*/ 10917877 w 17135464"/>
              <a:gd name="connsiteY927" fmla="*/ 14780037 h 17221268"/>
              <a:gd name="connsiteX928" fmla="*/ 10919465 w 17135464"/>
              <a:gd name="connsiteY928" fmla="*/ 14727365 h 17221268"/>
              <a:gd name="connsiteX929" fmla="*/ 10926611 w 17135464"/>
              <a:gd name="connsiteY929" fmla="*/ 14672299 h 17221268"/>
              <a:gd name="connsiteX930" fmla="*/ 10940109 w 17135464"/>
              <a:gd name="connsiteY930" fmla="*/ 14617234 h 17221268"/>
              <a:gd name="connsiteX931" fmla="*/ 10962340 w 17135464"/>
              <a:gd name="connsiteY931" fmla="*/ 14567754 h 17221268"/>
              <a:gd name="connsiteX932" fmla="*/ 10993305 w 17135464"/>
              <a:gd name="connsiteY932" fmla="*/ 14526255 h 17221268"/>
              <a:gd name="connsiteX933" fmla="*/ 11036973 w 17135464"/>
              <a:gd name="connsiteY933" fmla="*/ 14499121 h 17221268"/>
              <a:gd name="connsiteX934" fmla="*/ 11094139 w 17135464"/>
              <a:gd name="connsiteY934" fmla="*/ 14488747 h 17221268"/>
              <a:gd name="connsiteX935" fmla="*/ 4548693 w 17135464"/>
              <a:gd name="connsiteY935" fmla="*/ 14475978 h 17221268"/>
              <a:gd name="connsiteX936" fmla="*/ 4833729 w 17135464"/>
              <a:gd name="connsiteY936" fmla="*/ 14551793 h 17221268"/>
              <a:gd name="connsiteX937" fmla="*/ 5118762 w 17135464"/>
              <a:gd name="connsiteY937" fmla="*/ 14475978 h 17221268"/>
              <a:gd name="connsiteX938" fmla="*/ 4833729 w 17135464"/>
              <a:gd name="connsiteY938" fmla="*/ 14760085 h 17221268"/>
              <a:gd name="connsiteX939" fmla="*/ 4548693 w 17135464"/>
              <a:gd name="connsiteY939" fmla="*/ 14475978 h 17221268"/>
              <a:gd name="connsiteX940" fmla="*/ 8629653 w 17135464"/>
              <a:gd name="connsiteY940" fmla="*/ 14420114 h 17221268"/>
              <a:gd name="connsiteX941" fmla="*/ 8795593 w 17135464"/>
              <a:gd name="connsiteY941" fmla="*/ 14420114 h 17221268"/>
              <a:gd name="connsiteX942" fmla="*/ 8795593 w 17135464"/>
              <a:gd name="connsiteY942" fmla="*/ 14710606 h 17221268"/>
              <a:gd name="connsiteX943" fmla="*/ 8961533 w 17135464"/>
              <a:gd name="connsiteY943" fmla="*/ 14710606 h 17221268"/>
              <a:gd name="connsiteX944" fmla="*/ 8961533 w 17135464"/>
              <a:gd name="connsiteY944" fmla="*/ 14420114 h 17221268"/>
              <a:gd name="connsiteX945" fmla="*/ 9126679 w 17135464"/>
              <a:gd name="connsiteY945" fmla="*/ 14420114 h 17221268"/>
              <a:gd name="connsiteX946" fmla="*/ 9126679 w 17135464"/>
              <a:gd name="connsiteY946" fmla="*/ 14710606 h 17221268"/>
              <a:gd name="connsiteX947" fmla="*/ 9292619 w 17135464"/>
              <a:gd name="connsiteY947" fmla="*/ 14710606 h 17221268"/>
              <a:gd name="connsiteX948" fmla="*/ 9292619 w 17135464"/>
              <a:gd name="connsiteY948" fmla="*/ 14420114 h 17221268"/>
              <a:gd name="connsiteX949" fmla="*/ 9458559 w 17135464"/>
              <a:gd name="connsiteY949" fmla="*/ 14420114 h 17221268"/>
              <a:gd name="connsiteX950" fmla="*/ 9458559 w 17135464"/>
              <a:gd name="connsiteY950" fmla="*/ 14710606 h 17221268"/>
              <a:gd name="connsiteX951" fmla="*/ 9499845 w 17135464"/>
              <a:gd name="connsiteY951" fmla="*/ 14710606 h 17221268"/>
              <a:gd name="connsiteX952" fmla="*/ 9587976 w 17135464"/>
              <a:gd name="connsiteY952" fmla="*/ 14746518 h 17221268"/>
              <a:gd name="connsiteX953" fmla="*/ 9624499 w 17135464"/>
              <a:gd name="connsiteY953" fmla="*/ 14835102 h 17221268"/>
              <a:gd name="connsiteX954" fmla="*/ 9624499 w 17135464"/>
              <a:gd name="connsiteY954" fmla="*/ 14958801 h 17221268"/>
              <a:gd name="connsiteX955" fmla="*/ 9588770 w 17135464"/>
              <a:gd name="connsiteY955" fmla="*/ 14951618 h 17221268"/>
              <a:gd name="connsiteX956" fmla="*/ 9554629 w 17135464"/>
              <a:gd name="connsiteY956" fmla="*/ 14927677 h 17221268"/>
              <a:gd name="connsiteX957" fmla="*/ 9524459 w 17135464"/>
              <a:gd name="connsiteY957" fmla="*/ 14902937 h 17221268"/>
              <a:gd name="connsiteX958" fmla="*/ 9486348 w 17135464"/>
              <a:gd name="connsiteY958" fmla="*/ 14885380 h 17221268"/>
              <a:gd name="connsiteX959" fmla="*/ 9431564 w 17135464"/>
              <a:gd name="connsiteY959" fmla="*/ 14875803 h 17221268"/>
              <a:gd name="connsiteX960" fmla="*/ 9375986 w 17135464"/>
              <a:gd name="connsiteY960" fmla="*/ 14885380 h 17221268"/>
              <a:gd name="connsiteX961" fmla="*/ 9337875 w 17135464"/>
              <a:gd name="connsiteY961" fmla="*/ 14902937 h 17221268"/>
              <a:gd name="connsiteX962" fmla="*/ 9307705 w 17135464"/>
              <a:gd name="connsiteY962" fmla="*/ 14927677 h 17221268"/>
              <a:gd name="connsiteX963" fmla="*/ 9286267 w 17135464"/>
              <a:gd name="connsiteY963" fmla="*/ 14944436 h 17221268"/>
              <a:gd name="connsiteX964" fmla="*/ 9266418 w 17135464"/>
              <a:gd name="connsiteY964" fmla="*/ 14954811 h 17221268"/>
              <a:gd name="connsiteX965" fmla="*/ 9237835 w 17135464"/>
              <a:gd name="connsiteY965" fmla="*/ 14958801 h 17221268"/>
              <a:gd name="connsiteX966" fmla="*/ 9201312 w 17135464"/>
              <a:gd name="connsiteY966" fmla="*/ 14951618 h 17221268"/>
              <a:gd name="connsiteX967" fmla="*/ 9167966 w 17135464"/>
              <a:gd name="connsiteY967" fmla="*/ 14927677 h 17221268"/>
              <a:gd name="connsiteX968" fmla="*/ 9137795 w 17135464"/>
              <a:gd name="connsiteY968" fmla="*/ 14902937 h 17221268"/>
              <a:gd name="connsiteX969" fmla="*/ 9099684 w 17135464"/>
              <a:gd name="connsiteY969" fmla="*/ 14885380 h 17221268"/>
              <a:gd name="connsiteX970" fmla="*/ 9044106 w 17135464"/>
              <a:gd name="connsiteY970" fmla="*/ 14875803 h 17221268"/>
              <a:gd name="connsiteX971" fmla="*/ 8989322 w 17135464"/>
              <a:gd name="connsiteY971" fmla="*/ 14885380 h 17221268"/>
              <a:gd name="connsiteX972" fmla="*/ 8951212 w 17135464"/>
              <a:gd name="connsiteY972" fmla="*/ 14902937 h 17221268"/>
              <a:gd name="connsiteX973" fmla="*/ 8920247 w 17135464"/>
              <a:gd name="connsiteY973" fmla="*/ 14927677 h 17221268"/>
              <a:gd name="connsiteX974" fmla="*/ 8899604 w 17135464"/>
              <a:gd name="connsiteY974" fmla="*/ 14944436 h 17221268"/>
              <a:gd name="connsiteX975" fmla="*/ 8878960 w 17135464"/>
              <a:gd name="connsiteY975" fmla="*/ 14954811 h 17221268"/>
              <a:gd name="connsiteX976" fmla="*/ 8851171 w 17135464"/>
              <a:gd name="connsiteY976" fmla="*/ 14958801 h 17221268"/>
              <a:gd name="connsiteX977" fmla="*/ 8814649 w 17135464"/>
              <a:gd name="connsiteY977" fmla="*/ 14951618 h 17221268"/>
              <a:gd name="connsiteX978" fmla="*/ 8781302 w 17135464"/>
              <a:gd name="connsiteY978" fmla="*/ 14927677 h 17221268"/>
              <a:gd name="connsiteX979" fmla="*/ 8750337 w 17135464"/>
              <a:gd name="connsiteY979" fmla="*/ 14902937 h 17221268"/>
              <a:gd name="connsiteX980" fmla="*/ 8712226 w 17135464"/>
              <a:gd name="connsiteY980" fmla="*/ 14885380 h 17221268"/>
              <a:gd name="connsiteX981" fmla="*/ 8657442 w 17135464"/>
              <a:gd name="connsiteY981" fmla="*/ 14875803 h 17221268"/>
              <a:gd name="connsiteX982" fmla="*/ 8601864 w 17135464"/>
              <a:gd name="connsiteY982" fmla="*/ 14885380 h 17221268"/>
              <a:gd name="connsiteX983" fmla="*/ 8563754 w 17135464"/>
              <a:gd name="connsiteY983" fmla="*/ 14902937 h 17221268"/>
              <a:gd name="connsiteX984" fmla="*/ 8533583 w 17135464"/>
              <a:gd name="connsiteY984" fmla="*/ 14927677 h 17221268"/>
              <a:gd name="connsiteX985" fmla="*/ 8500236 w 17135464"/>
              <a:gd name="connsiteY985" fmla="*/ 14951618 h 17221268"/>
              <a:gd name="connsiteX986" fmla="*/ 8463714 w 17135464"/>
              <a:gd name="connsiteY986" fmla="*/ 14958801 h 17221268"/>
              <a:gd name="connsiteX987" fmla="*/ 8463714 w 17135464"/>
              <a:gd name="connsiteY987" fmla="*/ 14835102 h 17221268"/>
              <a:gd name="connsiteX988" fmla="*/ 8500236 w 17135464"/>
              <a:gd name="connsiteY988" fmla="*/ 14746518 h 17221268"/>
              <a:gd name="connsiteX989" fmla="*/ 8588367 w 17135464"/>
              <a:gd name="connsiteY989" fmla="*/ 14710606 h 17221268"/>
              <a:gd name="connsiteX990" fmla="*/ 8629653 w 17135464"/>
              <a:gd name="connsiteY990" fmla="*/ 14710606 h 17221268"/>
              <a:gd name="connsiteX991" fmla="*/ 6494456 w 17135464"/>
              <a:gd name="connsiteY991" fmla="*/ 14401868 h 17221268"/>
              <a:gd name="connsiteX992" fmla="*/ 6299193 w 17135464"/>
              <a:gd name="connsiteY992" fmla="*/ 14600324 h 17221268"/>
              <a:gd name="connsiteX993" fmla="*/ 6494456 w 17135464"/>
              <a:gd name="connsiteY993" fmla="*/ 14798743 h 17221268"/>
              <a:gd name="connsiteX994" fmla="*/ 6689718 w 17135464"/>
              <a:gd name="connsiteY994" fmla="*/ 14600324 h 17221268"/>
              <a:gd name="connsiteX995" fmla="*/ 6494456 w 17135464"/>
              <a:gd name="connsiteY995" fmla="*/ 14401868 h 17221268"/>
              <a:gd name="connsiteX996" fmla="*/ 3958771 w 17135464"/>
              <a:gd name="connsiteY996" fmla="*/ 14340309 h 17221268"/>
              <a:gd name="connsiteX997" fmla="*/ 4108832 w 17135464"/>
              <a:gd name="connsiteY997" fmla="*/ 14340309 h 17221268"/>
              <a:gd name="connsiteX998" fmla="*/ 4135826 w 17135464"/>
              <a:gd name="connsiteY998" fmla="*/ 14351481 h 17221268"/>
              <a:gd name="connsiteX999" fmla="*/ 4146941 w 17135464"/>
              <a:gd name="connsiteY999" fmla="*/ 14377817 h 17221268"/>
              <a:gd name="connsiteX1000" fmla="*/ 4146941 w 17135464"/>
              <a:gd name="connsiteY1000" fmla="*/ 15318723 h 17221268"/>
              <a:gd name="connsiteX1001" fmla="*/ 4124711 w 17135464"/>
              <a:gd name="connsiteY1001" fmla="*/ 15372193 h 17221268"/>
              <a:gd name="connsiteX1002" fmla="*/ 4071515 w 17135464"/>
              <a:gd name="connsiteY1002" fmla="*/ 15394539 h 17221268"/>
              <a:gd name="connsiteX1003" fmla="*/ 3996088 w 17135464"/>
              <a:gd name="connsiteY1003" fmla="*/ 15394539 h 17221268"/>
              <a:gd name="connsiteX1004" fmla="*/ 3943687 w 17135464"/>
              <a:gd name="connsiteY1004" fmla="*/ 15372193 h 17221268"/>
              <a:gd name="connsiteX1005" fmla="*/ 3920660 w 17135464"/>
              <a:gd name="connsiteY1005" fmla="*/ 15318723 h 17221268"/>
              <a:gd name="connsiteX1006" fmla="*/ 3920660 w 17135464"/>
              <a:gd name="connsiteY1006" fmla="*/ 15017857 h 17221268"/>
              <a:gd name="connsiteX1007" fmla="*/ 3788862 w 17135464"/>
              <a:gd name="connsiteY1007" fmla="*/ 15017857 h 17221268"/>
              <a:gd name="connsiteX1008" fmla="*/ 3776159 w 17135464"/>
              <a:gd name="connsiteY1008" fmla="*/ 15012270 h 17221268"/>
              <a:gd name="connsiteX1009" fmla="*/ 3770602 w 17135464"/>
              <a:gd name="connsiteY1009" fmla="*/ 14999502 h 17221268"/>
              <a:gd name="connsiteX1010" fmla="*/ 3770602 w 17135464"/>
              <a:gd name="connsiteY1010" fmla="*/ 14528649 h 17221268"/>
              <a:gd name="connsiteX1011" fmla="*/ 3825385 w 17135464"/>
              <a:gd name="connsiteY1011" fmla="*/ 14395374 h 17221268"/>
              <a:gd name="connsiteX1012" fmla="*/ 3958771 w 17135464"/>
              <a:gd name="connsiteY1012" fmla="*/ 14340309 h 17221268"/>
              <a:gd name="connsiteX1013" fmla="*/ 3356146 w 17135464"/>
              <a:gd name="connsiteY1013" fmla="*/ 14340309 h 17221268"/>
              <a:gd name="connsiteX1014" fmla="*/ 3383144 w 17135464"/>
              <a:gd name="connsiteY1014" fmla="*/ 14351481 h 17221268"/>
              <a:gd name="connsiteX1015" fmla="*/ 3394258 w 17135464"/>
              <a:gd name="connsiteY1015" fmla="*/ 14377817 h 17221268"/>
              <a:gd name="connsiteX1016" fmla="*/ 3394258 w 17135464"/>
              <a:gd name="connsiteY1016" fmla="*/ 14622820 h 17221268"/>
              <a:gd name="connsiteX1017" fmla="*/ 3405373 w 17135464"/>
              <a:gd name="connsiteY1017" fmla="*/ 14649156 h 17221268"/>
              <a:gd name="connsiteX1018" fmla="*/ 3431573 w 17135464"/>
              <a:gd name="connsiteY1018" fmla="*/ 14660328 h 17221268"/>
              <a:gd name="connsiteX1019" fmla="*/ 3457774 w 17135464"/>
              <a:gd name="connsiteY1019" fmla="*/ 14649156 h 17221268"/>
              <a:gd name="connsiteX1020" fmla="*/ 3469683 w 17135464"/>
              <a:gd name="connsiteY1020" fmla="*/ 14622820 h 17221268"/>
              <a:gd name="connsiteX1021" fmla="*/ 3469683 w 17135464"/>
              <a:gd name="connsiteY1021" fmla="*/ 14377817 h 17221268"/>
              <a:gd name="connsiteX1022" fmla="*/ 3480798 w 17135464"/>
              <a:gd name="connsiteY1022" fmla="*/ 14351481 h 17221268"/>
              <a:gd name="connsiteX1023" fmla="*/ 3507000 w 17135464"/>
              <a:gd name="connsiteY1023" fmla="*/ 14340309 h 17221268"/>
              <a:gd name="connsiteX1024" fmla="*/ 3533202 w 17135464"/>
              <a:gd name="connsiteY1024" fmla="*/ 14351481 h 17221268"/>
              <a:gd name="connsiteX1025" fmla="*/ 3544317 w 17135464"/>
              <a:gd name="connsiteY1025" fmla="*/ 14377817 h 17221268"/>
              <a:gd name="connsiteX1026" fmla="*/ 3544317 w 17135464"/>
              <a:gd name="connsiteY1026" fmla="*/ 14622820 h 17221268"/>
              <a:gd name="connsiteX1027" fmla="*/ 3555432 w 17135464"/>
              <a:gd name="connsiteY1027" fmla="*/ 14649156 h 17221268"/>
              <a:gd name="connsiteX1028" fmla="*/ 3582428 w 17135464"/>
              <a:gd name="connsiteY1028" fmla="*/ 14660328 h 17221268"/>
              <a:gd name="connsiteX1029" fmla="*/ 3608628 w 17135464"/>
              <a:gd name="connsiteY1029" fmla="*/ 14649156 h 17221268"/>
              <a:gd name="connsiteX1030" fmla="*/ 3619748 w 17135464"/>
              <a:gd name="connsiteY1030" fmla="*/ 14622820 h 17221268"/>
              <a:gd name="connsiteX1031" fmla="*/ 3619748 w 17135464"/>
              <a:gd name="connsiteY1031" fmla="*/ 14377817 h 17221268"/>
              <a:gd name="connsiteX1032" fmla="*/ 3630864 w 17135464"/>
              <a:gd name="connsiteY1032" fmla="*/ 14351481 h 17221268"/>
              <a:gd name="connsiteX1033" fmla="*/ 3657860 w 17135464"/>
              <a:gd name="connsiteY1033" fmla="*/ 14340309 h 17221268"/>
              <a:gd name="connsiteX1034" fmla="*/ 3684059 w 17135464"/>
              <a:gd name="connsiteY1034" fmla="*/ 14351481 h 17221268"/>
              <a:gd name="connsiteX1035" fmla="*/ 3695176 w 17135464"/>
              <a:gd name="connsiteY1035" fmla="*/ 14377817 h 17221268"/>
              <a:gd name="connsiteX1036" fmla="*/ 3695176 w 17135464"/>
              <a:gd name="connsiteY1036" fmla="*/ 14754499 h 17221268"/>
              <a:gd name="connsiteX1037" fmla="*/ 3674531 w 17135464"/>
              <a:gd name="connsiteY1037" fmla="*/ 14819939 h 17221268"/>
              <a:gd name="connsiteX1038" fmla="*/ 3619748 w 17135464"/>
              <a:gd name="connsiteY1038" fmla="*/ 14860640 h 17221268"/>
              <a:gd name="connsiteX1039" fmla="*/ 3619748 w 17135464"/>
              <a:gd name="connsiteY1039" fmla="*/ 15318723 h 17221268"/>
              <a:gd name="connsiteX1040" fmla="*/ 3597513 w 17135464"/>
              <a:gd name="connsiteY1040" fmla="*/ 15372193 h 17221268"/>
              <a:gd name="connsiteX1041" fmla="*/ 3544317 w 17135464"/>
              <a:gd name="connsiteY1041" fmla="*/ 15394539 h 17221268"/>
              <a:gd name="connsiteX1042" fmla="*/ 3469683 w 17135464"/>
              <a:gd name="connsiteY1042" fmla="*/ 15394539 h 17221268"/>
              <a:gd name="connsiteX1043" fmla="*/ 3416487 w 17135464"/>
              <a:gd name="connsiteY1043" fmla="*/ 15372193 h 17221268"/>
              <a:gd name="connsiteX1044" fmla="*/ 3394258 w 17135464"/>
              <a:gd name="connsiteY1044" fmla="*/ 15318723 h 17221268"/>
              <a:gd name="connsiteX1045" fmla="*/ 3394258 w 17135464"/>
              <a:gd name="connsiteY1045" fmla="*/ 14860640 h 17221268"/>
              <a:gd name="connsiteX1046" fmla="*/ 3339472 w 17135464"/>
              <a:gd name="connsiteY1046" fmla="*/ 14819939 h 17221268"/>
              <a:gd name="connsiteX1047" fmla="*/ 3318828 w 17135464"/>
              <a:gd name="connsiteY1047" fmla="*/ 14754499 h 17221268"/>
              <a:gd name="connsiteX1048" fmla="*/ 3318828 w 17135464"/>
              <a:gd name="connsiteY1048" fmla="*/ 14377817 h 17221268"/>
              <a:gd name="connsiteX1049" fmla="*/ 3329944 w 17135464"/>
              <a:gd name="connsiteY1049" fmla="*/ 14351481 h 17221268"/>
              <a:gd name="connsiteX1050" fmla="*/ 3356146 w 17135464"/>
              <a:gd name="connsiteY1050" fmla="*/ 14340309 h 17221268"/>
              <a:gd name="connsiteX1051" fmla="*/ 13902414 w 17135464"/>
              <a:gd name="connsiteY1051" fmla="*/ 14329934 h 17221268"/>
              <a:gd name="connsiteX1052" fmla="*/ 13974665 w 17135464"/>
              <a:gd name="connsiteY1052" fmla="*/ 14366644 h 17221268"/>
              <a:gd name="connsiteX1053" fmla="*/ 14000072 w 17135464"/>
              <a:gd name="connsiteY1053" fmla="*/ 14451238 h 17221268"/>
              <a:gd name="connsiteX1054" fmla="*/ 13978635 w 17135464"/>
              <a:gd name="connsiteY1054" fmla="*/ 14543014 h 17221268"/>
              <a:gd name="connsiteX1055" fmla="*/ 13917499 w 17135464"/>
              <a:gd name="connsiteY1055" fmla="*/ 14624416 h 17221268"/>
              <a:gd name="connsiteX1056" fmla="*/ 13831750 w 17135464"/>
              <a:gd name="connsiteY1056" fmla="*/ 14657934 h 17221268"/>
              <a:gd name="connsiteX1057" fmla="*/ 13759499 w 17135464"/>
              <a:gd name="connsiteY1057" fmla="*/ 14622022 h 17221268"/>
              <a:gd name="connsiteX1058" fmla="*/ 13734092 w 17135464"/>
              <a:gd name="connsiteY1058" fmla="*/ 14537428 h 17221268"/>
              <a:gd name="connsiteX1059" fmla="*/ 13755529 w 17135464"/>
              <a:gd name="connsiteY1059" fmla="*/ 14444854 h 17221268"/>
              <a:gd name="connsiteX1060" fmla="*/ 13815871 w 17135464"/>
              <a:gd name="connsiteY1060" fmla="*/ 14364250 h 17221268"/>
              <a:gd name="connsiteX1061" fmla="*/ 13902414 w 17135464"/>
              <a:gd name="connsiteY1061" fmla="*/ 14329934 h 17221268"/>
              <a:gd name="connsiteX1062" fmla="*/ 13087800 w 17135464"/>
              <a:gd name="connsiteY1062" fmla="*/ 14329934 h 17221268"/>
              <a:gd name="connsiteX1063" fmla="*/ 13173549 w 17135464"/>
              <a:gd name="connsiteY1063" fmla="*/ 14364250 h 17221268"/>
              <a:gd name="connsiteX1064" fmla="*/ 13234684 w 17135464"/>
              <a:gd name="connsiteY1064" fmla="*/ 14444854 h 17221268"/>
              <a:gd name="connsiteX1065" fmla="*/ 13256122 w 17135464"/>
              <a:gd name="connsiteY1065" fmla="*/ 14537428 h 17221268"/>
              <a:gd name="connsiteX1066" fmla="*/ 13230714 w 17135464"/>
              <a:gd name="connsiteY1066" fmla="*/ 14622022 h 17221268"/>
              <a:gd name="connsiteX1067" fmla="*/ 13158463 w 17135464"/>
              <a:gd name="connsiteY1067" fmla="*/ 14657934 h 17221268"/>
              <a:gd name="connsiteX1068" fmla="*/ 13072714 w 17135464"/>
              <a:gd name="connsiteY1068" fmla="*/ 14624416 h 17221268"/>
              <a:gd name="connsiteX1069" fmla="*/ 13011578 w 17135464"/>
              <a:gd name="connsiteY1069" fmla="*/ 14543014 h 17221268"/>
              <a:gd name="connsiteX1070" fmla="*/ 12990141 w 17135464"/>
              <a:gd name="connsiteY1070" fmla="*/ 14451238 h 17221268"/>
              <a:gd name="connsiteX1071" fmla="*/ 13015548 w 17135464"/>
              <a:gd name="connsiteY1071" fmla="*/ 14366644 h 17221268"/>
              <a:gd name="connsiteX1072" fmla="*/ 13087800 w 17135464"/>
              <a:gd name="connsiteY1072" fmla="*/ 14329934 h 17221268"/>
              <a:gd name="connsiteX1073" fmla="*/ 5005223 w 17135464"/>
              <a:gd name="connsiteY1073" fmla="*/ 14246138 h 17221268"/>
              <a:gd name="connsiteX1074" fmla="*/ 5062391 w 17135464"/>
              <a:gd name="connsiteY1074" fmla="*/ 14332328 h 17221268"/>
              <a:gd name="connsiteX1075" fmla="*/ 5005223 w 17135464"/>
              <a:gd name="connsiteY1075" fmla="*/ 14417720 h 17221268"/>
              <a:gd name="connsiteX1076" fmla="*/ 4948058 w 17135464"/>
              <a:gd name="connsiteY1076" fmla="*/ 14332328 h 17221268"/>
              <a:gd name="connsiteX1077" fmla="*/ 5005223 w 17135464"/>
              <a:gd name="connsiteY1077" fmla="*/ 14246138 h 17221268"/>
              <a:gd name="connsiteX1078" fmla="*/ 4663022 w 17135464"/>
              <a:gd name="connsiteY1078" fmla="*/ 14246138 h 17221268"/>
              <a:gd name="connsiteX1079" fmla="*/ 4720186 w 17135464"/>
              <a:gd name="connsiteY1079" fmla="*/ 14332328 h 17221268"/>
              <a:gd name="connsiteX1080" fmla="*/ 4663022 w 17135464"/>
              <a:gd name="connsiteY1080" fmla="*/ 14417720 h 17221268"/>
              <a:gd name="connsiteX1081" fmla="*/ 4605858 w 17135464"/>
              <a:gd name="connsiteY1081" fmla="*/ 14332328 h 17221268"/>
              <a:gd name="connsiteX1082" fmla="*/ 4663022 w 17135464"/>
              <a:gd name="connsiteY1082" fmla="*/ 14246138 h 17221268"/>
              <a:gd name="connsiteX1083" fmla="*/ 10602671 w 17135464"/>
              <a:gd name="connsiteY1083" fmla="*/ 14222197 h 17221268"/>
              <a:gd name="connsiteX1084" fmla="*/ 10764641 w 17135464"/>
              <a:gd name="connsiteY1084" fmla="*/ 14384202 h 17221268"/>
              <a:gd name="connsiteX1085" fmla="*/ 10350982 w 17135464"/>
              <a:gd name="connsiteY1085" fmla="*/ 14797594 h 17221268"/>
              <a:gd name="connsiteX1086" fmla="*/ 10189012 w 17135464"/>
              <a:gd name="connsiteY1086" fmla="*/ 14960397 h 17221268"/>
              <a:gd name="connsiteX1087" fmla="*/ 10027042 w 17135464"/>
              <a:gd name="connsiteY1087" fmla="*/ 14797594 h 17221268"/>
              <a:gd name="connsiteX1088" fmla="*/ 9870630 w 17135464"/>
              <a:gd name="connsiteY1088" fmla="*/ 14641973 h 17221268"/>
              <a:gd name="connsiteX1089" fmla="*/ 10032600 w 17135464"/>
              <a:gd name="connsiteY1089" fmla="*/ 14479968 h 17221268"/>
              <a:gd name="connsiteX1090" fmla="*/ 10189012 w 17135464"/>
              <a:gd name="connsiteY1090" fmla="*/ 14635589 h 17221268"/>
              <a:gd name="connsiteX1091" fmla="*/ 14855973 w 17135464"/>
              <a:gd name="connsiteY1091" fmla="*/ 14196659 h 17221268"/>
              <a:gd name="connsiteX1092" fmla="*/ 15060023 w 17135464"/>
              <a:gd name="connsiteY1092" fmla="*/ 14400961 h 17221268"/>
              <a:gd name="connsiteX1093" fmla="*/ 15060023 w 17135464"/>
              <a:gd name="connsiteY1093" fmla="*/ 14621224 h 17221268"/>
              <a:gd name="connsiteX1094" fmla="*/ 14369269 w 17135464"/>
              <a:gd name="connsiteY1094" fmla="*/ 14621224 h 17221268"/>
              <a:gd name="connsiteX1095" fmla="*/ 14369269 w 17135464"/>
              <a:gd name="connsiteY1095" fmla="*/ 14526255 h 17221268"/>
              <a:gd name="connsiteX1096" fmla="*/ 14525681 w 17135464"/>
              <a:gd name="connsiteY1096" fmla="*/ 14369837 h 17221268"/>
              <a:gd name="connsiteX1097" fmla="*/ 14604284 w 17135464"/>
              <a:gd name="connsiteY1097" fmla="*/ 14448046 h 17221268"/>
              <a:gd name="connsiteX1098" fmla="*/ 14855973 w 17135464"/>
              <a:gd name="connsiteY1098" fmla="*/ 14196659 h 17221268"/>
              <a:gd name="connsiteX1099" fmla="*/ 6352612 w 17135464"/>
              <a:gd name="connsiteY1099" fmla="*/ 14160602 h 17221268"/>
              <a:gd name="connsiteX1100" fmla="*/ 6492103 w 17135464"/>
              <a:gd name="connsiteY1100" fmla="*/ 14343596 h 17221268"/>
              <a:gd name="connsiteX1101" fmla="*/ 6631593 w 17135464"/>
              <a:gd name="connsiteY1101" fmla="*/ 14160602 h 17221268"/>
              <a:gd name="connsiteX1102" fmla="*/ 6691868 w 17135464"/>
              <a:gd name="connsiteY1102" fmla="*/ 14441375 h 17221268"/>
              <a:gd name="connsiteX1103" fmla="*/ 6741217 w 17135464"/>
              <a:gd name="connsiteY1103" fmla="*/ 14660986 h 17221268"/>
              <a:gd name="connsiteX1104" fmla="*/ 6602940 w 17135464"/>
              <a:gd name="connsiteY1104" fmla="*/ 14837134 h 17221268"/>
              <a:gd name="connsiteX1105" fmla="*/ 6381267 w 17135464"/>
              <a:gd name="connsiteY1105" fmla="*/ 14837134 h 17221268"/>
              <a:gd name="connsiteX1106" fmla="*/ 6242991 w 17135464"/>
              <a:gd name="connsiteY1106" fmla="*/ 14660986 h 17221268"/>
              <a:gd name="connsiteX1107" fmla="*/ 6292338 w 17135464"/>
              <a:gd name="connsiteY1107" fmla="*/ 14441375 h 17221268"/>
              <a:gd name="connsiteX1108" fmla="*/ 6352612 w 17135464"/>
              <a:gd name="connsiteY1108" fmla="*/ 14160602 h 17221268"/>
              <a:gd name="connsiteX1109" fmla="*/ 11275958 w 17135464"/>
              <a:gd name="connsiteY1109" fmla="*/ 14131218 h 17221268"/>
              <a:gd name="connsiteX1110" fmla="*/ 11413315 w 17135464"/>
              <a:gd name="connsiteY1110" fmla="*/ 14188678 h 17221268"/>
              <a:gd name="connsiteX1111" fmla="*/ 11470481 w 17135464"/>
              <a:gd name="connsiteY1111" fmla="*/ 14326742 h 17221268"/>
              <a:gd name="connsiteX1112" fmla="*/ 11413315 w 17135464"/>
              <a:gd name="connsiteY1112" fmla="*/ 14464007 h 17221268"/>
              <a:gd name="connsiteX1113" fmla="*/ 11275958 w 17135464"/>
              <a:gd name="connsiteY1113" fmla="*/ 14521467 h 17221268"/>
              <a:gd name="connsiteX1114" fmla="*/ 11137807 w 17135464"/>
              <a:gd name="connsiteY1114" fmla="*/ 14464007 h 17221268"/>
              <a:gd name="connsiteX1115" fmla="*/ 11080641 w 17135464"/>
              <a:gd name="connsiteY1115" fmla="*/ 14326742 h 17221268"/>
              <a:gd name="connsiteX1116" fmla="*/ 11137807 w 17135464"/>
              <a:gd name="connsiteY1116" fmla="*/ 14188678 h 17221268"/>
              <a:gd name="connsiteX1117" fmla="*/ 11275958 w 17135464"/>
              <a:gd name="connsiteY1117" fmla="*/ 14131218 h 17221268"/>
              <a:gd name="connsiteX1118" fmla="*/ 9375986 w 17135464"/>
              <a:gd name="connsiteY1118" fmla="*/ 14129622 h 17221268"/>
              <a:gd name="connsiteX1119" fmla="*/ 9429976 w 17135464"/>
              <a:gd name="connsiteY1119" fmla="*/ 14177506 h 17221268"/>
              <a:gd name="connsiteX1120" fmla="*/ 9458559 w 17135464"/>
              <a:gd name="connsiteY1120" fmla="*/ 14274868 h 17221268"/>
              <a:gd name="connsiteX1121" fmla="*/ 9435534 w 17135464"/>
              <a:gd name="connsiteY1121" fmla="*/ 14351481 h 17221268"/>
              <a:gd name="connsiteX1122" fmla="*/ 9375986 w 17135464"/>
              <a:gd name="connsiteY1122" fmla="*/ 14378615 h 17221268"/>
              <a:gd name="connsiteX1123" fmla="*/ 9317232 w 17135464"/>
              <a:gd name="connsiteY1123" fmla="*/ 14354674 h 17221268"/>
              <a:gd name="connsiteX1124" fmla="*/ 9292619 w 17135464"/>
              <a:gd name="connsiteY1124" fmla="*/ 14295618 h 17221268"/>
              <a:gd name="connsiteX1125" fmla="*/ 9298971 w 17135464"/>
              <a:gd name="connsiteY1125" fmla="*/ 14262897 h 17221268"/>
              <a:gd name="connsiteX1126" fmla="*/ 9314056 w 17135464"/>
              <a:gd name="connsiteY1126" fmla="*/ 14240552 h 17221268"/>
              <a:gd name="connsiteX1127" fmla="*/ 9334700 w 17135464"/>
              <a:gd name="connsiteY1127" fmla="*/ 14222197 h 17221268"/>
              <a:gd name="connsiteX1128" fmla="*/ 9354549 w 17135464"/>
              <a:gd name="connsiteY1128" fmla="*/ 14202245 h 17221268"/>
              <a:gd name="connsiteX1129" fmla="*/ 9369634 w 17135464"/>
              <a:gd name="connsiteY1129" fmla="*/ 14173515 h 17221268"/>
              <a:gd name="connsiteX1130" fmla="*/ 9375986 w 17135464"/>
              <a:gd name="connsiteY1130" fmla="*/ 14129622 h 17221268"/>
              <a:gd name="connsiteX1131" fmla="*/ 9044106 w 17135464"/>
              <a:gd name="connsiteY1131" fmla="*/ 14129622 h 17221268"/>
              <a:gd name="connsiteX1132" fmla="*/ 9098096 w 17135464"/>
              <a:gd name="connsiteY1132" fmla="*/ 14177506 h 17221268"/>
              <a:gd name="connsiteX1133" fmla="*/ 9126679 w 17135464"/>
              <a:gd name="connsiteY1133" fmla="*/ 14274868 h 17221268"/>
              <a:gd name="connsiteX1134" fmla="*/ 9103654 w 17135464"/>
              <a:gd name="connsiteY1134" fmla="*/ 14351481 h 17221268"/>
              <a:gd name="connsiteX1135" fmla="*/ 9044106 w 17135464"/>
              <a:gd name="connsiteY1135" fmla="*/ 14378615 h 17221268"/>
              <a:gd name="connsiteX1136" fmla="*/ 8985352 w 17135464"/>
              <a:gd name="connsiteY1136" fmla="*/ 14354674 h 17221268"/>
              <a:gd name="connsiteX1137" fmla="*/ 8961533 w 17135464"/>
              <a:gd name="connsiteY1137" fmla="*/ 14295618 h 17221268"/>
              <a:gd name="connsiteX1138" fmla="*/ 8967091 w 17135464"/>
              <a:gd name="connsiteY1138" fmla="*/ 14262897 h 17221268"/>
              <a:gd name="connsiteX1139" fmla="*/ 8982970 w 17135464"/>
              <a:gd name="connsiteY1139" fmla="*/ 14240552 h 17221268"/>
              <a:gd name="connsiteX1140" fmla="*/ 9002820 w 17135464"/>
              <a:gd name="connsiteY1140" fmla="*/ 14222197 h 17221268"/>
              <a:gd name="connsiteX1141" fmla="*/ 9022669 w 17135464"/>
              <a:gd name="connsiteY1141" fmla="*/ 14202245 h 17221268"/>
              <a:gd name="connsiteX1142" fmla="*/ 9037754 w 17135464"/>
              <a:gd name="connsiteY1142" fmla="*/ 14173515 h 17221268"/>
              <a:gd name="connsiteX1143" fmla="*/ 9044106 w 17135464"/>
              <a:gd name="connsiteY1143" fmla="*/ 14129622 h 17221268"/>
              <a:gd name="connsiteX1144" fmla="*/ 8712226 w 17135464"/>
              <a:gd name="connsiteY1144" fmla="*/ 14129622 h 17221268"/>
              <a:gd name="connsiteX1145" fmla="*/ 8766216 w 17135464"/>
              <a:gd name="connsiteY1145" fmla="*/ 14177506 h 17221268"/>
              <a:gd name="connsiteX1146" fmla="*/ 8795593 w 17135464"/>
              <a:gd name="connsiteY1146" fmla="*/ 14274868 h 17221268"/>
              <a:gd name="connsiteX1147" fmla="*/ 8771774 w 17135464"/>
              <a:gd name="connsiteY1147" fmla="*/ 14351481 h 17221268"/>
              <a:gd name="connsiteX1148" fmla="*/ 8712226 w 17135464"/>
              <a:gd name="connsiteY1148" fmla="*/ 14378615 h 17221268"/>
              <a:gd name="connsiteX1149" fmla="*/ 8653473 w 17135464"/>
              <a:gd name="connsiteY1149" fmla="*/ 14354674 h 17221268"/>
              <a:gd name="connsiteX1150" fmla="*/ 8629653 w 17135464"/>
              <a:gd name="connsiteY1150" fmla="*/ 14295618 h 17221268"/>
              <a:gd name="connsiteX1151" fmla="*/ 8636005 w 17135464"/>
              <a:gd name="connsiteY1151" fmla="*/ 14262897 h 17221268"/>
              <a:gd name="connsiteX1152" fmla="*/ 8651091 w 17135464"/>
              <a:gd name="connsiteY1152" fmla="*/ 14240552 h 17221268"/>
              <a:gd name="connsiteX1153" fmla="*/ 8670940 w 17135464"/>
              <a:gd name="connsiteY1153" fmla="*/ 14222197 h 17221268"/>
              <a:gd name="connsiteX1154" fmla="*/ 8690789 w 17135464"/>
              <a:gd name="connsiteY1154" fmla="*/ 14202245 h 17221268"/>
              <a:gd name="connsiteX1155" fmla="*/ 8706669 w 17135464"/>
              <a:gd name="connsiteY1155" fmla="*/ 14173515 h 17221268"/>
              <a:gd name="connsiteX1156" fmla="*/ 8712226 w 17135464"/>
              <a:gd name="connsiteY1156" fmla="*/ 14129622 h 17221268"/>
              <a:gd name="connsiteX1157" fmla="*/ 14462957 w 17135464"/>
              <a:gd name="connsiteY1157" fmla="*/ 14118449 h 17221268"/>
              <a:gd name="connsiteX1158" fmla="*/ 14529651 w 17135464"/>
              <a:gd name="connsiteY1158" fmla="*/ 14145583 h 17221268"/>
              <a:gd name="connsiteX1159" fmla="*/ 14557440 w 17135464"/>
              <a:gd name="connsiteY1159" fmla="*/ 14212620 h 17221268"/>
              <a:gd name="connsiteX1160" fmla="*/ 14529651 w 17135464"/>
              <a:gd name="connsiteY1160" fmla="*/ 14279656 h 17221268"/>
              <a:gd name="connsiteX1161" fmla="*/ 14462957 w 17135464"/>
              <a:gd name="connsiteY1161" fmla="*/ 14306790 h 17221268"/>
              <a:gd name="connsiteX1162" fmla="*/ 14396264 w 17135464"/>
              <a:gd name="connsiteY1162" fmla="*/ 14279656 h 17221268"/>
              <a:gd name="connsiteX1163" fmla="*/ 14369269 w 17135464"/>
              <a:gd name="connsiteY1163" fmla="*/ 14212620 h 17221268"/>
              <a:gd name="connsiteX1164" fmla="*/ 14396264 w 17135464"/>
              <a:gd name="connsiteY1164" fmla="*/ 14145583 h 17221268"/>
              <a:gd name="connsiteX1165" fmla="*/ 14462957 w 17135464"/>
              <a:gd name="connsiteY1165" fmla="*/ 14118449 h 17221268"/>
              <a:gd name="connsiteX1166" fmla="*/ 4841042 w 17135464"/>
              <a:gd name="connsiteY1166" fmla="*/ 14109768 h 17221268"/>
              <a:gd name="connsiteX1167" fmla="*/ 4470395 w 17135464"/>
              <a:gd name="connsiteY1167" fmla="*/ 14480450 h 17221268"/>
              <a:gd name="connsiteX1168" fmla="*/ 4841042 w 17135464"/>
              <a:gd name="connsiteY1168" fmla="*/ 14851131 h 17221268"/>
              <a:gd name="connsiteX1169" fmla="*/ 5211758 w 17135464"/>
              <a:gd name="connsiteY1169" fmla="*/ 14480450 h 17221268"/>
              <a:gd name="connsiteX1170" fmla="*/ 4841042 w 17135464"/>
              <a:gd name="connsiteY1170" fmla="*/ 14109768 h 17221268"/>
              <a:gd name="connsiteX1171" fmla="*/ 2341451 w 17135464"/>
              <a:gd name="connsiteY1171" fmla="*/ 14105681 h 17221268"/>
              <a:gd name="connsiteX1172" fmla="*/ 2599492 w 17135464"/>
              <a:gd name="connsiteY1172" fmla="*/ 14128824 h 17221268"/>
              <a:gd name="connsiteX1173" fmla="*/ 2787663 w 17135464"/>
              <a:gd name="connsiteY1173" fmla="*/ 14191870 h 17221268"/>
              <a:gd name="connsiteX1174" fmla="*/ 2856738 w 17135464"/>
              <a:gd name="connsiteY1174" fmla="*/ 14277262 h 17221268"/>
              <a:gd name="connsiteX1175" fmla="*/ 2856738 w 17135464"/>
              <a:gd name="connsiteY1175" fmla="*/ 14363452 h 17221268"/>
              <a:gd name="connsiteX1176" fmla="*/ 2787663 w 17135464"/>
              <a:gd name="connsiteY1176" fmla="*/ 14449642 h 17221268"/>
              <a:gd name="connsiteX1177" fmla="*/ 2599492 w 17135464"/>
              <a:gd name="connsiteY1177" fmla="*/ 14511890 h 17221268"/>
              <a:gd name="connsiteX1178" fmla="*/ 2341451 w 17135464"/>
              <a:gd name="connsiteY1178" fmla="*/ 14535034 h 17221268"/>
              <a:gd name="connsiteX1179" fmla="*/ 2083410 w 17135464"/>
              <a:gd name="connsiteY1179" fmla="*/ 14511890 h 17221268"/>
              <a:gd name="connsiteX1180" fmla="*/ 1895240 w 17135464"/>
              <a:gd name="connsiteY1180" fmla="*/ 14449642 h 17221268"/>
              <a:gd name="connsiteX1181" fmla="*/ 1826164 w 17135464"/>
              <a:gd name="connsiteY1181" fmla="*/ 14363452 h 17221268"/>
              <a:gd name="connsiteX1182" fmla="*/ 1826164 w 17135464"/>
              <a:gd name="connsiteY1182" fmla="*/ 14277262 h 17221268"/>
              <a:gd name="connsiteX1183" fmla="*/ 1895240 w 17135464"/>
              <a:gd name="connsiteY1183" fmla="*/ 14191870 h 17221268"/>
              <a:gd name="connsiteX1184" fmla="*/ 2083410 w 17135464"/>
              <a:gd name="connsiteY1184" fmla="*/ 14128824 h 17221268"/>
              <a:gd name="connsiteX1185" fmla="*/ 2341451 w 17135464"/>
              <a:gd name="connsiteY1185" fmla="*/ 14105681 h 17221268"/>
              <a:gd name="connsiteX1186" fmla="*/ 15648356 w 17135464"/>
              <a:gd name="connsiteY1186" fmla="*/ 14091316 h 17221268"/>
              <a:gd name="connsiteX1187" fmla="*/ 15713461 w 17135464"/>
              <a:gd name="connsiteY1187" fmla="*/ 14224591 h 17221268"/>
              <a:gd name="connsiteX1188" fmla="*/ 15860346 w 17135464"/>
              <a:gd name="connsiteY1188" fmla="*/ 14245340 h 17221268"/>
              <a:gd name="connsiteX1189" fmla="*/ 15753954 w 17135464"/>
              <a:gd name="connsiteY1189" fmla="*/ 14349087 h 17221268"/>
              <a:gd name="connsiteX1190" fmla="*/ 15779361 w 17135464"/>
              <a:gd name="connsiteY1190" fmla="*/ 14495131 h 17221268"/>
              <a:gd name="connsiteX1191" fmla="*/ 15648356 w 17135464"/>
              <a:gd name="connsiteY1191" fmla="*/ 14425700 h 17221268"/>
              <a:gd name="connsiteX1192" fmla="*/ 15517350 w 17135464"/>
              <a:gd name="connsiteY1192" fmla="*/ 14495131 h 17221268"/>
              <a:gd name="connsiteX1193" fmla="*/ 15541964 w 17135464"/>
              <a:gd name="connsiteY1193" fmla="*/ 14349087 h 17221268"/>
              <a:gd name="connsiteX1194" fmla="*/ 15436365 w 17135464"/>
              <a:gd name="connsiteY1194" fmla="*/ 14245340 h 17221268"/>
              <a:gd name="connsiteX1195" fmla="*/ 15582456 w 17135464"/>
              <a:gd name="connsiteY1195" fmla="*/ 14224591 h 17221268"/>
              <a:gd name="connsiteX1196" fmla="*/ 16800408 w 17135464"/>
              <a:gd name="connsiteY1196" fmla="*/ 14078547 h 17221268"/>
              <a:gd name="connsiteX1197" fmla="*/ 17003664 w 17135464"/>
              <a:gd name="connsiteY1197" fmla="*/ 14281253 h 17221268"/>
              <a:gd name="connsiteX1198" fmla="*/ 16485996 w 17135464"/>
              <a:gd name="connsiteY1198" fmla="*/ 14798392 h 17221268"/>
              <a:gd name="connsiteX1199" fmla="*/ 16283532 w 17135464"/>
              <a:gd name="connsiteY1199" fmla="*/ 15001896 h 17221268"/>
              <a:gd name="connsiteX1200" fmla="*/ 16080276 w 17135464"/>
              <a:gd name="connsiteY1200" fmla="*/ 14798392 h 17221268"/>
              <a:gd name="connsiteX1201" fmla="*/ 15884959 w 17135464"/>
              <a:gd name="connsiteY1201" fmla="*/ 14602869 h 17221268"/>
              <a:gd name="connsiteX1202" fmla="*/ 16087421 w 17135464"/>
              <a:gd name="connsiteY1202" fmla="*/ 14400163 h 17221268"/>
              <a:gd name="connsiteX1203" fmla="*/ 16283532 w 17135464"/>
              <a:gd name="connsiteY1203" fmla="*/ 14595686 h 17221268"/>
              <a:gd name="connsiteX1204" fmla="*/ 5671366 w 17135464"/>
              <a:gd name="connsiteY1204" fmla="*/ 14060191 h 17221268"/>
              <a:gd name="connsiteX1205" fmla="*/ 5736476 w 17135464"/>
              <a:gd name="connsiteY1205" fmla="*/ 14190274 h 17221268"/>
              <a:gd name="connsiteX1206" fmla="*/ 5880186 w 17135464"/>
              <a:gd name="connsiteY1206" fmla="*/ 14211822 h 17221268"/>
              <a:gd name="connsiteX1207" fmla="*/ 5776180 w 17135464"/>
              <a:gd name="connsiteY1207" fmla="*/ 14313175 h 17221268"/>
              <a:gd name="connsiteX1208" fmla="*/ 5800793 w 17135464"/>
              <a:gd name="connsiteY1208" fmla="*/ 14456825 h 17221268"/>
              <a:gd name="connsiteX1209" fmla="*/ 5671366 w 17135464"/>
              <a:gd name="connsiteY1209" fmla="*/ 14388990 h 17221268"/>
              <a:gd name="connsiteX1210" fmla="*/ 5542733 w 17135464"/>
              <a:gd name="connsiteY1210" fmla="*/ 14456825 h 17221268"/>
              <a:gd name="connsiteX1211" fmla="*/ 5567345 w 17135464"/>
              <a:gd name="connsiteY1211" fmla="*/ 14313175 h 17221268"/>
              <a:gd name="connsiteX1212" fmla="*/ 5462547 w 17135464"/>
              <a:gd name="connsiteY1212" fmla="*/ 14211822 h 17221268"/>
              <a:gd name="connsiteX1213" fmla="*/ 5607045 w 17135464"/>
              <a:gd name="connsiteY1213" fmla="*/ 14190274 h 17221268"/>
              <a:gd name="connsiteX1214" fmla="*/ 14328603 w 17135464"/>
              <a:gd name="connsiteY1214" fmla="*/ 14058968 h 17221268"/>
              <a:gd name="connsiteX1215" fmla="*/ 14317572 w 17135464"/>
              <a:gd name="connsiteY1215" fmla="*/ 14063613 h 17221268"/>
              <a:gd name="connsiteX1216" fmla="*/ 14312888 w 17135464"/>
              <a:gd name="connsiteY1216" fmla="*/ 14074645 h 17221268"/>
              <a:gd name="connsiteX1217" fmla="*/ 14312888 w 17135464"/>
              <a:gd name="connsiteY1217" fmla="*/ 14670354 h 17221268"/>
              <a:gd name="connsiteX1218" fmla="*/ 14317572 w 17135464"/>
              <a:gd name="connsiteY1218" fmla="*/ 14681386 h 17221268"/>
              <a:gd name="connsiteX1219" fmla="*/ 14328603 w 17135464"/>
              <a:gd name="connsiteY1219" fmla="*/ 14686031 h 17221268"/>
              <a:gd name="connsiteX1220" fmla="*/ 15113186 w 17135464"/>
              <a:gd name="connsiteY1220" fmla="*/ 14686031 h 17221268"/>
              <a:gd name="connsiteX1221" fmla="*/ 15124216 w 17135464"/>
              <a:gd name="connsiteY1221" fmla="*/ 14681386 h 17221268"/>
              <a:gd name="connsiteX1222" fmla="*/ 15128863 w 17135464"/>
              <a:gd name="connsiteY1222" fmla="*/ 14670354 h 17221268"/>
              <a:gd name="connsiteX1223" fmla="*/ 15128863 w 17135464"/>
              <a:gd name="connsiteY1223" fmla="*/ 14074645 h 17221268"/>
              <a:gd name="connsiteX1224" fmla="*/ 15124216 w 17135464"/>
              <a:gd name="connsiteY1224" fmla="*/ 14063613 h 17221268"/>
              <a:gd name="connsiteX1225" fmla="*/ 15113186 w 17135464"/>
              <a:gd name="connsiteY1225" fmla="*/ 14058968 h 17221268"/>
              <a:gd name="connsiteX1226" fmla="*/ 13684072 w 17135464"/>
              <a:gd name="connsiteY1226" fmla="*/ 14036250 h 17221268"/>
              <a:gd name="connsiteX1227" fmla="*/ 13748383 w 17135464"/>
              <a:gd name="connsiteY1227" fmla="*/ 14059393 h 17221268"/>
              <a:gd name="connsiteX1228" fmla="*/ 13786494 w 17135464"/>
              <a:gd name="connsiteY1228" fmla="*/ 14116055 h 17221268"/>
              <a:gd name="connsiteX1229" fmla="*/ 13797610 w 17135464"/>
              <a:gd name="connsiteY1229" fmla="*/ 14184688 h 17221268"/>
              <a:gd name="connsiteX1230" fmla="*/ 13779348 w 17135464"/>
              <a:gd name="connsiteY1230" fmla="*/ 14276464 h 17221268"/>
              <a:gd name="connsiteX1231" fmla="*/ 13723770 w 17135464"/>
              <a:gd name="connsiteY1231" fmla="*/ 14358664 h 17221268"/>
              <a:gd name="connsiteX1232" fmla="*/ 13639609 w 17135464"/>
              <a:gd name="connsiteY1232" fmla="*/ 14392980 h 17221268"/>
              <a:gd name="connsiteX1233" fmla="*/ 13576092 w 17135464"/>
              <a:gd name="connsiteY1233" fmla="*/ 14369837 h 17221268"/>
              <a:gd name="connsiteX1234" fmla="*/ 13537981 w 17135464"/>
              <a:gd name="connsiteY1234" fmla="*/ 14313175 h 17221268"/>
              <a:gd name="connsiteX1235" fmla="*/ 13526866 w 17135464"/>
              <a:gd name="connsiteY1235" fmla="*/ 14244542 h 17221268"/>
              <a:gd name="connsiteX1236" fmla="*/ 13545127 w 17135464"/>
              <a:gd name="connsiteY1236" fmla="*/ 14152766 h 17221268"/>
              <a:gd name="connsiteX1237" fmla="*/ 13599911 w 17135464"/>
              <a:gd name="connsiteY1237" fmla="*/ 14070566 h 17221268"/>
              <a:gd name="connsiteX1238" fmla="*/ 13684072 w 17135464"/>
              <a:gd name="connsiteY1238" fmla="*/ 14036250 h 17221268"/>
              <a:gd name="connsiteX1239" fmla="*/ 13305348 w 17135464"/>
              <a:gd name="connsiteY1239" fmla="*/ 14036250 h 17221268"/>
              <a:gd name="connsiteX1240" fmla="*/ 13389509 w 17135464"/>
              <a:gd name="connsiteY1240" fmla="*/ 14070566 h 17221268"/>
              <a:gd name="connsiteX1241" fmla="*/ 13445087 w 17135464"/>
              <a:gd name="connsiteY1241" fmla="*/ 14152766 h 17221268"/>
              <a:gd name="connsiteX1242" fmla="*/ 13463348 w 17135464"/>
              <a:gd name="connsiteY1242" fmla="*/ 14244542 h 17221268"/>
              <a:gd name="connsiteX1243" fmla="*/ 13452232 w 17135464"/>
              <a:gd name="connsiteY1243" fmla="*/ 14313175 h 17221268"/>
              <a:gd name="connsiteX1244" fmla="*/ 13413328 w 17135464"/>
              <a:gd name="connsiteY1244" fmla="*/ 14369837 h 17221268"/>
              <a:gd name="connsiteX1245" fmla="*/ 13349810 w 17135464"/>
              <a:gd name="connsiteY1245" fmla="*/ 14392980 h 17221268"/>
              <a:gd name="connsiteX1246" fmla="*/ 13266443 w 17135464"/>
              <a:gd name="connsiteY1246" fmla="*/ 14358664 h 17221268"/>
              <a:gd name="connsiteX1247" fmla="*/ 13210071 w 17135464"/>
              <a:gd name="connsiteY1247" fmla="*/ 14276464 h 17221268"/>
              <a:gd name="connsiteX1248" fmla="*/ 13192604 w 17135464"/>
              <a:gd name="connsiteY1248" fmla="*/ 14184688 h 17221268"/>
              <a:gd name="connsiteX1249" fmla="*/ 13203719 w 17135464"/>
              <a:gd name="connsiteY1249" fmla="*/ 14116055 h 17221268"/>
              <a:gd name="connsiteX1250" fmla="*/ 13241830 w 17135464"/>
              <a:gd name="connsiteY1250" fmla="*/ 14059393 h 17221268"/>
              <a:gd name="connsiteX1251" fmla="*/ 13305348 w 17135464"/>
              <a:gd name="connsiteY1251" fmla="*/ 14036250 h 17221268"/>
              <a:gd name="connsiteX1252" fmla="*/ 4837108 w 17135464"/>
              <a:gd name="connsiteY1252" fmla="*/ 14020868 h 17221268"/>
              <a:gd name="connsiteX1253" fmla="*/ 5292720 w 17135464"/>
              <a:gd name="connsiteY1253" fmla="*/ 14476480 h 17221268"/>
              <a:gd name="connsiteX1254" fmla="*/ 4837108 w 17135464"/>
              <a:gd name="connsiteY1254" fmla="*/ 14932093 h 17221268"/>
              <a:gd name="connsiteX1255" fmla="*/ 4381498 w 17135464"/>
              <a:gd name="connsiteY1255" fmla="*/ 14476480 h 17221268"/>
              <a:gd name="connsiteX1256" fmla="*/ 4837108 w 17135464"/>
              <a:gd name="connsiteY1256" fmla="*/ 14020868 h 17221268"/>
              <a:gd name="connsiteX1257" fmla="*/ 12501055 w 17135464"/>
              <a:gd name="connsiteY1257" fmla="*/ 14020289 h 17221268"/>
              <a:gd name="connsiteX1258" fmla="*/ 12566161 w 17135464"/>
              <a:gd name="connsiteY1258" fmla="*/ 14152766 h 17221268"/>
              <a:gd name="connsiteX1259" fmla="*/ 12713045 w 17135464"/>
              <a:gd name="connsiteY1259" fmla="*/ 14174313 h 17221268"/>
              <a:gd name="connsiteX1260" fmla="*/ 12606653 w 17135464"/>
              <a:gd name="connsiteY1260" fmla="*/ 14277262 h 17221268"/>
              <a:gd name="connsiteX1261" fmla="*/ 12632060 w 17135464"/>
              <a:gd name="connsiteY1261" fmla="*/ 14423306 h 17221268"/>
              <a:gd name="connsiteX1262" fmla="*/ 12501055 w 17135464"/>
              <a:gd name="connsiteY1262" fmla="*/ 14354674 h 17221268"/>
              <a:gd name="connsiteX1263" fmla="*/ 12370050 w 17135464"/>
              <a:gd name="connsiteY1263" fmla="*/ 14423306 h 17221268"/>
              <a:gd name="connsiteX1264" fmla="*/ 12394663 w 17135464"/>
              <a:gd name="connsiteY1264" fmla="*/ 14277262 h 17221268"/>
              <a:gd name="connsiteX1265" fmla="*/ 12289065 w 17135464"/>
              <a:gd name="connsiteY1265" fmla="*/ 14174313 h 17221268"/>
              <a:gd name="connsiteX1266" fmla="*/ 12435156 w 17135464"/>
              <a:gd name="connsiteY1266" fmla="*/ 14152766 h 17221268"/>
              <a:gd name="connsiteX1267" fmla="*/ 7633270 w 17135464"/>
              <a:gd name="connsiteY1267" fmla="*/ 14012308 h 17221268"/>
              <a:gd name="connsiteX1268" fmla="*/ 7805512 w 17135464"/>
              <a:gd name="connsiteY1268" fmla="*/ 14012308 h 17221268"/>
              <a:gd name="connsiteX1269" fmla="*/ 7834094 w 17135464"/>
              <a:gd name="connsiteY1269" fmla="*/ 14023481 h 17221268"/>
              <a:gd name="connsiteX1270" fmla="*/ 7846004 w 17135464"/>
              <a:gd name="connsiteY1270" fmla="*/ 14053009 h 17221268"/>
              <a:gd name="connsiteX1271" fmla="*/ 7846004 w 17135464"/>
              <a:gd name="connsiteY1271" fmla="*/ 14277262 h 17221268"/>
              <a:gd name="connsiteX1272" fmla="*/ 7986537 w 17135464"/>
              <a:gd name="connsiteY1272" fmla="*/ 14306790 h 17221268"/>
              <a:gd name="connsiteX1273" fmla="*/ 8097693 w 17135464"/>
              <a:gd name="connsiteY1273" fmla="*/ 14349087 h 17221268"/>
              <a:gd name="connsiteX1274" fmla="*/ 8178678 w 17135464"/>
              <a:gd name="connsiteY1274" fmla="*/ 14396970 h 17221268"/>
              <a:gd name="connsiteX1275" fmla="*/ 8228698 w 17135464"/>
              <a:gd name="connsiteY1275" fmla="*/ 14434479 h 17221268"/>
              <a:gd name="connsiteX1276" fmla="*/ 8247754 w 17135464"/>
              <a:gd name="connsiteY1276" fmla="*/ 14452036 h 17221268"/>
              <a:gd name="connsiteX1277" fmla="*/ 8254106 w 17135464"/>
              <a:gd name="connsiteY1277" fmla="*/ 14500718 h 17221268"/>
              <a:gd name="connsiteX1278" fmla="*/ 8150889 w 17135464"/>
              <a:gd name="connsiteY1278" fmla="*/ 14686664 h 17221268"/>
              <a:gd name="connsiteX1279" fmla="*/ 8121512 w 17135464"/>
              <a:gd name="connsiteY1279" fmla="*/ 14707414 h 17221268"/>
              <a:gd name="connsiteX1280" fmla="*/ 8087372 w 17135464"/>
              <a:gd name="connsiteY1280" fmla="*/ 14698635 h 17221268"/>
              <a:gd name="connsiteX1281" fmla="*/ 8068316 w 17135464"/>
              <a:gd name="connsiteY1281" fmla="*/ 14682674 h 17221268"/>
              <a:gd name="connsiteX1282" fmla="*/ 8019090 w 17135464"/>
              <a:gd name="connsiteY1282" fmla="*/ 14649156 h 17221268"/>
              <a:gd name="connsiteX1283" fmla="*/ 7944456 w 17135464"/>
              <a:gd name="connsiteY1283" fmla="*/ 14608455 h 17221268"/>
              <a:gd name="connsiteX1284" fmla="*/ 7849180 w 17135464"/>
              <a:gd name="connsiteY1284" fmla="*/ 14574937 h 17221268"/>
              <a:gd name="connsiteX1285" fmla="*/ 7740455 w 17135464"/>
              <a:gd name="connsiteY1285" fmla="*/ 14560572 h 17221268"/>
              <a:gd name="connsiteX1286" fmla="*/ 7542757 w 17135464"/>
              <a:gd name="connsiteY1286" fmla="*/ 14615637 h 17221268"/>
              <a:gd name="connsiteX1287" fmla="*/ 7465741 w 17135464"/>
              <a:gd name="connsiteY1287" fmla="*/ 14756893 h 17221268"/>
              <a:gd name="connsiteX1288" fmla="*/ 7476858 w 17135464"/>
              <a:gd name="connsiteY1288" fmla="*/ 14818343 h 17221268"/>
              <a:gd name="connsiteX1289" fmla="*/ 7514171 w 17135464"/>
              <a:gd name="connsiteY1289" fmla="*/ 14871015 h 17221268"/>
              <a:gd name="connsiteX1290" fmla="*/ 7564987 w 17135464"/>
              <a:gd name="connsiteY1290" fmla="*/ 14913312 h 17221268"/>
              <a:gd name="connsiteX1291" fmla="*/ 7636446 w 17135464"/>
              <a:gd name="connsiteY1291" fmla="*/ 14952416 h 17221268"/>
              <a:gd name="connsiteX1292" fmla="*/ 7713460 w 17135464"/>
              <a:gd name="connsiteY1292" fmla="*/ 14986733 h 17221268"/>
              <a:gd name="connsiteX1293" fmla="*/ 7802385 w 17135464"/>
              <a:gd name="connsiteY1293" fmla="*/ 15021847 h 17221268"/>
              <a:gd name="connsiteX1294" fmla="*/ 7905552 w 17135464"/>
              <a:gd name="connsiteY1294" fmla="*/ 15062548 h 17221268"/>
              <a:gd name="connsiteX1295" fmla="*/ 8003210 w 17135464"/>
              <a:gd name="connsiteY1295" fmla="*/ 15107239 h 17221268"/>
              <a:gd name="connsiteX1296" fmla="*/ 8099281 w 17135464"/>
              <a:gd name="connsiteY1296" fmla="*/ 15161507 h 17221268"/>
              <a:gd name="connsiteX1297" fmla="*/ 8177884 w 17135464"/>
              <a:gd name="connsiteY1297" fmla="*/ 15225351 h 17221268"/>
              <a:gd name="connsiteX1298" fmla="*/ 8245372 w 17135464"/>
              <a:gd name="connsiteY1298" fmla="*/ 15305955 h 17221268"/>
              <a:gd name="connsiteX1299" fmla="*/ 8285864 w 17135464"/>
              <a:gd name="connsiteY1299" fmla="*/ 15403317 h 17221268"/>
              <a:gd name="connsiteX1300" fmla="*/ 8302538 w 17135464"/>
              <a:gd name="connsiteY1300" fmla="*/ 15523025 h 17221268"/>
              <a:gd name="connsiteX1301" fmla="*/ 8175502 w 17135464"/>
              <a:gd name="connsiteY1301" fmla="*/ 15859804 h 17221268"/>
              <a:gd name="connsiteX1302" fmla="*/ 7846004 w 17135464"/>
              <a:gd name="connsiteY1302" fmla="*/ 16033780 h 17221268"/>
              <a:gd name="connsiteX1303" fmla="*/ 7846004 w 17135464"/>
              <a:gd name="connsiteY1303" fmla="*/ 16256436 h 17221268"/>
              <a:gd name="connsiteX1304" fmla="*/ 7834094 w 17135464"/>
              <a:gd name="connsiteY1304" fmla="*/ 16285964 h 17221268"/>
              <a:gd name="connsiteX1305" fmla="*/ 7805512 w 17135464"/>
              <a:gd name="connsiteY1305" fmla="*/ 16297138 h 17221268"/>
              <a:gd name="connsiteX1306" fmla="*/ 7633270 w 17135464"/>
              <a:gd name="connsiteY1306" fmla="*/ 16297138 h 17221268"/>
              <a:gd name="connsiteX1307" fmla="*/ 7604686 w 17135464"/>
              <a:gd name="connsiteY1307" fmla="*/ 16285168 h 17221268"/>
              <a:gd name="connsiteX1308" fmla="*/ 7591982 w 17135464"/>
              <a:gd name="connsiteY1308" fmla="*/ 16256436 h 17221268"/>
              <a:gd name="connsiteX1309" fmla="*/ 7591982 w 17135464"/>
              <a:gd name="connsiteY1309" fmla="*/ 16033780 h 17221268"/>
              <a:gd name="connsiteX1310" fmla="*/ 7430012 w 17135464"/>
              <a:gd name="connsiteY1310" fmla="*/ 15993877 h 17221268"/>
              <a:gd name="connsiteX1311" fmla="*/ 7299803 w 17135464"/>
              <a:gd name="connsiteY1311" fmla="*/ 15937216 h 17221268"/>
              <a:gd name="connsiteX1312" fmla="*/ 7206112 w 17135464"/>
              <a:gd name="connsiteY1312" fmla="*/ 15875765 h 17221268"/>
              <a:gd name="connsiteX1313" fmla="*/ 7146568 w 17135464"/>
              <a:gd name="connsiteY1313" fmla="*/ 15827882 h 17221268"/>
              <a:gd name="connsiteX1314" fmla="*/ 7124334 w 17135464"/>
              <a:gd name="connsiteY1314" fmla="*/ 15805537 h 17221268"/>
              <a:gd name="connsiteX1315" fmla="*/ 7121952 w 17135464"/>
              <a:gd name="connsiteY1315" fmla="*/ 15752865 h 17221268"/>
              <a:gd name="connsiteX1316" fmla="*/ 7252956 w 17135464"/>
              <a:gd name="connsiteY1316" fmla="*/ 15580485 h 17221268"/>
              <a:gd name="connsiteX1317" fmla="*/ 7282335 w 17135464"/>
              <a:gd name="connsiteY1317" fmla="*/ 15565322 h 17221268"/>
              <a:gd name="connsiteX1318" fmla="*/ 7313300 w 17135464"/>
              <a:gd name="connsiteY1318" fmla="*/ 15577293 h 17221268"/>
              <a:gd name="connsiteX1319" fmla="*/ 7315682 w 17135464"/>
              <a:gd name="connsiteY1319" fmla="*/ 15579687 h 17221268"/>
              <a:gd name="connsiteX1320" fmla="*/ 7625329 w 17135464"/>
              <a:gd name="connsiteY1320" fmla="*/ 15739298 h 17221268"/>
              <a:gd name="connsiteX1321" fmla="*/ 7719812 w 17135464"/>
              <a:gd name="connsiteY1321" fmla="*/ 15748875 h 17221268"/>
              <a:gd name="connsiteX1322" fmla="*/ 7901582 w 17135464"/>
              <a:gd name="connsiteY1322" fmla="*/ 15694607 h 17221268"/>
              <a:gd name="connsiteX1323" fmla="*/ 7980186 w 17135464"/>
              <a:gd name="connsiteY1323" fmla="*/ 15538986 h 17221268"/>
              <a:gd name="connsiteX1324" fmla="*/ 7961130 w 17135464"/>
              <a:gd name="connsiteY1324" fmla="*/ 15471152 h 17221268"/>
              <a:gd name="connsiteX1325" fmla="*/ 7918256 w 17135464"/>
              <a:gd name="connsiteY1325" fmla="*/ 15417682 h 17221268"/>
              <a:gd name="connsiteX1326" fmla="*/ 7843622 w 17135464"/>
              <a:gd name="connsiteY1326" fmla="*/ 15369799 h 17221268"/>
              <a:gd name="connsiteX1327" fmla="*/ 7759511 w 17135464"/>
              <a:gd name="connsiteY1327" fmla="*/ 15329098 h 17221268"/>
              <a:gd name="connsiteX1328" fmla="*/ 7657088 w 17135464"/>
              <a:gd name="connsiteY1328" fmla="*/ 15287599 h 17221268"/>
              <a:gd name="connsiteX1329" fmla="*/ 7579277 w 17135464"/>
              <a:gd name="connsiteY1329" fmla="*/ 15255677 h 17221268"/>
              <a:gd name="connsiteX1330" fmla="*/ 7500675 w 17135464"/>
              <a:gd name="connsiteY1330" fmla="*/ 15222159 h 17221268"/>
              <a:gd name="connsiteX1331" fmla="*/ 7420485 w 17135464"/>
              <a:gd name="connsiteY1331" fmla="*/ 15182256 h 17221268"/>
              <a:gd name="connsiteX1332" fmla="*/ 7349029 w 17135464"/>
              <a:gd name="connsiteY1332" fmla="*/ 15136767 h 17221268"/>
              <a:gd name="connsiteX1333" fmla="*/ 7280746 w 17135464"/>
              <a:gd name="connsiteY1333" fmla="*/ 15082499 h 17221268"/>
              <a:gd name="connsiteX1334" fmla="*/ 7225166 w 17135464"/>
              <a:gd name="connsiteY1334" fmla="*/ 15020251 h 17221268"/>
              <a:gd name="connsiteX1335" fmla="*/ 7179909 w 17135464"/>
              <a:gd name="connsiteY1335" fmla="*/ 14946032 h 17221268"/>
              <a:gd name="connsiteX1336" fmla="*/ 7152920 w 17135464"/>
              <a:gd name="connsiteY1336" fmla="*/ 14861438 h 17221268"/>
              <a:gd name="connsiteX1337" fmla="*/ 7141804 w 17135464"/>
              <a:gd name="connsiteY1337" fmla="*/ 14761681 h 17221268"/>
              <a:gd name="connsiteX1338" fmla="*/ 7267247 w 17135464"/>
              <a:gd name="connsiteY1338" fmla="*/ 14453632 h 17221268"/>
              <a:gd name="connsiteX1339" fmla="*/ 7591982 w 17135464"/>
              <a:gd name="connsiteY1339" fmla="*/ 14282849 h 17221268"/>
              <a:gd name="connsiteX1340" fmla="*/ 7591982 w 17135464"/>
              <a:gd name="connsiteY1340" fmla="*/ 14053009 h 17221268"/>
              <a:gd name="connsiteX1341" fmla="*/ 7604686 w 17135464"/>
              <a:gd name="connsiteY1341" fmla="*/ 14024279 h 17221268"/>
              <a:gd name="connsiteX1342" fmla="*/ 7633270 w 17135464"/>
              <a:gd name="connsiteY1342" fmla="*/ 14012308 h 17221268"/>
              <a:gd name="connsiteX1343" fmla="*/ 1346600 w 17135464"/>
              <a:gd name="connsiteY1343" fmla="*/ 14011510 h 17221268"/>
              <a:gd name="connsiteX1344" fmla="*/ 1410912 w 17135464"/>
              <a:gd name="connsiteY1344" fmla="*/ 14142391 h 17221268"/>
              <a:gd name="connsiteX1345" fmla="*/ 1555419 w 17135464"/>
              <a:gd name="connsiteY1345" fmla="*/ 14163141 h 17221268"/>
              <a:gd name="connsiteX1346" fmla="*/ 1450610 w 17135464"/>
              <a:gd name="connsiteY1346" fmla="*/ 14265291 h 17221268"/>
              <a:gd name="connsiteX1347" fmla="*/ 1475223 w 17135464"/>
              <a:gd name="connsiteY1347" fmla="*/ 14408941 h 17221268"/>
              <a:gd name="connsiteX1348" fmla="*/ 1346600 w 17135464"/>
              <a:gd name="connsiteY1348" fmla="*/ 14341107 h 17221268"/>
              <a:gd name="connsiteX1349" fmla="*/ 1217183 w 17135464"/>
              <a:gd name="connsiteY1349" fmla="*/ 14408941 h 17221268"/>
              <a:gd name="connsiteX1350" fmla="*/ 1241796 w 17135464"/>
              <a:gd name="connsiteY1350" fmla="*/ 14265291 h 17221268"/>
              <a:gd name="connsiteX1351" fmla="*/ 1137786 w 17135464"/>
              <a:gd name="connsiteY1351" fmla="*/ 14163141 h 17221268"/>
              <a:gd name="connsiteX1352" fmla="*/ 1282288 w 17135464"/>
              <a:gd name="connsiteY1352" fmla="*/ 14142391 h 17221268"/>
              <a:gd name="connsiteX1353" fmla="*/ 348108 w 17135464"/>
              <a:gd name="connsiteY1353" fmla="*/ 13998910 h 17221268"/>
              <a:gd name="connsiteX1354" fmla="*/ 478792 w 17135464"/>
              <a:gd name="connsiteY1354" fmla="*/ 14213418 h 17221268"/>
              <a:gd name="connsiteX1355" fmla="*/ 940088 w 17135464"/>
              <a:gd name="connsiteY1355" fmla="*/ 14565360 h 17221268"/>
              <a:gd name="connsiteX1356" fmla="*/ 1362479 w 17135464"/>
              <a:gd name="connsiteY1356" fmla="*/ 14643569 h 17221268"/>
              <a:gd name="connsiteX1357" fmla="*/ 1393444 w 17135464"/>
              <a:gd name="connsiteY1357" fmla="*/ 15049779 h 17221268"/>
              <a:gd name="connsiteX1358" fmla="*/ 1330721 w 17135464"/>
              <a:gd name="connsiteY1358" fmla="*/ 15183054 h 17221268"/>
              <a:gd name="connsiteX1359" fmla="*/ 900390 w 17135464"/>
              <a:gd name="connsiteY1359" fmla="*/ 15127988 h 17221268"/>
              <a:gd name="connsiteX1360" fmla="*/ 134210 w 17135464"/>
              <a:gd name="connsiteY1360" fmla="*/ 15206198 h 17221268"/>
              <a:gd name="connsiteX1361" fmla="*/ 16703 w 17135464"/>
              <a:gd name="connsiteY1361" fmla="*/ 14674693 h 17221268"/>
              <a:gd name="connsiteX1362" fmla="*/ 251717 w 17135464"/>
              <a:gd name="connsiteY1362" fmla="*/ 14541418 h 17221268"/>
              <a:gd name="connsiteX1363" fmla="*/ 345405 w 17135464"/>
              <a:gd name="connsiteY1363" fmla="*/ 14408941 h 17221268"/>
              <a:gd name="connsiteX1364" fmla="*/ 314441 w 17135464"/>
              <a:gd name="connsiteY1364" fmla="*/ 14001934 h 17221268"/>
              <a:gd name="connsiteX1365" fmla="*/ 348108 w 17135464"/>
              <a:gd name="connsiteY1365" fmla="*/ 13998910 h 17221268"/>
              <a:gd name="connsiteX1366" fmla="*/ 14327837 w 17135464"/>
              <a:gd name="connsiteY1366" fmla="*/ 13995468 h 17221268"/>
              <a:gd name="connsiteX1367" fmla="*/ 15112327 w 17135464"/>
              <a:gd name="connsiteY1367" fmla="*/ 13995468 h 17221268"/>
              <a:gd name="connsiteX1368" fmla="*/ 15167764 w 17135464"/>
              <a:gd name="connsiteY1368" fmla="*/ 14018495 h 17221268"/>
              <a:gd name="connsiteX1369" fmla="*/ 15190776 w 17135464"/>
              <a:gd name="connsiteY1369" fmla="*/ 14073886 h 17221268"/>
              <a:gd name="connsiteX1370" fmla="*/ 15190776 w 17135464"/>
              <a:gd name="connsiteY1370" fmla="*/ 14669560 h 17221268"/>
              <a:gd name="connsiteX1371" fmla="*/ 15167764 w 17135464"/>
              <a:gd name="connsiteY1371" fmla="*/ 14724951 h 17221268"/>
              <a:gd name="connsiteX1372" fmla="*/ 15112327 w 17135464"/>
              <a:gd name="connsiteY1372" fmla="*/ 14747943 h 17221268"/>
              <a:gd name="connsiteX1373" fmla="*/ 14327837 w 17135464"/>
              <a:gd name="connsiteY1373" fmla="*/ 14747943 h 17221268"/>
              <a:gd name="connsiteX1374" fmla="*/ 14272443 w 17135464"/>
              <a:gd name="connsiteY1374" fmla="*/ 14724951 h 17221268"/>
              <a:gd name="connsiteX1375" fmla="*/ 14249388 w 17135464"/>
              <a:gd name="connsiteY1375" fmla="*/ 14669560 h 17221268"/>
              <a:gd name="connsiteX1376" fmla="*/ 14249388 w 17135464"/>
              <a:gd name="connsiteY1376" fmla="*/ 14073886 h 17221268"/>
              <a:gd name="connsiteX1377" fmla="*/ 14272443 w 17135464"/>
              <a:gd name="connsiteY1377" fmla="*/ 14018495 h 17221268"/>
              <a:gd name="connsiteX1378" fmla="*/ 14327837 w 17135464"/>
              <a:gd name="connsiteY1378" fmla="*/ 13995468 h 17221268"/>
              <a:gd name="connsiteX1379" fmla="*/ 3122718 w 17135464"/>
              <a:gd name="connsiteY1379" fmla="*/ 13634828 h 17221268"/>
              <a:gd name="connsiteX1380" fmla="*/ 3149713 w 17135464"/>
              <a:gd name="connsiteY1380" fmla="*/ 13648395 h 17221268"/>
              <a:gd name="connsiteX1381" fmla="*/ 3197352 w 17135464"/>
              <a:gd name="connsiteY1381" fmla="*/ 13678721 h 17221268"/>
              <a:gd name="connsiteX1382" fmla="*/ 3265633 w 17135464"/>
              <a:gd name="connsiteY1382" fmla="*/ 13709846 h 17221268"/>
              <a:gd name="connsiteX1383" fmla="*/ 3350588 w 17135464"/>
              <a:gd name="connsiteY1383" fmla="*/ 13723413 h 17221268"/>
              <a:gd name="connsiteX1384" fmla="*/ 3435544 w 17135464"/>
              <a:gd name="connsiteY1384" fmla="*/ 13709846 h 17221268"/>
              <a:gd name="connsiteX1385" fmla="*/ 3503824 w 17135464"/>
              <a:gd name="connsiteY1385" fmla="*/ 13678721 h 17221268"/>
              <a:gd name="connsiteX1386" fmla="*/ 3551463 w 17135464"/>
              <a:gd name="connsiteY1386" fmla="*/ 13648395 h 17221268"/>
              <a:gd name="connsiteX1387" fmla="*/ 3578458 w 17135464"/>
              <a:gd name="connsiteY1387" fmla="*/ 13634828 h 17221268"/>
              <a:gd name="connsiteX1388" fmla="*/ 3649126 w 17135464"/>
              <a:gd name="connsiteY1388" fmla="*/ 13647597 h 17221268"/>
              <a:gd name="connsiteX1389" fmla="*/ 3703115 w 17135464"/>
              <a:gd name="connsiteY1389" fmla="*/ 13681914 h 17221268"/>
              <a:gd name="connsiteX1390" fmla="*/ 3742813 w 17135464"/>
              <a:gd name="connsiteY1390" fmla="*/ 13732989 h 17221268"/>
              <a:gd name="connsiteX1391" fmla="*/ 3769809 w 17135464"/>
              <a:gd name="connsiteY1391" fmla="*/ 13795237 h 17221268"/>
              <a:gd name="connsiteX1392" fmla="*/ 3786480 w 17135464"/>
              <a:gd name="connsiteY1392" fmla="*/ 13863870 h 17221268"/>
              <a:gd name="connsiteX1393" fmla="*/ 3796008 w 17135464"/>
              <a:gd name="connsiteY1393" fmla="*/ 13933301 h 17221268"/>
              <a:gd name="connsiteX1394" fmla="*/ 3798390 w 17135464"/>
              <a:gd name="connsiteY1394" fmla="*/ 13998741 h 17221268"/>
              <a:gd name="connsiteX1395" fmla="*/ 3751547 w 17135464"/>
              <a:gd name="connsiteY1395" fmla="*/ 14119248 h 17221268"/>
              <a:gd name="connsiteX1396" fmla="*/ 3628482 w 17135464"/>
              <a:gd name="connsiteY1396" fmla="*/ 14163939 h 17221268"/>
              <a:gd name="connsiteX1397" fmla="*/ 3072698 w 17135464"/>
              <a:gd name="connsiteY1397" fmla="*/ 14163939 h 17221268"/>
              <a:gd name="connsiteX1398" fmla="*/ 2949632 w 17135464"/>
              <a:gd name="connsiteY1398" fmla="*/ 14119248 h 17221268"/>
              <a:gd name="connsiteX1399" fmla="*/ 2902789 w 17135464"/>
              <a:gd name="connsiteY1399" fmla="*/ 13998741 h 17221268"/>
              <a:gd name="connsiteX1400" fmla="*/ 2905170 w 17135464"/>
              <a:gd name="connsiteY1400" fmla="*/ 13933301 h 17221268"/>
              <a:gd name="connsiteX1401" fmla="*/ 2913905 w 17135464"/>
              <a:gd name="connsiteY1401" fmla="*/ 13863870 h 17221268"/>
              <a:gd name="connsiteX1402" fmla="*/ 2931371 w 17135464"/>
              <a:gd name="connsiteY1402" fmla="*/ 13795237 h 17221268"/>
              <a:gd name="connsiteX1403" fmla="*/ 2958367 w 17135464"/>
              <a:gd name="connsiteY1403" fmla="*/ 13732989 h 17221268"/>
              <a:gd name="connsiteX1404" fmla="*/ 2998064 w 17135464"/>
              <a:gd name="connsiteY1404" fmla="*/ 13681914 h 17221268"/>
              <a:gd name="connsiteX1405" fmla="*/ 3052055 w 17135464"/>
              <a:gd name="connsiteY1405" fmla="*/ 13647597 h 17221268"/>
              <a:gd name="connsiteX1406" fmla="*/ 3122718 w 17135464"/>
              <a:gd name="connsiteY1406" fmla="*/ 13634828 h 17221268"/>
              <a:gd name="connsiteX1407" fmla="*/ 16821050 w 17135464"/>
              <a:gd name="connsiteY1407" fmla="*/ 13586147 h 17221268"/>
              <a:gd name="connsiteX1408" fmla="*/ 16865512 w 17135464"/>
              <a:gd name="connsiteY1408" fmla="*/ 13676327 h 17221268"/>
              <a:gd name="connsiteX1409" fmla="*/ 16965554 w 17135464"/>
              <a:gd name="connsiteY1409" fmla="*/ 13690692 h 17221268"/>
              <a:gd name="connsiteX1410" fmla="*/ 16893302 w 17135464"/>
              <a:gd name="connsiteY1410" fmla="*/ 13761719 h 17221268"/>
              <a:gd name="connsiteX1411" fmla="*/ 16909976 w 17135464"/>
              <a:gd name="connsiteY1411" fmla="*/ 13860678 h 17221268"/>
              <a:gd name="connsiteX1412" fmla="*/ 16821050 w 17135464"/>
              <a:gd name="connsiteY1412" fmla="*/ 13813593 h 17221268"/>
              <a:gd name="connsiteX1413" fmla="*/ 16731332 w 17135464"/>
              <a:gd name="connsiteY1413" fmla="*/ 13860678 h 17221268"/>
              <a:gd name="connsiteX1414" fmla="*/ 16748800 w 17135464"/>
              <a:gd name="connsiteY1414" fmla="*/ 13761719 h 17221268"/>
              <a:gd name="connsiteX1415" fmla="*/ 16676548 w 17135464"/>
              <a:gd name="connsiteY1415" fmla="*/ 13690692 h 17221268"/>
              <a:gd name="connsiteX1416" fmla="*/ 16775794 w 17135464"/>
              <a:gd name="connsiteY1416" fmla="*/ 13676327 h 17221268"/>
              <a:gd name="connsiteX1417" fmla="*/ 10494691 w 17135464"/>
              <a:gd name="connsiteY1417" fmla="*/ 13571782 h 17221268"/>
              <a:gd name="connsiteX1418" fmla="*/ 10597907 w 17135464"/>
              <a:gd name="connsiteY1418" fmla="*/ 13674731 h 17221268"/>
              <a:gd name="connsiteX1419" fmla="*/ 10494691 w 17135464"/>
              <a:gd name="connsiteY1419" fmla="*/ 13777680 h 17221268"/>
              <a:gd name="connsiteX1420" fmla="*/ 10392269 w 17135464"/>
              <a:gd name="connsiteY1420" fmla="*/ 13674731 h 17221268"/>
              <a:gd name="connsiteX1421" fmla="*/ 10494691 w 17135464"/>
              <a:gd name="connsiteY1421" fmla="*/ 13571782 h 17221268"/>
              <a:gd name="connsiteX1422" fmla="*/ 9950027 w 17135464"/>
              <a:gd name="connsiteY1422" fmla="*/ 13571782 h 17221268"/>
              <a:gd name="connsiteX1423" fmla="*/ 10052449 w 17135464"/>
              <a:gd name="connsiteY1423" fmla="*/ 13674731 h 17221268"/>
              <a:gd name="connsiteX1424" fmla="*/ 9950027 w 17135464"/>
              <a:gd name="connsiteY1424" fmla="*/ 13777680 h 17221268"/>
              <a:gd name="connsiteX1425" fmla="*/ 9846811 w 17135464"/>
              <a:gd name="connsiteY1425" fmla="*/ 13674731 h 17221268"/>
              <a:gd name="connsiteX1426" fmla="*/ 9950027 w 17135464"/>
              <a:gd name="connsiteY1426" fmla="*/ 13571782 h 17221268"/>
              <a:gd name="connsiteX1427" fmla="*/ 5888921 w 17135464"/>
              <a:gd name="connsiteY1427" fmla="*/ 13503948 h 17221268"/>
              <a:gd name="connsiteX1428" fmla="*/ 5954024 w 17135464"/>
              <a:gd name="connsiteY1428" fmla="*/ 13636425 h 17221268"/>
              <a:gd name="connsiteX1429" fmla="*/ 6100909 w 17135464"/>
              <a:gd name="connsiteY1429" fmla="*/ 13657972 h 17221268"/>
              <a:gd name="connsiteX1430" fmla="*/ 5994515 w 17135464"/>
              <a:gd name="connsiteY1430" fmla="*/ 13760921 h 17221268"/>
              <a:gd name="connsiteX1431" fmla="*/ 6019920 w 17135464"/>
              <a:gd name="connsiteY1431" fmla="*/ 13906965 h 17221268"/>
              <a:gd name="connsiteX1432" fmla="*/ 5888921 w 17135464"/>
              <a:gd name="connsiteY1432" fmla="*/ 13838332 h 17221268"/>
              <a:gd name="connsiteX1433" fmla="*/ 5757916 w 17135464"/>
              <a:gd name="connsiteY1433" fmla="*/ 13906965 h 17221268"/>
              <a:gd name="connsiteX1434" fmla="*/ 5782529 w 17135464"/>
              <a:gd name="connsiteY1434" fmla="*/ 13760921 h 17221268"/>
              <a:gd name="connsiteX1435" fmla="*/ 5676923 w 17135464"/>
              <a:gd name="connsiteY1435" fmla="*/ 13657972 h 17221268"/>
              <a:gd name="connsiteX1436" fmla="*/ 5823022 w 17135464"/>
              <a:gd name="connsiteY1436" fmla="*/ 13636425 h 17221268"/>
              <a:gd name="connsiteX1437" fmla="*/ 10399414 w 17135464"/>
              <a:gd name="connsiteY1437" fmla="*/ 13415363 h 17221268"/>
              <a:gd name="connsiteX1438" fmla="*/ 10643957 w 17135464"/>
              <a:gd name="connsiteY1438" fmla="*/ 13415363 h 17221268"/>
              <a:gd name="connsiteX1439" fmla="*/ 10612993 w 17135464"/>
              <a:gd name="connsiteY1439" fmla="*/ 13537466 h 17221268"/>
              <a:gd name="connsiteX1440" fmla="*/ 10389887 w 17135464"/>
              <a:gd name="connsiteY1440" fmla="*/ 13537466 h 17221268"/>
              <a:gd name="connsiteX1441" fmla="*/ 10084208 w 17135464"/>
              <a:gd name="connsiteY1441" fmla="*/ 13415363 h 17221268"/>
              <a:gd name="connsiteX1442" fmla="*/ 10360510 w 17135464"/>
              <a:gd name="connsiteY1442" fmla="*/ 13415363 h 17221268"/>
              <a:gd name="connsiteX1443" fmla="*/ 10350982 w 17135464"/>
              <a:gd name="connsiteY1443" fmla="*/ 13537466 h 17221268"/>
              <a:gd name="connsiteX1444" fmla="*/ 10093736 w 17135464"/>
              <a:gd name="connsiteY1444" fmla="*/ 13537466 h 17221268"/>
              <a:gd name="connsiteX1445" fmla="*/ 9799966 w 17135464"/>
              <a:gd name="connsiteY1445" fmla="*/ 13415363 h 17221268"/>
              <a:gd name="connsiteX1446" fmla="*/ 10045303 w 17135464"/>
              <a:gd name="connsiteY1446" fmla="*/ 13415363 h 17221268"/>
              <a:gd name="connsiteX1447" fmla="*/ 10054831 w 17135464"/>
              <a:gd name="connsiteY1447" fmla="*/ 13537466 h 17221268"/>
              <a:gd name="connsiteX1448" fmla="*/ 9831725 w 17135464"/>
              <a:gd name="connsiteY1448" fmla="*/ 13537466 h 17221268"/>
              <a:gd name="connsiteX1449" fmla="*/ 12318194 w 17135464"/>
              <a:gd name="connsiteY1449" fmla="*/ 13335068 h 17221268"/>
              <a:gd name="connsiteX1450" fmla="*/ 12273772 w 17135464"/>
              <a:gd name="connsiteY1450" fmla="*/ 13353363 h 17221268"/>
              <a:gd name="connsiteX1451" fmla="*/ 12255488 w 17135464"/>
              <a:gd name="connsiteY1451" fmla="*/ 13397798 h 17221268"/>
              <a:gd name="connsiteX1452" fmla="*/ 12273772 w 17135464"/>
              <a:gd name="connsiteY1452" fmla="*/ 13442192 h 17221268"/>
              <a:gd name="connsiteX1453" fmla="*/ 12318194 w 17135464"/>
              <a:gd name="connsiteY1453" fmla="*/ 13460481 h 17221268"/>
              <a:gd name="connsiteX1454" fmla="*/ 12362617 w 17135464"/>
              <a:gd name="connsiteY1454" fmla="*/ 13442192 h 17221268"/>
              <a:gd name="connsiteX1455" fmla="*/ 12380901 w 17135464"/>
              <a:gd name="connsiteY1455" fmla="*/ 13397798 h 17221268"/>
              <a:gd name="connsiteX1456" fmla="*/ 12362617 w 17135464"/>
              <a:gd name="connsiteY1456" fmla="*/ 13353363 h 17221268"/>
              <a:gd name="connsiteX1457" fmla="*/ 12318194 w 17135464"/>
              <a:gd name="connsiteY1457" fmla="*/ 13335068 h 17221268"/>
              <a:gd name="connsiteX1458" fmla="*/ 4870250 w 17135464"/>
              <a:gd name="connsiteY1458" fmla="*/ 13311616 h 17221268"/>
              <a:gd name="connsiteX1459" fmla="*/ 4955205 w 17135464"/>
              <a:gd name="connsiteY1459" fmla="*/ 13483996 h 17221268"/>
              <a:gd name="connsiteX1460" fmla="*/ 5144168 w 17135464"/>
              <a:gd name="connsiteY1460" fmla="*/ 13511130 h 17221268"/>
              <a:gd name="connsiteX1461" fmla="*/ 5007605 w 17135464"/>
              <a:gd name="connsiteY1461" fmla="*/ 13645203 h 17221268"/>
              <a:gd name="connsiteX1462" fmla="*/ 5039366 w 17135464"/>
              <a:gd name="connsiteY1462" fmla="*/ 13833544 h 17221268"/>
              <a:gd name="connsiteX1463" fmla="*/ 4870250 w 17135464"/>
              <a:gd name="connsiteY1463" fmla="*/ 13744162 h 17221268"/>
              <a:gd name="connsiteX1464" fmla="*/ 4700339 w 17135464"/>
              <a:gd name="connsiteY1464" fmla="*/ 13833544 h 17221268"/>
              <a:gd name="connsiteX1465" fmla="*/ 4732892 w 17135464"/>
              <a:gd name="connsiteY1465" fmla="*/ 13645203 h 17221268"/>
              <a:gd name="connsiteX1466" fmla="*/ 4596330 w 17135464"/>
              <a:gd name="connsiteY1466" fmla="*/ 13511130 h 17221268"/>
              <a:gd name="connsiteX1467" fmla="*/ 4785295 w 17135464"/>
              <a:gd name="connsiteY1467" fmla="*/ 13483996 h 17221268"/>
              <a:gd name="connsiteX1468" fmla="*/ 1881198 w 17135464"/>
              <a:gd name="connsiteY1468" fmla="*/ 13309668 h 17221268"/>
              <a:gd name="connsiteX1469" fmla="*/ 1824638 w 17135464"/>
              <a:gd name="connsiteY1469" fmla="*/ 13331947 h 17221268"/>
              <a:gd name="connsiteX1470" fmla="*/ 1765311 w 17135464"/>
              <a:gd name="connsiteY1470" fmla="*/ 13460198 h 17221268"/>
              <a:gd name="connsiteX1471" fmla="*/ 1778150 w 17135464"/>
              <a:gd name="connsiteY1471" fmla="*/ 13473181 h 17221268"/>
              <a:gd name="connsiteX1472" fmla="*/ 1881198 w 17135464"/>
              <a:gd name="connsiteY1472" fmla="*/ 13309668 h 17221268"/>
              <a:gd name="connsiteX1473" fmla="*/ 3350588 w 17135464"/>
              <a:gd name="connsiteY1473" fmla="*/ 13187120 h 17221268"/>
              <a:gd name="connsiteX1474" fmla="*/ 3522879 w 17135464"/>
              <a:gd name="connsiteY1474" fmla="*/ 13258945 h 17221268"/>
              <a:gd name="connsiteX1475" fmla="*/ 3594337 w 17135464"/>
              <a:gd name="connsiteY1475" fmla="*/ 13431325 h 17221268"/>
              <a:gd name="connsiteX1476" fmla="*/ 3522879 w 17135464"/>
              <a:gd name="connsiteY1476" fmla="*/ 13603704 h 17221268"/>
              <a:gd name="connsiteX1477" fmla="*/ 3350588 w 17135464"/>
              <a:gd name="connsiteY1477" fmla="*/ 13675529 h 17221268"/>
              <a:gd name="connsiteX1478" fmla="*/ 3178296 w 17135464"/>
              <a:gd name="connsiteY1478" fmla="*/ 13603704 h 17221268"/>
              <a:gd name="connsiteX1479" fmla="*/ 3106839 w 17135464"/>
              <a:gd name="connsiteY1479" fmla="*/ 13431325 h 17221268"/>
              <a:gd name="connsiteX1480" fmla="*/ 3178296 w 17135464"/>
              <a:gd name="connsiteY1480" fmla="*/ 13258945 h 17221268"/>
              <a:gd name="connsiteX1481" fmla="*/ 3350588 w 17135464"/>
              <a:gd name="connsiteY1481" fmla="*/ 13187120 h 17221268"/>
              <a:gd name="connsiteX1482" fmla="*/ 12506139 w 17135464"/>
              <a:gd name="connsiteY1482" fmla="*/ 13182668 h 17221268"/>
              <a:gd name="connsiteX1483" fmla="*/ 12521918 w 17135464"/>
              <a:gd name="connsiteY1483" fmla="*/ 13188919 h 17221268"/>
              <a:gd name="connsiteX1484" fmla="*/ 12528538 w 17135464"/>
              <a:gd name="connsiteY1484" fmla="*/ 13203702 h 17221268"/>
              <a:gd name="connsiteX1485" fmla="*/ 12478912 w 17135464"/>
              <a:gd name="connsiteY1485" fmla="*/ 13486327 h 17221268"/>
              <a:gd name="connsiteX1486" fmla="*/ 12312315 w 17135464"/>
              <a:gd name="connsiteY1486" fmla="*/ 13723063 h 17221268"/>
              <a:gd name="connsiteX1487" fmla="*/ 12184144 w 17135464"/>
              <a:gd name="connsiteY1487" fmla="*/ 13838603 h 17221268"/>
              <a:gd name="connsiteX1488" fmla="*/ 12171004 w 17135464"/>
              <a:gd name="connsiteY1488" fmla="*/ 14087494 h 17221268"/>
              <a:gd name="connsiteX1489" fmla="*/ 12160551 w 17135464"/>
              <a:gd name="connsiteY1489" fmla="*/ 14104510 h 17221268"/>
              <a:gd name="connsiteX1490" fmla="*/ 11908142 w 17135464"/>
              <a:gd name="connsiteY1490" fmla="*/ 14251602 h 17221268"/>
              <a:gd name="connsiteX1491" fmla="*/ 11897639 w 17135464"/>
              <a:gd name="connsiteY1491" fmla="*/ 14254231 h 17221268"/>
              <a:gd name="connsiteX1492" fmla="*/ 11882508 w 17135464"/>
              <a:gd name="connsiteY1492" fmla="*/ 14248328 h 17221268"/>
              <a:gd name="connsiteX1493" fmla="*/ 11840498 w 17135464"/>
              <a:gd name="connsiteY1493" fmla="*/ 14206308 h 17221268"/>
              <a:gd name="connsiteX1494" fmla="*/ 11835221 w 17135464"/>
              <a:gd name="connsiteY1494" fmla="*/ 14185274 h 17221268"/>
              <a:gd name="connsiteX1495" fmla="*/ 11891069 w 17135464"/>
              <a:gd name="connsiteY1495" fmla="*/ 14004100 h 17221268"/>
              <a:gd name="connsiteX1496" fmla="*/ 11706404 w 17135464"/>
              <a:gd name="connsiteY1496" fmla="*/ 13819553 h 17221268"/>
              <a:gd name="connsiteX1497" fmla="*/ 11525023 w 17135464"/>
              <a:gd name="connsiteY1497" fmla="*/ 13875364 h 17221268"/>
              <a:gd name="connsiteX1498" fmla="*/ 11519100 w 17135464"/>
              <a:gd name="connsiteY1498" fmla="*/ 13876059 h 17221268"/>
              <a:gd name="connsiteX1499" fmla="*/ 11504018 w 17135464"/>
              <a:gd name="connsiteY1499" fmla="*/ 13870105 h 17221268"/>
              <a:gd name="connsiteX1500" fmla="*/ 11461909 w 17135464"/>
              <a:gd name="connsiteY1500" fmla="*/ 13828086 h 17221268"/>
              <a:gd name="connsiteX1501" fmla="*/ 11458673 w 17135464"/>
              <a:gd name="connsiteY1501" fmla="*/ 13802537 h 17221268"/>
              <a:gd name="connsiteX1502" fmla="*/ 11605858 w 17135464"/>
              <a:gd name="connsiteY1502" fmla="*/ 13550373 h 17221268"/>
              <a:gd name="connsiteX1503" fmla="*/ 11622931 w 17135464"/>
              <a:gd name="connsiteY1503" fmla="*/ 13539856 h 17221268"/>
              <a:gd name="connsiteX1504" fmla="*/ 11872005 w 17135464"/>
              <a:gd name="connsiteY1504" fmla="*/ 13526759 h 17221268"/>
              <a:gd name="connsiteX1505" fmla="*/ 11987682 w 17135464"/>
              <a:gd name="connsiteY1505" fmla="*/ 13398667 h 17221268"/>
              <a:gd name="connsiteX1506" fmla="*/ 12222919 w 17135464"/>
              <a:gd name="connsiteY1506" fmla="*/ 13229301 h 17221268"/>
              <a:gd name="connsiteX1507" fmla="*/ 12506139 w 17135464"/>
              <a:gd name="connsiteY1507" fmla="*/ 13182668 h 17221268"/>
              <a:gd name="connsiteX1508" fmla="*/ 7543806 w 17135464"/>
              <a:gd name="connsiteY1508" fmla="*/ 13182668 h 17221268"/>
              <a:gd name="connsiteX1509" fmla="*/ 7543806 w 17135464"/>
              <a:gd name="connsiteY1509" fmla="*/ 13396981 h 17221268"/>
              <a:gd name="connsiteX1510" fmla="*/ 7616831 w 17135464"/>
              <a:gd name="connsiteY1510" fmla="*/ 13362889 h 17221268"/>
              <a:gd name="connsiteX1511" fmla="*/ 7689856 w 17135464"/>
              <a:gd name="connsiteY1511" fmla="*/ 13396981 h 17221268"/>
              <a:gd name="connsiteX1512" fmla="*/ 7689856 w 17135464"/>
              <a:gd name="connsiteY1512" fmla="*/ 13182668 h 17221268"/>
              <a:gd name="connsiteX1513" fmla="*/ 7099307 w 17135464"/>
              <a:gd name="connsiteY1513" fmla="*/ 13182668 h 17221268"/>
              <a:gd name="connsiteX1514" fmla="*/ 7099307 w 17135464"/>
              <a:gd name="connsiteY1514" fmla="*/ 13793856 h 17221268"/>
              <a:gd name="connsiteX1515" fmla="*/ 8132751 w 17135464"/>
              <a:gd name="connsiteY1515" fmla="*/ 13793856 h 17221268"/>
              <a:gd name="connsiteX1516" fmla="*/ 8132751 w 17135464"/>
              <a:gd name="connsiteY1516" fmla="*/ 13182668 h 17221268"/>
              <a:gd name="connsiteX1517" fmla="*/ 7796702 w 17135464"/>
              <a:gd name="connsiteY1517" fmla="*/ 13182668 h 17221268"/>
              <a:gd name="connsiteX1518" fmla="*/ 7796702 w 17135464"/>
              <a:gd name="connsiteY1518" fmla="*/ 13564208 h 17221268"/>
              <a:gd name="connsiteX1519" fmla="*/ 7616038 w 17135464"/>
              <a:gd name="connsiteY1519" fmla="*/ 13480622 h 17221268"/>
              <a:gd name="connsiteX1520" fmla="*/ 7435373 w 17135464"/>
              <a:gd name="connsiteY1520" fmla="*/ 13564208 h 17221268"/>
              <a:gd name="connsiteX1521" fmla="*/ 7435373 w 17135464"/>
              <a:gd name="connsiteY1521" fmla="*/ 13182668 h 17221268"/>
              <a:gd name="connsiteX1522" fmla="*/ 751917 w 17135464"/>
              <a:gd name="connsiteY1522" fmla="*/ 13175149 h 17221268"/>
              <a:gd name="connsiteX1523" fmla="*/ 866249 w 17135464"/>
              <a:gd name="connsiteY1523" fmla="*/ 13406585 h 17221268"/>
              <a:gd name="connsiteX1524" fmla="*/ 1121113 w 17135464"/>
              <a:gd name="connsiteY1524" fmla="*/ 13443295 h 17221268"/>
              <a:gd name="connsiteX1525" fmla="*/ 936912 w 17135464"/>
              <a:gd name="connsiteY1525" fmla="*/ 13623656 h 17221268"/>
              <a:gd name="connsiteX1526" fmla="*/ 979786 w 17135464"/>
              <a:gd name="connsiteY1526" fmla="*/ 13877437 h 17221268"/>
              <a:gd name="connsiteX1527" fmla="*/ 751917 w 17135464"/>
              <a:gd name="connsiteY1527" fmla="*/ 13757729 h 17221268"/>
              <a:gd name="connsiteX1528" fmla="*/ 524049 w 17135464"/>
              <a:gd name="connsiteY1528" fmla="*/ 13877437 h 17221268"/>
              <a:gd name="connsiteX1529" fmla="*/ 567717 w 17135464"/>
              <a:gd name="connsiteY1529" fmla="*/ 13623656 h 17221268"/>
              <a:gd name="connsiteX1530" fmla="*/ 382722 w 17135464"/>
              <a:gd name="connsiteY1530" fmla="*/ 13443295 h 17221268"/>
              <a:gd name="connsiteX1531" fmla="*/ 638380 w 17135464"/>
              <a:gd name="connsiteY1531" fmla="*/ 13406585 h 17221268"/>
              <a:gd name="connsiteX1532" fmla="*/ 10419264 w 17135464"/>
              <a:gd name="connsiteY1532" fmla="*/ 13171159 h 17221268"/>
              <a:gd name="connsiteX1533" fmla="*/ 10707475 w 17135464"/>
              <a:gd name="connsiteY1533" fmla="*/ 13171159 h 17221268"/>
              <a:gd name="connsiteX1534" fmla="*/ 10654279 w 17135464"/>
              <a:gd name="connsiteY1534" fmla="*/ 13377057 h 17221268"/>
              <a:gd name="connsiteX1535" fmla="*/ 10402590 w 17135464"/>
              <a:gd name="connsiteY1535" fmla="*/ 13377057 h 17221268"/>
              <a:gd name="connsiteX1536" fmla="*/ 10064359 w 17135464"/>
              <a:gd name="connsiteY1536" fmla="*/ 13171159 h 17221268"/>
              <a:gd name="connsiteX1537" fmla="*/ 10380359 w 17135464"/>
              <a:gd name="connsiteY1537" fmla="*/ 13171159 h 17221268"/>
              <a:gd name="connsiteX1538" fmla="*/ 10363686 w 17135464"/>
              <a:gd name="connsiteY1538" fmla="*/ 13377057 h 17221268"/>
              <a:gd name="connsiteX1539" fmla="*/ 10081032 w 17135464"/>
              <a:gd name="connsiteY1539" fmla="*/ 13377057 h 17221268"/>
              <a:gd name="connsiteX1540" fmla="*/ 9737243 w 17135464"/>
              <a:gd name="connsiteY1540" fmla="*/ 13171159 h 17221268"/>
              <a:gd name="connsiteX1541" fmla="*/ 10025454 w 17135464"/>
              <a:gd name="connsiteY1541" fmla="*/ 13171159 h 17221268"/>
              <a:gd name="connsiteX1542" fmla="*/ 10042128 w 17135464"/>
              <a:gd name="connsiteY1542" fmla="*/ 13377057 h 17221268"/>
              <a:gd name="connsiteX1543" fmla="*/ 9790439 w 17135464"/>
              <a:gd name="connsiteY1543" fmla="*/ 13377057 h 17221268"/>
              <a:gd name="connsiteX1544" fmla="*/ 14228750 w 17135464"/>
              <a:gd name="connsiteY1544" fmla="*/ 13119168 h 17221268"/>
              <a:gd name="connsiteX1545" fmla="*/ 14033488 w 17135464"/>
              <a:gd name="connsiteY1545" fmla="*/ 13317624 h 17221268"/>
              <a:gd name="connsiteX1546" fmla="*/ 14228750 w 17135464"/>
              <a:gd name="connsiteY1546" fmla="*/ 13516043 h 17221268"/>
              <a:gd name="connsiteX1547" fmla="*/ 14424013 w 17135464"/>
              <a:gd name="connsiteY1547" fmla="*/ 13317624 h 17221268"/>
              <a:gd name="connsiteX1548" fmla="*/ 14228750 w 17135464"/>
              <a:gd name="connsiteY1548" fmla="*/ 13119168 h 17221268"/>
              <a:gd name="connsiteX1549" fmla="*/ 10050067 w 17135464"/>
              <a:gd name="connsiteY1549" fmla="*/ 13002769 h 17221268"/>
              <a:gd name="connsiteX1550" fmla="*/ 10394651 w 17135464"/>
              <a:gd name="connsiteY1550" fmla="*/ 13002769 h 17221268"/>
              <a:gd name="connsiteX1551" fmla="*/ 10383535 w 17135464"/>
              <a:gd name="connsiteY1551" fmla="*/ 13132852 h 17221268"/>
              <a:gd name="connsiteX1552" fmla="*/ 10061183 w 17135464"/>
              <a:gd name="connsiteY1552" fmla="*/ 13132852 h 17221268"/>
              <a:gd name="connsiteX1553" fmla="*/ 9692780 w 17135464"/>
              <a:gd name="connsiteY1553" fmla="*/ 13002769 h 17221268"/>
              <a:gd name="connsiteX1554" fmla="*/ 10011163 w 17135464"/>
              <a:gd name="connsiteY1554" fmla="*/ 13002769 h 17221268"/>
              <a:gd name="connsiteX1555" fmla="*/ 10022278 w 17135464"/>
              <a:gd name="connsiteY1555" fmla="*/ 13132852 h 17221268"/>
              <a:gd name="connsiteX1556" fmla="*/ 9726921 w 17135464"/>
              <a:gd name="connsiteY1556" fmla="*/ 13132852 h 17221268"/>
              <a:gd name="connsiteX1557" fmla="*/ 1881340 w 17135464"/>
              <a:gd name="connsiteY1557" fmla="*/ 12941368 h 17221268"/>
              <a:gd name="connsiteX1558" fmla="*/ 2147813 w 17135464"/>
              <a:gd name="connsiteY1558" fmla="*/ 13025370 h 17221268"/>
              <a:gd name="connsiteX1559" fmla="*/ 2290773 w 17135464"/>
              <a:gd name="connsiteY1559" fmla="*/ 13307052 h 17221268"/>
              <a:gd name="connsiteX1560" fmla="*/ 2235121 w 17135464"/>
              <a:gd name="connsiteY1560" fmla="*/ 13502179 h 17221268"/>
              <a:gd name="connsiteX1561" fmla="*/ 2037044 w 17135464"/>
              <a:gd name="connsiteY1561" fmla="*/ 13611658 h 17221268"/>
              <a:gd name="connsiteX1562" fmla="*/ 1911379 w 17135464"/>
              <a:gd name="connsiteY1562" fmla="*/ 13568236 h 17221268"/>
              <a:gd name="connsiteX1563" fmla="*/ 1774998 w 17135464"/>
              <a:gd name="connsiteY1563" fmla="*/ 13611658 h 17221268"/>
              <a:gd name="connsiteX1564" fmla="*/ 1612673 w 17135464"/>
              <a:gd name="connsiteY1564" fmla="*/ 13475673 h 17221268"/>
              <a:gd name="connsiteX1565" fmla="*/ 1700766 w 17135464"/>
              <a:gd name="connsiteY1565" fmla="*/ 13263342 h 17221268"/>
              <a:gd name="connsiteX1566" fmla="*/ 1988426 w 17135464"/>
              <a:gd name="connsiteY1566" fmla="*/ 13182550 h 17221268"/>
              <a:gd name="connsiteX1567" fmla="*/ 2036340 w 17135464"/>
              <a:gd name="connsiteY1567" fmla="*/ 13183291 h 17221268"/>
              <a:gd name="connsiteX1568" fmla="*/ 2067292 w 17135464"/>
              <a:gd name="connsiteY1568" fmla="*/ 13184197 h 17221268"/>
              <a:gd name="connsiteX1569" fmla="*/ 2061127 w 17135464"/>
              <a:gd name="connsiteY1569" fmla="*/ 13214489 h 17221268"/>
              <a:gd name="connsiteX1570" fmla="*/ 2023762 w 17135464"/>
              <a:gd name="connsiteY1570" fmla="*/ 13398791 h 17221268"/>
              <a:gd name="connsiteX1571" fmla="*/ 2021694 w 17135464"/>
              <a:gd name="connsiteY1571" fmla="*/ 13409287 h 17221268"/>
              <a:gd name="connsiteX1572" fmla="*/ 2013707 w 17135464"/>
              <a:gd name="connsiteY1572" fmla="*/ 13459787 h 17221268"/>
              <a:gd name="connsiteX1573" fmla="*/ 2038575 w 17135464"/>
              <a:gd name="connsiteY1573" fmla="*/ 13482670 h 17221268"/>
              <a:gd name="connsiteX1574" fmla="*/ 2111359 w 17135464"/>
              <a:gd name="connsiteY1574" fmla="*/ 13422786 h 17221268"/>
              <a:gd name="connsiteX1575" fmla="*/ 2133827 w 17135464"/>
              <a:gd name="connsiteY1575" fmla="*/ 13313184 h 17221268"/>
              <a:gd name="connsiteX1576" fmla="*/ 2062864 w 17135464"/>
              <a:gd name="connsiteY1576" fmla="*/ 13137318 h 17221268"/>
              <a:gd name="connsiteX1577" fmla="*/ 1872277 w 17135464"/>
              <a:gd name="connsiteY1577" fmla="*/ 13070438 h 17221268"/>
              <a:gd name="connsiteX1578" fmla="*/ 1553915 w 17135464"/>
              <a:gd name="connsiteY1578" fmla="*/ 13456124 h 17221268"/>
              <a:gd name="connsiteX1579" fmla="*/ 1625376 w 17135464"/>
              <a:gd name="connsiteY1579" fmla="*/ 13635776 h 17221268"/>
              <a:gd name="connsiteX1580" fmla="*/ 1821424 w 17135464"/>
              <a:gd name="connsiteY1580" fmla="*/ 13701340 h 17221268"/>
              <a:gd name="connsiteX1581" fmla="*/ 2134241 w 17135464"/>
              <a:gd name="connsiteY1581" fmla="*/ 13610258 h 17221268"/>
              <a:gd name="connsiteX1582" fmla="*/ 2158447 w 17135464"/>
              <a:gd name="connsiteY1582" fmla="*/ 13597458 h 17221268"/>
              <a:gd name="connsiteX1583" fmla="*/ 2169992 w 17135464"/>
              <a:gd name="connsiteY1583" fmla="*/ 13622276 h 17221268"/>
              <a:gd name="connsiteX1584" fmla="*/ 2205991 w 17135464"/>
              <a:gd name="connsiteY1584" fmla="*/ 13699240 h 17221268"/>
              <a:gd name="connsiteX1585" fmla="*/ 2216377 w 17135464"/>
              <a:gd name="connsiteY1585" fmla="*/ 13721589 h 17221268"/>
              <a:gd name="connsiteX1586" fmla="*/ 2194736 w 17135464"/>
              <a:gd name="connsiteY1586" fmla="*/ 13733195 h 17221268"/>
              <a:gd name="connsiteX1587" fmla="*/ 1813935 w 17135464"/>
              <a:gd name="connsiteY1587" fmla="*/ 13830368 h 17221268"/>
              <a:gd name="connsiteX1588" fmla="*/ 1532399 w 17135464"/>
              <a:gd name="connsiteY1588" fmla="*/ 13741797 h 17221268"/>
              <a:gd name="connsiteX1589" fmla="*/ 1397008 w 17135464"/>
              <a:gd name="connsiteY1589" fmla="*/ 13453695 h 17221268"/>
              <a:gd name="connsiteX1590" fmla="*/ 1516220 w 17135464"/>
              <a:gd name="connsiteY1590" fmla="*/ 13110731 h 17221268"/>
              <a:gd name="connsiteX1591" fmla="*/ 1881340 w 17135464"/>
              <a:gd name="connsiteY1591" fmla="*/ 12941368 h 17221268"/>
              <a:gd name="connsiteX1592" fmla="*/ 14086850 w 17135464"/>
              <a:gd name="connsiteY1592" fmla="*/ 12877902 h 17221268"/>
              <a:gd name="connsiteX1593" fmla="*/ 14226341 w 17135464"/>
              <a:gd name="connsiteY1593" fmla="*/ 13060896 h 17221268"/>
              <a:gd name="connsiteX1594" fmla="*/ 14365832 w 17135464"/>
              <a:gd name="connsiteY1594" fmla="*/ 12877902 h 17221268"/>
              <a:gd name="connsiteX1595" fmla="*/ 14426106 w 17135464"/>
              <a:gd name="connsiteY1595" fmla="*/ 13158675 h 17221268"/>
              <a:gd name="connsiteX1596" fmla="*/ 14475454 w 17135464"/>
              <a:gd name="connsiteY1596" fmla="*/ 13378286 h 17221268"/>
              <a:gd name="connsiteX1597" fmla="*/ 14337177 w 17135464"/>
              <a:gd name="connsiteY1597" fmla="*/ 13554434 h 17221268"/>
              <a:gd name="connsiteX1598" fmla="*/ 14115505 w 17135464"/>
              <a:gd name="connsiteY1598" fmla="*/ 13554434 h 17221268"/>
              <a:gd name="connsiteX1599" fmla="*/ 13977228 w 17135464"/>
              <a:gd name="connsiteY1599" fmla="*/ 13378286 h 17221268"/>
              <a:gd name="connsiteX1600" fmla="*/ 14026577 w 17135464"/>
              <a:gd name="connsiteY1600" fmla="*/ 13158675 h 17221268"/>
              <a:gd name="connsiteX1601" fmla="*/ 14086850 w 17135464"/>
              <a:gd name="connsiteY1601" fmla="*/ 12877902 h 17221268"/>
              <a:gd name="connsiteX1602" fmla="*/ 7048503 w 17135464"/>
              <a:gd name="connsiteY1602" fmla="*/ 12865168 h 17221268"/>
              <a:gd name="connsiteX1603" fmla="*/ 7048503 w 17135464"/>
              <a:gd name="connsiteY1603" fmla="*/ 13068368 h 17221268"/>
              <a:gd name="connsiteX1604" fmla="*/ 8186726 w 17135464"/>
              <a:gd name="connsiteY1604" fmla="*/ 13068368 h 17221268"/>
              <a:gd name="connsiteX1605" fmla="*/ 8186726 w 17135464"/>
              <a:gd name="connsiteY1605" fmla="*/ 12865168 h 17221268"/>
              <a:gd name="connsiteX1606" fmla="*/ 5762683 w 17135464"/>
              <a:gd name="connsiteY1606" fmla="*/ 12835178 h 17221268"/>
              <a:gd name="connsiteX1607" fmla="*/ 5896065 w 17135464"/>
              <a:gd name="connsiteY1607" fmla="*/ 12951694 h 17221268"/>
              <a:gd name="connsiteX1608" fmla="*/ 5923057 w 17135464"/>
              <a:gd name="connsiteY1608" fmla="*/ 12962069 h 17221268"/>
              <a:gd name="connsiteX1609" fmla="*/ 5950847 w 17135464"/>
              <a:gd name="connsiteY1609" fmla="*/ 12951694 h 17221268"/>
              <a:gd name="connsiteX1610" fmla="*/ 6083440 w 17135464"/>
              <a:gd name="connsiteY1610" fmla="*/ 12835178 h 17221268"/>
              <a:gd name="connsiteX1611" fmla="*/ 6507418 w 17135464"/>
              <a:gd name="connsiteY1611" fmla="*/ 13309222 h 17221268"/>
              <a:gd name="connsiteX1612" fmla="*/ 6420082 w 17135464"/>
              <a:gd name="connsiteY1612" fmla="*/ 13334760 h 17221268"/>
              <a:gd name="connsiteX1613" fmla="*/ 5426818 w 17135464"/>
              <a:gd name="connsiteY1613" fmla="*/ 13334760 h 17221268"/>
              <a:gd name="connsiteX1614" fmla="*/ 5339480 w 17135464"/>
              <a:gd name="connsiteY1614" fmla="*/ 13309222 h 17221268"/>
              <a:gd name="connsiteX1615" fmla="*/ 10844038 w 17135464"/>
              <a:gd name="connsiteY1615" fmla="*/ 12804852 h 17221268"/>
              <a:gd name="connsiteX1616" fmla="*/ 10967104 w 17135464"/>
              <a:gd name="connsiteY1616" fmla="*/ 12804852 h 17221268"/>
              <a:gd name="connsiteX1617" fmla="*/ 10967104 w 17135464"/>
              <a:gd name="connsiteY1617" fmla="*/ 12926954 h 17221268"/>
              <a:gd name="connsiteX1618" fmla="*/ 10866269 w 17135464"/>
              <a:gd name="connsiteY1618" fmla="*/ 12926954 h 17221268"/>
              <a:gd name="connsiteX1619" fmla="*/ 10740028 w 17135464"/>
              <a:gd name="connsiteY1619" fmla="*/ 13050653 h 17221268"/>
              <a:gd name="connsiteX1620" fmla="*/ 10717797 w 17135464"/>
              <a:gd name="connsiteY1620" fmla="*/ 13132852 h 17221268"/>
              <a:gd name="connsiteX1621" fmla="*/ 10422440 w 17135464"/>
              <a:gd name="connsiteY1621" fmla="*/ 13132852 h 17221268"/>
              <a:gd name="connsiteX1622" fmla="*/ 10433555 w 17135464"/>
              <a:gd name="connsiteY1622" fmla="*/ 13002769 h 17221268"/>
              <a:gd name="connsiteX1623" fmla="*/ 10627284 w 17135464"/>
              <a:gd name="connsiteY1623" fmla="*/ 13002769 h 17221268"/>
              <a:gd name="connsiteX1624" fmla="*/ 10639988 w 17135464"/>
              <a:gd name="connsiteY1624" fmla="*/ 12984414 h 17221268"/>
              <a:gd name="connsiteX1625" fmla="*/ 10797988 w 17135464"/>
              <a:gd name="connsiteY1625" fmla="*/ 12826399 h 17221268"/>
              <a:gd name="connsiteX1626" fmla="*/ 10812279 w 17135464"/>
              <a:gd name="connsiteY1626" fmla="*/ 12814428 h 17221268"/>
              <a:gd name="connsiteX1627" fmla="*/ 10844038 w 17135464"/>
              <a:gd name="connsiteY1627" fmla="*/ 12804852 h 17221268"/>
              <a:gd name="connsiteX1628" fmla="*/ 16095738 w 17135464"/>
              <a:gd name="connsiteY1628" fmla="*/ 12800542 h 17221268"/>
              <a:gd name="connsiteX1629" fmla="*/ 16465352 w 17135464"/>
              <a:gd name="connsiteY1629" fmla="*/ 13179937 h 17221268"/>
              <a:gd name="connsiteX1630" fmla="*/ 15772215 w 17135464"/>
              <a:gd name="connsiteY1630" fmla="*/ 14043432 h 17221268"/>
              <a:gd name="connsiteX1631" fmla="*/ 15772215 w 17135464"/>
              <a:gd name="connsiteY1631" fmla="*/ 14044230 h 17221268"/>
              <a:gd name="connsiteX1632" fmla="*/ 15771421 w 17135464"/>
              <a:gd name="connsiteY1632" fmla="*/ 14044230 h 17221268"/>
              <a:gd name="connsiteX1633" fmla="*/ 15770627 w 17135464"/>
              <a:gd name="connsiteY1633" fmla="*/ 14044230 h 17221268"/>
              <a:gd name="connsiteX1634" fmla="*/ 15770627 w 17135464"/>
              <a:gd name="connsiteY1634" fmla="*/ 14043432 h 17221268"/>
              <a:gd name="connsiteX1635" fmla="*/ 15055259 w 17135464"/>
              <a:gd name="connsiteY1635" fmla="*/ 13199091 h 17221268"/>
              <a:gd name="connsiteX1636" fmla="*/ 15743632 w 17135464"/>
              <a:gd name="connsiteY1636" fmla="*/ 13107314 h 17221268"/>
              <a:gd name="connsiteX1637" fmla="*/ 15761099 w 17135464"/>
              <a:gd name="connsiteY1637" fmla="*/ 13172755 h 17221268"/>
              <a:gd name="connsiteX1638" fmla="*/ 15775391 w 17135464"/>
              <a:gd name="connsiteY1638" fmla="*/ 13106516 h 17221268"/>
              <a:gd name="connsiteX1639" fmla="*/ 16095738 w 17135464"/>
              <a:gd name="connsiteY1639" fmla="*/ 12800542 h 17221268"/>
              <a:gd name="connsiteX1640" fmla="*/ 9013141 w 17135464"/>
              <a:gd name="connsiteY1640" fmla="*/ 12657212 h 17221268"/>
              <a:gd name="connsiteX1641" fmla="*/ 9090951 w 17135464"/>
              <a:gd name="connsiteY1641" fmla="*/ 12657212 h 17221268"/>
              <a:gd name="connsiteX1642" fmla="*/ 9145735 w 17135464"/>
              <a:gd name="connsiteY1642" fmla="*/ 12680355 h 17221268"/>
              <a:gd name="connsiteX1643" fmla="*/ 9168760 w 17135464"/>
              <a:gd name="connsiteY1643" fmla="*/ 12735421 h 17221268"/>
              <a:gd name="connsiteX1644" fmla="*/ 9168760 w 17135464"/>
              <a:gd name="connsiteY1644" fmla="*/ 12921368 h 17221268"/>
              <a:gd name="connsiteX1645" fmla="*/ 9329936 w 17135464"/>
              <a:gd name="connsiteY1645" fmla="*/ 12828793 h 17221268"/>
              <a:gd name="connsiteX1646" fmla="*/ 9389484 w 17135464"/>
              <a:gd name="connsiteY1646" fmla="*/ 12820813 h 17221268"/>
              <a:gd name="connsiteX1647" fmla="*/ 9436328 w 17135464"/>
              <a:gd name="connsiteY1647" fmla="*/ 12856725 h 17221268"/>
              <a:gd name="connsiteX1648" fmla="*/ 9475232 w 17135464"/>
              <a:gd name="connsiteY1648" fmla="*/ 12923762 h 17221268"/>
              <a:gd name="connsiteX1649" fmla="*/ 9482378 w 17135464"/>
              <a:gd name="connsiteY1649" fmla="*/ 12982818 h 17221268"/>
              <a:gd name="connsiteX1650" fmla="*/ 9446649 w 17135464"/>
              <a:gd name="connsiteY1650" fmla="*/ 13029903 h 17221268"/>
              <a:gd name="connsiteX1651" fmla="*/ 9284679 w 17135464"/>
              <a:gd name="connsiteY1651" fmla="*/ 13123276 h 17221268"/>
              <a:gd name="connsiteX1652" fmla="*/ 9446649 w 17135464"/>
              <a:gd name="connsiteY1652" fmla="*/ 13217446 h 17221268"/>
              <a:gd name="connsiteX1653" fmla="*/ 9482378 w 17135464"/>
              <a:gd name="connsiteY1653" fmla="*/ 13264531 h 17221268"/>
              <a:gd name="connsiteX1654" fmla="*/ 9475232 w 17135464"/>
              <a:gd name="connsiteY1654" fmla="*/ 13323587 h 17221268"/>
              <a:gd name="connsiteX1655" fmla="*/ 9436328 w 17135464"/>
              <a:gd name="connsiteY1655" fmla="*/ 13389826 h 17221268"/>
              <a:gd name="connsiteX1656" fmla="*/ 9389484 w 17135464"/>
              <a:gd name="connsiteY1656" fmla="*/ 13426536 h 17221268"/>
              <a:gd name="connsiteX1657" fmla="*/ 9329936 w 17135464"/>
              <a:gd name="connsiteY1657" fmla="*/ 13418556 h 17221268"/>
              <a:gd name="connsiteX1658" fmla="*/ 9168760 w 17135464"/>
              <a:gd name="connsiteY1658" fmla="*/ 13325981 h 17221268"/>
              <a:gd name="connsiteX1659" fmla="*/ 9168760 w 17135464"/>
              <a:gd name="connsiteY1659" fmla="*/ 13511928 h 17221268"/>
              <a:gd name="connsiteX1660" fmla="*/ 9145735 w 17135464"/>
              <a:gd name="connsiteY1660" fmla="*/ 13566994 h 17221268"/>
              <a:gd name="connsiteX1661" fmla="*/ 9090951 w 17135464"/>
              <a:gd name="connsiteY1661" fmla="*/ 13590137 h 17221268"/>
              <a:gd name="connsiteX1662" fmla="*/ 9013141 w 17135464"/>
              <a:gd name="connsiteY1662" fmla="*/ 13590137 h 17221268"/>
              <a:gd name="connsiteX1663" fmla="*/ 8958357 w 17135464"/>
              <a:gd name="connsiteY1663" fmla="*/ 13566994 h 17221268"/>
              <a:gd name="connsiteX1664" fmla="*/ 8935332 w 17135464"/>
              <a:gd name="connsiteY1664" fmla="*/ 13511928 h 17221268"/>
              <a:gd name="connsiteX1665" fmla="*/ 8935332 w 17135464"/>
              <a:gd name="connsiteY1665" fmla="*/ 13325981 h 17221268"/>
              <a:gd name="connsiteX1666" fmla="*/ 8774156 w 17135464"/>
              <a:gd name="connsiteY1666" fmla="*/ 13418556 h 17221268"/>
              <a:gd name="connsiteX1667" fmla="*/ 8714608 w 17135464"/>
              <a:gd name="connsiteY1667" fmla="*/ 13426536 h 17221268"/>
              <a:gd name="connsiteX1668" fmla="*/ 8667764 w 17135464"/>
              <a:gd name="connsiteY1668" fmla="*/ 13389826 h 17221268"/>
              <a:gd name="connsiteX1669" fmla="*/ 8628859 w 17135464"/>
              <a:gd name="connsiteY1669" fmla="*/ 13323587 h 17221268"/>
              <a:gd name="connsiteX1670" fmla="*/ 8620920 w 17135464"/>
              <a:gd name="connsiteY1670" fmla="*/ 13264531 h 17221268"/>
              <a:gd name="connsiteX1671" fmla="*/ 8657442 w 17135464"/>
              <a:gd name="connsiteY1671" fmla="*/ 13217446 h 17221268"/>
              <a:gd name="connsiteX1672" fmla="*/ 8818619 w 17135464"/>
              <a:gd name="connsiteY1672" fmla="*/ 13123276 h 17221268"/>
              <a:gd name="connsiteX1673" fmla="*/ 8657442 w 17135464"/>
              <a:gd name="connsiteY1673" fmla="*/ 13029903 h 17221268"/>
              <a:gd name="connsiteX1674" fmla="*/ 8620920 w 17135464"/>
              <a:gd name="connsiteY1674" fmla="*/ 12982818 h 17221268"/>
              <a:gd name="connsiteX1675" fmla="*/ 8628859 w 17135464"/>
              <a:gd name="connsiteY1675" fmla="*/ 12923762 h 17221268"/>
              <a:gd name="connsiteX1676" fmla="*/ 8667764 w 17135464"/>
              <a:gd name="connsiteY1676" fmla="*/ 12856725 h 17221268"/>
              <a:gd name="connsiteX1677" fmla="*/ 8714608 w 17135464"/>
              <a:gd name="connsiteY1677" fmla="*/ 12820813 h 17221268"/>
              <a:gd name="connsiteX1678" fmla="*/ 8774156 w 17135464"/>
              <a:gd name="connsiteY1678" fmla="*/ 12828793 h 17221268"/>
              <a:gd name="connsiteX1679" fmla="*/ 8935332 w 17135464"/>
              <a:gd name="connsiteY1679" fmla="*/ 12921368 h 17221268"/>
              <a:gd name="connsiteX1680" fmla="*/ 8935332 w 17135464"/>
              <a:gd name="connsiteY1680" fmla="*/ 12735421 h 17221268"/>
              <a:gd name="connsiteX1681" fmla="*/ 8958357 w 17135464"/>
              <a:gd name="connsiteY1681" fmla="*/ 12680355 h 17221268"/>
              <a:gd name="connsiteX1682" fmla="*/ 9013141 w 17135464"/>
              <a:gd name="connsiteY1682" fmla="*/ 12657212 h 17221268"/>
              <a:gd name="connsiteX1683" fmla="*/ 7949078 w 17135464"/>
              <a:gd name="connsiteY1683" fmla="*/ 12535553 h 17221268"/>
              <a:gd name="connsiteX1684" fmla="*/ 7842871 w 17135464"/>
              <a:gd name="connsiteY1684" fmla="*/ 12569242 h 17221268"/>
              <a:gd name="connsiteX1685" fmla="*/ 7748859 w 17135464"/>
              <a:gd name="connsiteY1685" fmla="*/ 12671446 h 17221268"/>
              <a:gd name="connsiteX1686" fmla="*/ 7696206 w 17135464"/>
              <a:gd name="connsiteY1686" fmla="*/ 12761981 h 17221268"/>
              <a:gd name="connsiteX1687" fmla="*/ 7869756 w 17135464"/>
              <a:gd name="connsiteY1687" fmla="*/ 12761981 h 17221268"/>
              <a:gd name="connsiteX1688" fmla="*/ 7991523 w 17135464"/>
              <a:gd name="connsiteY1688" fmla="*/ 12689679 h 17221268"/>
              <a:gd name="connsiteX1689" fmla="*/ 8029408 w 17135464"/>
              <a:gd name="connsiteY1689" fmla="*/ 12596591 h 17221268"/>
              <a:gd name="connsiteX1690" fmla="*/ 8012327 w 17135464"/>
              <a:gd name="connsiteY1690" fmla="*/ 12558679 h 17221268"/>
              <a:gd name="connsiteX1691" fmla="*/ 7949078 w 17135464"/>
              <a:gd name="connsiteY1691" fmla="*/ 12535553 h 17221268"/>
              <a:gd name="connsiteX1692" fmla="*/ 7281419 w 17135464"/>
              <a:gd name="connsiteY1692" fmla="*/ 12535542 h 17221268"/>
              <a:gd name="connsiteX1693" fmla="*/ 7218157 w 17135464"/>
              <a:gd name="connsiteY1693" fmla="*/ 12558677 h 17221268"/>
              <a:gd name="connsiteX1694" fmla="*/ 7201075 w 17135464"/>
              <a:gd name="connsiteY1694" fmla="*/ 12596585 h 17221268"/>
              <a:gd name="connsiteX1695" fmla="*/ 7238958 w 17135464"/>
              <a:gd name="connsiteY1695" fmla="*/ 12689675 h 17221268"/>
              <a:gd name="connsiteX1696" fmla="*/ 7360737 w 17135464"/>
              <a:gd name="connsiteY1696" fmla="*/ 12761981 h 17221268"/>
              <a:gd name="connsiteX1697" fmla="*/ 7534281 w 17135464"/>
              <a:gd name="connsiteY1697" fmla="*/ 12761981 h 17221268"/>
              <a:gd name="connsiteX1698" fmla="*/ 7480591 w 17135464"/>
              <a:gd name="connsiteY1698" fmla="*/ 12669870 h 17221268"/>
              <a:gd name="connsiteX1699" fmla="*/ 7386922 w 17135464"/>
              <a:gd name="connsiteY1699" fmla="*/ 12568749 h 17221268"/>
              <a:gd name="connsiteX1700" fmla="*/ 7281419 w 17135464"/>
              <a:gd name="connsiteY1700" fmla="*/ 12535542 h 17221268"/>
              <a:gd name="connsiteX1701" fmla="*/ 16888538 w 17135464"/>
              <a:gd name="connsiteY1701" fmla="*/ 12524735 h 17221268"/>
              <a:gd name="connsiteX1702" fmla="*/ 16953644 w 17135464"/>
              <a:gd name="connsiteY1702" fmla="*/ 12657212 h 17221268"/>
              <a:gd name="connsiteX1703" fmla="*/ 17100528 w 17135464"/>
              <a:gd name="connsiteY1703" fmla="*/ 12677961 h 17221268"/>
              <a:gd name="connsiteX1704" fmla="*/ 16994136 w 17135464"/>
              <a:gd name="connsiteY1704" fmla="*/ 12781708 h 17221268"/>
              <a:gd name="connsiteX1705" fmla="*/ 17019544 w 17135464"/>
              <a:gd name="connsiteY1705" fmla="*/ 12927752 h 17221268"/>
              <a:gd name="connsiteX1706" fmla="*/ 16888538 w 17135464"/>
              <a:gd name="connsiteY1706" fmla="*/ 12858321 h 17221268"/>
              <a:gd name="connsiteX1707" fmla="*/ 16757532 w 17135464"/>
              <a:gd name="connsiteY1707" fmla="*/ 12927752 h 17221268"/>
              <a:gd name="connsiteX1708" fmla="*/ 16782146 w 17135464"/>
              <a:gd name="connsiteY1708" fmla="*/ 12781708 h 17221268"/>
              <a:gd name="connsiteX1709" fmla="*/ 16676548 w 17135464"/>
              <a:gd name="connsiteY1709" fmla="*/ 12677961 h 17221268"/>
              <a:gd name="connsiteX1710" fmla="*/ 16822638 w 17135464"/>
              <a:gd name="connsiteY1710" fmla="*/ 12657212 h 17221268"/>
              <a:gd name="connsiteX1711" fmla="*/ 7277844 w 17135464"/>
              <a:gd name="connsiteY1711" fmla="*/ 12434462 h 17221268"/>
              <a:gd name="connsiteX1712" fmla="*/ 7457119 w 17135464"/>
              <a:gd name="connsiteY1712" fmla="*/ 12488184 h 17221268"/>
              <a:gd name="connsiteX1713" fmla="*/ 7576969 w 17135464"/>
              <a:gd name="connsiteY1713" fmla="*/ 12617089 h 17221268"/>
              <a:gd name="connsiteX1714" fmla="*/ 7623182 w 17135464"/>
              <a:gd name="connsiteY1714" fmla="*/ 12693639 h 17221268"/>
              <a:gd name="connsiteX1715" fmla="*/ 7669394 w 17135464"/>
              <a:gd name="connsiteY1715" fmla="*/ 12617089 h 17221268"/>
              <a:gd name="connsiteX1716" fmla="*/ 7789244 w 17135464"/>
              <a:gd name="connsiteY1716" fmla="*/ 12488184 h 17221268"/>
              <a:gd name="connsiteX1717" fmla="*/ 7968502 w 17135464"/>
              <a:gd name="connsiteY1717" fmla="*/ 12434462 h 17221268"/>
              <a:gd name="connsiteX1718" fmla="*/ 8094802 w 17135464"/>
              <a:gd name="connsiteY1718" fmla="*/ 12485860 h 17221268"/>
              <a:gd name="connsiteX1719" fmla="*/ 8145773 w 17135464"/>
              <a:gd name="connsiteY1719" fmla="*/ 12595217 h 17221268"/>
              <a:gd name="connsiteX1720" fmla="*/ 8082091 w 17135464"/>
              <a:gd name="connsiteY1720" fmla="*/ 12765405 h 17221268"/>
              <a:gd name="connsiteX1721" fmla="*/ 8079774 w 17135464"/>
              <a:gd name="connsiteY1721" fmla="*/ 12768071 h 17221268"/>
              <a:gd name="connsiteX1722" fmla="*/ 8299438 w 17135464"/>
              <a:gd name="connsiteY1722" fmla="*/ 12768071 h 17221268"/>
              <a:gd name="connsiteX1723" fmla="*/ 8299438 w 17135464"/>
              <a:gd name="connsiteY1723" fmla="*/ 13186091 h 17221268"/>
              <a:gd name="connsiteX1724" fmla="*/ 8247152 w 17135464"/>
              <a:gd name="connsiteY1724" fmla="*/ 13186091 h 17221268"/>
              <a:gd name="connsiteX1725" fmla="*/ 8247152 w 17135464"/>
              <a:gd name="connsiteY1725" fmla="*/ 13904981 h 17221268"/>
              <a:gd name="connsiteX1726" fmla="*/ 6999192 w 17135464"/>
              <a:gd name="connsiteY1726" fmla="*/ 13904981 h 17221268"/>
              <a:gd name="connsiteX1727" fmla="*/ 6999192 w 17135464"/>
              <a:gd name="connsiteY1727" fmla="*/ 13186091 h 17221268"/>
              <a:gd name="connsiteX1728" fmla="*/ 6946907 w 17135464"/>
              <a:gd name="connsiteY1728" fmla="*/ 13186091 h 17221268"/>
              <a:gd name="connsiteX1729" fmla="*/ 6946907 w 17135464"/>
              <a:gd name="connsiteY1729" fmla="*/ 12768071 h 17221268"/>
              <a:gd name="connsiteX1730" fmla="*/ 7166569 w 17135464"/>
              <a:gd name="connsiteY1730" fmla="*/ 12768071 h 17221268"/>
              <a:gd name="connsiteX1731" fmla="*/ 7164254 w 17135464"/>
              <a:gd name="connsiteY1731" fmla="*/ 12765405 h 17221268"/>
              <a:gd name="connsiteX1732" fmla="*/ 7100572 w 17135464"/>
              <a:gd name="connsiteY1732" fmla="*/ 12595217 h 17221268"/>
              <a:gd name="connsiteX1733" fmla="*/ 7151543 w 17135464"/>
              <a:gd name="connsiteY1733" fmla="*/ 12485860 h 17221268"/>
              <a:gd name="connsiteX1734" fmla="*/ 7277844 w 17135464"/>
              <a:gd name="connsiteY1734" fmla="*/ 12434462 h 17221268"/>
              <a:gd name="connsiteX1735" fmla="*/ 6530442 w 17135464"/>
              <a:gd name="connsiteY1735" fmla="*/ 12428170 h 17221268"/>
              <a:gd name="connsiteX1736" fmla="*/ 6555848 w 17135464"/>
              <a:gd name="connsiteY1736" fmla="*/ 12514360 h 17221268"/>
              <a:gd name="connsiteX1737" fmla="*/ 6555848 w 17135464"/>
              <a:gd name="connsiteY1737" fmla="*/ 13161582 h 17221268"/>
              <a:gd name="connsiteX1738" fmla="*/ 6535208 w 17135464"/>
              <a:gd name="connsiteY1738" fmla="*/ 13238993 h 17221268"/>
              <a:gd name="connsiteX1739" fmla="*/ 6126315 w 17135464"/>
              <a:gd name="connsiteY1739" fmla="*/ 12781708 h 17221268"/>
              <a:gd name="connsiteX1740" fmla="*/ 4812289 w 17135464"/>
              <a:gd name="connsiteY1740" fmla="*/ 12424978 h 17221268"/>
              <a:gd name="connsiteX1741" fmla="*/ 5058420 w 17135464"/>
              <a:gd name="connsiteY1741" fmla="*/ 12670779 h 17221268"/>
              <a:gd name="connsiteX1742" fmla="*/ 4430392 w 17135464"/>
              <a:gd name="connsiteY1742" fmla="*/ 13298049 h 17221268"/>
              <a:gd name="connsiteX1743" fmla="*/ 4184257 w 17135464"/>
              <a:gd name="connsiteY1743" fmla="*/ 13544648 h 17221268"/>
              <a:gd name="connsiteX1744" fmla="*/ 3938128 w 17135464"/>
              <a:gd name="connsiteY1744" fmla="*/ 13298049 h 17221268"/>
              <a:gd name="connsiteX1745" fmla="*/ 3701528 w 17135464"/>
              <a:gd name="connsiteY1745" fmla="*/ 13061027 h 17221268"/>
              <a:gd name="connsiteX1746" fmla="*/ 3947656 w 17135464"/>
              <a:gd name="connsiteY1746" fmla="*/ 12815227 h 17221268"/>
              <a:gd name="connsiteX1747" fmla="*/ 4184257 w 17135464"/>
              <a:gd name="connsiteY1747" fmla="*/ 13052249 h 17221268"/>
              <a:gd name="connsiteX1748" fmla="*/ 5287081 w 17135464"/>
              <a:gd name="connsiteY1748" fmla="*/ 12418593 h 17221268"/>
              <a:gd name="connsiteX1749" fmla="*/ 5700743 w 17135464"/>
              <a:gd name="connsiteY1749" fmla="*/ 12780910 h 17221268"/>
              <a:gd name="connsiteX1750" fmla="*/ 5282318 w 17135464"/>
              <a:gd name="connsiteY1750" fmla="*/ 13248570 h 17221268"/>
              <a:gd name="connsiteX1751" fmla="*/ 5260882 w 17135464"/>
              <a:gd name="connsiteY1751" fmla="*/ 13168765 h 17221268"/>
              <a:gd name="connsiteX1752" fmla="*/ 5260882 w 17135464"/>
              <a:gd name="connsiteY1752" fmla="*/ 12507178 h 17221268"/>
              <a:gd name="connsiteX1753" fmla="*/ 5287081 w 17135464"/>
              <a:gd name="connsiteY1753" fmla="*/ 12418593 h 17221268"/>
              <a:gd name="connsiteX1754" fmla="*/ 5426818 w 17135464"/>
              <a:gd name="connsiteY1754" fmla="*/ 12341182 h 17221268"/>
              <a:gd name="connsiteX1755" fmla="*/ 6420082 w 17135464"/>
              <a:gd name="connsiteY1755" fmla="*/ 12341182 h 17221268"/>
              <a:gd name="connsiteX1756" fmla="*/ 6498685 w 17135464"/>
              <a:gd name="connsiteY1756" fmla="*/ 12361932 h 17221268"/>
              <a:gd name="connsiteX1757" fmla="*/ 5923057 w 17135464"/>
              <a:gd name="connsiteY1757" fmla="*/ 12865504 h 17221268"/>
              <a:gd name="connsiteX1758" fmla="*/ 5348215 w 17135464"/>
              <a:gd name="connsiteY1758" fmla="*/ 12361932 h 17221268"/>
              <a:gd name="connsiteX1759" fmla="*/ 5426818 w 17135464"/>
              <a:gd name="connsiteY1759" fmla="*/ 12341182 h 17221268"/>
              <a:gd name="connsiteX1760" fmla="*/ 1073475 w 17135464"/>
              <a:gd name="connsiteY1760" fmla="*/ 12282126 h 17221268"/>
              <a:gd name="connsiteX1761" fmla="*/ 1275143 w 17135464"/>
              <a:gd name="connsiteY1761" fmla="*/ 12282126 h 17221268"/>
              <a:gd name="connsiteX1762" fmla="*/ 1347394 w 17135464"/>
              <a:gd name="connsiteY1762" fmla="*/ 12353951 h 17221268"/>
              <a:gd name="connsiteX1763" fmla="*/ 1347394 w 17135464"/>
              <a:gd name="connsiteY1763" fmla="*/ 12825601 h 17221268"/>
              <a:gd name="connsiteX1764" fmla="*/ 1275143 w 17135464"/>
              <a:gd name="connsiteY1764" fmla="*/ 12898224 h 17221268"/>
              <a:gd name="connsiteX1765" fmla="*/ 1084590 w 17135464"/>
              <a:gd name="connsiteY1765" fmla="*/ 12898224 h 17221268"/>
              <a:gd name="connsiteX1766" fmla="*/ 1134610 w 17135464"/>
              <a:gd name="connsiteY1766" fmla="*/ 13059431 h 17221268"/>
              <a:gd name="connsiteX1767" fmla="*/ 878952 w 17135464"/>
              <a:gd name="connsiteY1767" fmla="*/ 12898224 h 17221268"/>
              <a:gd name="connsiteX1768" fmla="*/ 655053 w 17135464"/>
              <a:gd name="connsiteY1768" fmla="*/ 12898224 h 17221268"/>
              <a:gd name="connsiteX1769" fmla="*/ 583596 w 17135464"/>
              <a:gd name="connsiteY1769" fmla="*/ 12825601 h 17221268"/>
              <a:gd name="connsiteX1770" fmla="*/ 583596 w 17135464"/>
              <a:gd name="connsiteY1770" fmla="*/ 12816025 h 17221268"/>
              <a:gd name="connsiteX1771" fmla="*/ 683636 w 17135464"/>
              <a:gd name="connsiteY1771" fmla="*/ 12752180 h 17221268"/>
              <a:gd name="connsiteX1772" fmla="*/ 920239 w 17135464"/>
              <a:gd name="connsiteY1772" fmla="*/ 12752180 h 17221268"/>
              <a:gd name="connsiteX1773" fmla="*/ 1073475 w 17135464"/>
              <a:gd name="connsiteY1773" fmla="*/ 12598156 h 17221268"/>
              <a:gd name="connsiteX1774" fmla="*/ 2690797 w 17135464"/>
              <a:gd name="connsiteY1774" fmla="*/ 12230253 h 17221268"/>
              <a:gd name="connsiteX1775" fmla="*/ 2768608 w 17135464"/>
              <a:gd name="connsiteY1775" fmla="*/ 12230253 h 17221268"/>
              <a:gd name="connsiteX1776" fmla="*/ 2823392 w 17135464"/>
              <a:gd name="connsiteY1776" fmla="*/ 12252598 h 17221268"/>
              <a:gd name="connsiteX1777" fmla="*/ 2846417 w 17135464"/>
              <a:gd name="connsiteY1777" fmla="*/ 12307664 h 17221268"/>
              <a:gd name="connsiteX1778" fmla="*/ 2846417 w 17135464"/>
              <a:gd name="connsiteY1778" fmla="*/ 12494409 h 17221268"/>
              <a:gd name="connsiteX1779" fmla="*/ 3007593 w 17135464"/>
              <a:gd name="connsiteY1779" fmla="*/ 12401036 h 17221268"/>
              <a:gd name="connsiteX1780" fmla="*/ 3067140 w 17135464"/>
              <a:gd name="connsiteY1780" fmla="*/ 12393854 h 17221268"/>
              <a:gd name="connsiteX1781" fmla="*/ 3113985 w 17135464"/>
              <a:gd name="connsiteY1781" fmla="*/ 12429766 h 17221268"/>
              <a:gd name="connsiteX1782" fmla="*/ 3152889 w 17135464"/>
              <a:gd name="connsiteY1782" fmla="*/ 12496803 h 17221268"/>
              <a:gd name="connsiteX1783" fmla="*/ 3160035 w 17135464"/>
              <a:gd name="connsiteY1783" fmla="*/ 12555859 h 17221268"/>
              <a:gd name="connsiteX1784" fmla="*/ 3124306 w 17135464"/>
              <a:gd name="connsiteY1784" fmla="*/ 12602944 h 17221268"/>
              <a:gd name="connsiteX1785" fmla="*/ 2963130 w 17135464"/>
              <a:gd name="connsiteY1785" fmla="*/ 12696316 h 17221268"/>
              <a:gd name="connsiteX1786" fmla="*/ 3124306 w 17135464"/>
              <a:gd name="connsiteY1786" fmla="*/ 12789689 h 17221268"/>
              <a:gd name="connsiteX1787" fmla="*/ 3160035 w 17135464"/>
              <a:gd name="connsiteY1787" fmla="*/ 12836774 h 17221268"/>
              <a:gd name="connsiteX1788" fmla="*/ 3152889 w 17135464"/>
              <a:gd name="connsiteY1788" fmla="*/ 12895830 h 17221268"/>
              <a:gd name="connsiteX1789" fmla="*/ 3113985 w 17135464"/>
              <a:gd name="connsiteY1789" fmla="*/ 12962867 h 17221268"/>
              <a:gd name="connsiteX1790" fmla="*/ 3067140 w 17135464"/>
              <a:gd name="connsiteY1790" fmla="*/ 12998779 h 17221268"/>
              <a:gd name="connsiteX1791" fmla="*/ 3007593 w 17135464"/>
              <a:gd name="connsiteY1791" fmla="*/ 12991597 h 17221268"/>
              <a:gd name="connsiteX1792" fmla="*/ 2846417 w 17135464"/>
              <a:gd name="connsiteY1792" fmla="*/ 12898224 h 17221268"/>
              <a:gd name="connsiteX1793" fmla="*/ 2846417 w 17135464"/>
              <a:gd name="connsiteY1793" fmla="*/ 13084969 h 17221268"/>
              <a:gd name="connsiteX1794" fmla="*/ 2823392 w 17135464"/>
              <a:gd name="connsiteY1794" fmla="*/ 13139237 h 17221268"/>
              <a:gd name="connsiteX1795" fmla="*/ 2768608 w 17135464"/>
              <a:gd name="connsiteY1795" fmla="*/ 13162380 h 17221268"/>
              <a:gd name="connsiteX1796" fmla="*/ 2690797 w 17135464"/>
              <a:gd name="connsiteY1796" fmla="*/ 13162380 h 17221268"/>
              <a:gd name="connsiteX1797" fmla="*/ 2636015 w 17135464"/>
              <a:gd name="connsiteY1797" fmla="*/ 13139237 h 17221268"/>
              <a:gd name="connsiteX1798" fmla="*/ 2612989 w 17135464"/>
              <a:gd name="connsiteY1798" fmla="*/ 13084969 h 17221268"/>
              <a:gd name="connsiteX1799" fmla="*/ 2612989 w 17135464"/>
              <a:gd name="connsiteY1799" fmla="*/ 12898224 h 17221268"/>
              <a:gd name="connsiteX1800" fmla="*/ 2451813 w 17135464"/>
              <a:gd name="connsiteY1800" fmla="*/ 12991597 h 17221268"/>
              <a:gd name="connsiteX1801" fmla="*/ 2392265 w 17135464"/>
              <a:gd name="connsiteY1801" fmla="*/ 12998779 h 17221268"/>
              <a:gd name="connsiteX1802" fmla="*/ 2345421 w 17135464"/>
              <a:gd name="connsiteY1802" fmla="*/ 12962867 h 17221268"/>
              <a:gd name="connsiteX1803" fmla="*/ 2306516 w 17135464"/>
              <a:gd name="connsiteY1803" fmla="*/ 12895830 h 17221268"/>
              <a:gd name="connsiteX1804" fmla="*/ 2298576 w 17135464"/>
              <a:gd name="connsiteY1804" fmla="*/ 12836774 h 17221268"/>
              <a:gd name="connsiteX1805" fmla="*/ 2335099 w 17135464"/>
              <a:gd name="connsiteY1805" fmla="*/ 12789689 h 17221268"/>
              <a:gd name="connsiteX1806" fmla="*/ 2496275 w 17135464"/>
              <a:gd name="connsiteY1806" fmla="*/ 12696316 h 17221268"/>
              <a:gd name="connsiteX1807" fmla="*/ 2335099 w 17135464"/>
              <a:gd name="connsiteY1807" fmla="*/ 12602944 h 17221268"/>
              <a:gd name="connsiteX1808" fmla="*/ 2298576 w 17135464"/>
              <a:gd name="connsiteY1808" fmla="*/ 12555859 h 17221268"/>
              <a:gd name="connsiteX1809" fmla="*/ 2306516 w 17135464"/>
              <a:gd name="connsiteY1809" fmla="*/ 12496803 h 17221268"/>
              <a:gd name="connsiteX1810" fmla="*/ 2345421 w 17135464"/>
              <a:gd name="connsiteY1810" fmla="*/ 12429766 h 17221268"/>
              <a:gd name="connsiteX1811" fmla="*/ 2392265 w 17135464"/>
              <a:gd name="connsiteY1811" fmla="*/ 12393854 h 17221268"/>
              <a:gd name="connsiteX1812" fmla="*/ 2451813 w 17135464"/>
              <a:gd name="connsiteY1812" fmla="*/ 12401036 h 17221268"/>
              <a:gd name="connsiteX1813" fmla="*/ 2612989 w 17135464"/>
              <a:gd name="connsiteY1813" fmla="*/ 12494409 h 17221268"/>
              <a:gd name="connsiteX1814" fmla="*/ 2612989 w 17135464"/>
              <a:gd name="connsiteY1814" fmla="*/ 12307664 h 17221268"/>
              <a:gd name="connsiteX1815" fmla="*/ 2636015 w 17135464"/>
              <a:gd name="connsiteY1815" fmla="*/ 12252598 h 17221268"/>
              <a:gd name="connsiteX1816" fmla="*/ 2690797 w 17135464"/>
              <a:gd name="connsiteY1816" fmla="*/ 12230253 h 17221268"/>
              <a:gd name="connsiteX1817" fmla="*/ 13074302 w 17135464"/>
              <a:gd name="connsiteY1817" fmla="*/ 12095381 h 17221268"/>
              <a:gd name="connsiteX1818" fmla="*/ 13176724 w 17135464"/>
              <a:gd name="connsiteY1818" fmla="*/ 12095381 h 17221268"/>
              <a:gd name="connsiteX1819" fmla="*/ 13194192 w 17135464"/>
              <a:gd name="connsiteY1819" fmla="*/ 12102564 h 17221268"/>
              <a:gd name="connsiteX1820" fmla="*/ 13201338 w 17135464"/>
              <a:gd name="connsiteY1820" fmla="*/ 12120121 h 17221268"/>
              <a:gd name="connsiteX1821" fmla="*/ 13201338 w 17135464"/>
              <a:gd name="connsiteY1821" fmla="*/ 12253396 h 17221268"/>
              <a:gd name="connsiteX1822" fmla="*/ 13284704 w 17135464"/>
              <a:gd name="connsiteY1822" fmla="*/ 12270953 h 17221268"/>
              <a:gd name="connsiteX1823" fmla="*/ 13350604 w 17135464"/>
              <a:gd name="connsiteY1823" fmla="*/ 12296491 h 17221268"/>
              <a:gd name="connsiteX1824" fmla="*/ 13399036 w 17135464"/>
              <a:gd name="connsiteY1824" fmla="*/ 12325221 h 17221268"/>
              <a:gd name="connsiteX1825" fmla="*/ 13428413 w 17135464"/>
              <a:gd name="connsiteY1825" fmla="*/ 12346769 h 17221268"/>
              <a:gd name="connsiteX1826" fmla="*/ 13439529 w 17135464"/>
              <a:gd name="connsiteY1826" fmla="*/ 12357143 h 17221268"/>
              <a:gd name="connsiteX1827" fmla="*/ 13443499 w 17135464"/>
              <a:gd name="connsiteY1827" fmla="*/ 12385873 h 17221268"/>
              <a:gd name="connsiteX1828" fmla="*/ 13382363 w 17135464"/>
              <a:gd name="connsiteY1828" fmla="*/ 12496803 h 17221268"/>
              <a:gd name="connsiteX1829" fmla="*/ 13364896 w 17135464"/>
              <a:gd name="connsiteY1829" fmla="*/ 12508774 h 17221268"/>
              <a:gd name="connsiteX1830" fmla="*/ 13344252 w 17135464"/>
              <a:gd name="connsiteY1830" fmla="*/ 12503985 h 17221268"/>
              <a:gd name="connsiteX1831" fmla="*/ 13333137 w 17135464"/>
              <a:gd name="connsiteY1831" fmla="*/ 12494409 h 17221268"/>
              <a:gd name="connsiteX1832" fmla="*/ 13303760 w 17135464"/>
              <a:gd name="connsiteY1832" fmla="*/ 12474457 h 17221268"/>
              <a:gd name="connsiteX1833" fmla="*/ 13259297 w 17135464"/>
              <a:gd name="connsiteY1833" fmla="*/ 12450516 h 17221268"/>
              <a:gd name="connsiteX1834" fmla="*/ 13202925 w 17135464"/>
              <a:gd name="connsiteY1834" fmla="*/ 12430564 h 17221268"/>
              <a:gd name="connsiteX1835" fmla="*/ 13137820 w 17135464"/>
              <a:gd name="connsiteY1835" fmla="*/ 12421786 h 17221268"/>
              <a:gd name="connsiteX1836" fmla="*/ 13020312 w 17135464"/>
              <a:gd name="connsiteY1836" fmla="*/ 12454506 h 17221268"/>
              <a:gd name="connsiteX1837" fmla="*/ 12975056 w 17135464"/>
              <a:gd name="connsiteY1837" fmla="*/ 12539100 h 17221268"/>
              <a:gd name="connsiteX1838" fmla="*/ 12981408 w 17135464"/>
              <a:gd name="connsiteY1838" fmla="*/ 12575012 h 17221268"/>
              <a:gd name="connsiteX1839" fmla="*/ 13003639 w 17135464"/>
              <a:gd name="connsiteY1839" fmla="*/ 12606934 h 17221268"/>
              <a:gd name="connsiteX1840" fmla="*/ 13033810 w 17135464"/>
              <a:gd name="connsiteY1840" fmla="*/ 12631674 h 17221268"/>
              <a:gd name="connsiteX1841" fmla="*/ 13075890 w 17135464"/>
              <a:gd name="connsiteY1841" fmla="*/ 12654818 h 17221268"/>
              <a:gd name="connsiteX1842" fmla="*/ 13121940 w 17135464"/>
              <a:gd name="connsiteY1842" fmla="*/ 12675567 h 17221268"/>
              <a:gd name="connsiteX1843" fmla="*/ 13175136 w 17135464"/>
              <a:gd name="connsiteY1843" fmla="*/ 12696316 h 17221268"/>
              <a:gd name="connsiteX1844" fmla="*/ 13236272 w 17135464"/>
              <a:gd name="connsiteY1844" fmla="*/ 12720258 h 17221268"/>
              <a:gd name="connsiteX1845" fmla="*/ 13294232 w 17135464"/>
              <a:gd name="connsiteY1845" fmla="*/ 12746594 h 17221268"/>
              <a:gd name="connsiteX1846" fmla="*/ 13351398 w 17135464"/>
              <a:gd name="connsiteY1846" fmla="*/ 12779314 h 17221268"/>
              <a:gd name="connsiteX1847" fmla="*/ 13398242 w 17135464"/>
              <a:gd name="connsiteY1847" fmla="*/ 12816823 h 17221268"/>
              <a:gd name="connsiteX1848" fmla="*/ 13438735 w 17135464"/>
              <a:gd name="connsiteY1848" fmla="*/ 12865504 h 17221268"/>
              <a:gd name="connsiteX1849" fmla="*/ 13462554 w 17135464"/>
              <a:gd name="connsiteY1849" fmla="*/ 12922964 h 17221268"/>
              <a:gd name="connsiteX1850" fmla="*/ 13472876 w 17135464"/>
              <a:gd name="connsiteY1850" fmla="*/ 12994789 h 17221268"/>
              <a:gd name="connsiteX1851" fmla="*/ 13397448 w 17135464"/>
              <a:gd name="connsiteY1851" fmla="*/ 13194302 h 17221268"/>
              <a:gd name="connsiteX1852" fmla="*/ 13201338 w 17135464"/>
              <a:gd name="connsiteY1852" fmla="*/ 13298049 h 17221268"/>
              <a:gd name="connsiteX1853" fmla="*/ 13201338 w 17135464"/>
              <a:gd name="connsiteY1853" fmla="*/ 13430527 h 17221268"/>
              <a:gd name="connsiteX1854" fmla="*/ 13194192 w 17135464"/>
              <a:gd name="connsiteY1854" fmla="*/ 13448084 h 17221268"/>
              <a:gd name="connsiteX1855" fmla="*/ 13176724 w 17135464"/>
              <a:gd name="connsiteY1855" fmla="*/ 13455266 h 17221268"/>
              <a:gd name="connsiteX1856" fmla="*/ 13074302 w 17135464"/>
              <a:gd name="connsiteY1856" fmla="*/ 13455266 h 17221268"/>
              <a:gd name="connsiteX1857" fmla="*/ 13057629 w 17135464"/>
              <a:gd name="connsiteY1857" fmla="*/ 13448084 h 17221268"/>
              <a:gd name="connsiteX1858" fmla="*/ 13049689 w 17135464"/>
              <a:gd name="connsiteY1858" fmla="*/ 13430527 h 17221268"/>
              <a:gd name="connsiteX1859" fmla="*/ 13049689 w 17135464"/>
              <a:gd name="connsiteY1859" fmla="*/ 13298049 h 17221268"/>
              <a:gd name="connsiteX1860" fmla="*/ 12953619 w 17135464"/>
              <a:gd name="connsiteY1860" fmla="*/ 13274906 h 17221268"/>
              <a:gd name="connsiteX1861" fmla="*/ 12876603 w 17135464"/>
              <a:gd name="connsiteY1861" fmla="*/ 13240590 h 17221268"/>
              <a:gd name="connsiteX1862" fmla="*/ 12820232 w 17135464"/>
              <a:gd name="connsiteY1862" fmla="*/ 13204677 h 17221268"/>
              <a:gd name="connsiteX1863" fmla="*/ 12785297 w 17135464"/>
              <a:gd name="connsiteY1863" fmla="*/ 13175947 h 17221268"/>
              <a:gd name="connsiteX1864" fmla="*/ 12771799 w 17135464"/>
              <a:gd name="connsiteY1864" fmla="*/ 13162380 h 17221268"/>
              <a:gd name="connsiteX1865" fmla="*/ 12770211 w 17135464"/>
              <a:gd name="connsiteY1865" fmla="*/ 13131256 h 17221268"/>
              <a:gd name="connsiteX1866" fmla="*/ 12848020 w 17135464"/>
              <a:gd name="connsiteY1866" fmla="*/ 13029105 h 17221268"/>
              <a:gd name="connsiteX1867" fmla="*/ 12865488 w 17135464"/>
              <a:gd name="connsiteY1867" fmla="*/ 13019528 h 17221268"/>
              <a:gd name="connsiteX1868" fmla="*/ 12883749 w 17135464"/>
              <a:gd name="connsiteY1868" fmla="*/ 13026711 h 17221268"/>
              <a:gd name="connsiteX1869" fmla="*/ 12885337 w 17135464"/>
              <a:gd name="connsiteY1869" fmla="*/ 13028307 h 17221268"/>
              <a:gd name="connsiteX1870" fmla="*/ 13069538 w 17135464"/>
              <a:gd name="connsiteY1870" fmla="*/ 13122478 h 17221268"/>
              <a:gd name="connsiteX1871" fmla="*/ 13125910 w 17135464"/>
              <a:gd name="connsiteY1871" fmla="*/ 13128862 h 17221268"/>
              <a:gd name="connsiteX1872" fmla="*/ 13233890 w 17135464"/>
              <a:gd name="connsiteY1872" fmla="*/ 13096142 h 17221268"/>
              <a:gd name="connsiteX1873" fmla="*/ 13280735 w 17135464"/>
              <a:gd name="connsiteY1873" fmla="*/ 13003567 h 17221268"/>
              <a:gd name="connsiteX1874" fmla="*/ 13269619 w 17135464"/>
              <a:gd name="connsiteY1874" fmla="*/ 12963665 h 17221268"/>
              <a:gd name="connsiteX1875" fmla="*/ 13244212 w 17135464"/>
              <a:gd name="connsiteY1875" fmla="*/ 12931742 h 17221268"/>
              <a:gd name="connsiteX1876" fmla="*/ 13199750 w 17135464"/>
              <a:gd name="connsiteY1876" fmla="*/ 12903013 h 17221268"/>
              <a:gd name="connsiteX1877" fmla="*/ 13149729 w 17135464"/>
              <a:gd name="connsiteY1877" fmla="*/ 12879071 h 17221268"/>
              <a:gd name="connsiteX1878" fmla="*/ 13088594 w 17135464"/>
              <a:gd name="connsiteY1878" fmla="*/ 12854331 h 17221268"/>
              <a:gd name="connsiteX1879" fmla="*/ 13041749 w 17135464"/>
              <a:gd name="connsiteY1879" fmla="*/ 12835178 h 17221268"/>
              <a:gd name="connsiteX1880" fmla="*/ 12995699 w 17135464"/>
              <a:gd name="connsiteY1880" fmla="*/ 12815227 h 17221268"/>
              <a:gd name="connsiteX1881" fmla="*/ 12948061 w 17135464"/>
              <a:gd name="connsiteY1881" fmla="*/ 12792083 h 17221268"/>
              <a:gd name="connsiteX1882" fmla="*/ 12905186 w 17135464"/>
              <a:gd name="connsiteY1882" fmla="*/ 12764949 h 17221268"/>
              <a:gd name="connsiteX1883" fmla="*/ 12864694 w 17135464"/>
              <a:gd name="connsiteY1883" fmla="*/ 12732229 h 17221268"/>
              <a:gd name="connsiteX1884" fmla="*/ 12831347 w 17135464"/>
              <a:gd name="connsiteY1884" fmla="*/ 12695518 h 17221268"/>
              <a:gd name="connsiteX1885" fmla="*/ 12804352 w 17135464"/>
              <a:gd name="connsiteY1885" fmla="*/ 12651625 h 17221268"/>
              <a:gd name="connsiteX1886" fmla="*/ 12788473 w 17135464"/>
              <a:gd name="connsiteY1886" fmla="*/ 12601348 h 17221268"/>
              <a:gd name="connsiteX1887" fmla="*/ 12782121 w 17135464"/>
              <a:gd name="connsiteY1887" fmla="*/ 12541494 h 17221268"/>
              <a:gd name="connsiteX1888" fmla="*/ 12856754 w 17135464"/>
              <a:gd name="connsiteY1888" fmla="*/ 12357941 h 17221268"/>
              <a:gd name="connsiteX1889" fmla="*/ 13049689 w 17135464"/>
              <a:gd name="connsiteY1889" fmla="*/ 12256588 h 17221268"/>
              <a:gd name="connsiteX1890" fmla="*/ 13049689 w 17135464"/>
              <a:gd name="connsiteY1890" fmla="*/ 12120121 h 17221268"/>
              <a:gd name="connsiteX1891" fmla="*/ 13057629 w 17135464"/>
              <a:gd name="connsiteY1891" fmla="*/ 12103362 h 17221268"/>
              <a:gd name="connsiteX1892" fmla="*/ 13074302 w 17135464"/>
              <a:gd name="connsiteY1892" fmla="*/ 12095381 h 17221268"/>
              <a:gd name="connsiteX1893" fmla="*/ 208049 w 17135464"/>
              <a:gd name="connsiteY1893" fmla="*/ 11973279 h 17221268"/>
              <a:gd name="connsiteX1894" fmla="*/ 920239 w 17135464"/>
              <a:gd name="connsiteY1894" fmla="*/ 11973279 h 17221268"/>
              <a:gd name="connsiteX1895" fmla="*/ 1002811 w 17135464"/>
              <a:gd name="connsiteY1895" fmla="*/ 12056277 h 17221268"/>
              <a:gd name="connsiteX1896" fmla="*/ 1002811 w 17135464"/>
              <a:gd name="connsiteY1896" fmla="*/ 12598156 h 17221268"/>
              <a:gd name="connsiteX1897" fmla="*/ 920239 w 17135464"/>
              <a:gd name="connsiteY1897" fmla="*/ 12681153 h 17221268"/>
              <a:gd name="connsiteX1898" fmla="*/ 663787 w 17135464"/>
              <a:gd name="connsiteY1898" fmla="*/ 12681153 h 17221268"/>
              <a:gd name="connsiteX1899" fmla="*/ 369224 w 17135464"/>
              <a:gd name="connsiteY1899" fmla="*/ 12867100 h 17221268"/>
              <a:gd name="connsiteX1900" fmla="*/ 426390 w 17135464"/>
              <a:gd name="connsiteY1900" fmla="*/ 12681153 h 17221268"/>
              <a:gd name="connsiteX1901" fmla="*/ 208049 w 17135464"/>
              <a:gd name="connsiteY1901" fmla="*/ 12681153 h 17221268"/>
              <a:gd name="connsiteX1902" fmla="*/ 125476 w 17135464"/>
              <a:gd name="connsiteY1902" fmla="*/ 12598156 h 17221268"/>
              <a:gd name="connsiteX1903" fmla="*/ 125476 w 17135464"/>
              <a:gd name="connsiteY1903" fmla="*/ 12056277 h 17221268"/>
              <a:gd name="connsiteX1904" fmla="*/ 208049 w 17135464"/>
              <a:gd name="connsiteY1904" fmla="*/ 11973279 h 17221268"/>
              <a:gd name="connsiteX1905" fmla="*/ 11846823 w 17135464"/>
              <a:gd name="connsiteY1905" fmla="*/ 11965299 h 17221268"/>
              <a:gd name="connsiteX1906" fmla="*/ 12231899 w 17135464"/>
              <a:gd name="connsiteY1906" fmla="*/ 12038720 h 17221268"/>
              <a:gd name="connsiteX1907" fmla="*/ 12511377 w 17135464"/>
              <a:gd name="connsiteY1907" fmla="*/ 12238233 h 17221268"/>
              <a:gd name="connsiteX1908" fmla="*/ 12613799 w 17135464"/>
              <a:gd name="connsiteY1908" fmla="*/ 12513562 h 17221268"/>
              <a:gd name="connsiteX1909" fmla="*/ 12511377 w 17135464"/>
              <a:gd name="connsiteY1909" fmla="*/ 12788891 h 17221268"/>
              <a:gd name="connsiteX1910" fmla="*/ 12231899 w 17135464"/>
              <a:gd name="connsiteY1910" fmla="*/ 12988404 h 17221268"/>
              <a:gd name="connsiteX1911" fmla="*/ 11846823 w 17135464"/>
              <a:gd name="connsiteY1911" fmla="*/ 13061825 h 17221268"/>
              <a:gd name="connsiteX1912" fmla="*/ 11722170 w 17135464"/>
              <a:gd name="connsiteY1912" fmla="*/ 13054643 h 17221268"/>
              <a:gd name="connsiteX1913" fmla="*/ 11328360 w 17135464"/>
              <a:gd name="connsiteY1913" fmla="*/ 13262137 h 17221268"/>
              <a:gd name="connsiteX1914" fmla="*/ 11230702 w 17135464"/>
              <a:gd name="connsiteY1914" fmla="*/ 13280492 h 17221268"/>
              <a:gd name="connsiteX1915" fmla="*/ 11204501 w 17135464"/>
              <a:gd name="connsiteY1915" fmla="*/ 13273310 h 17221268"/>
              <a:gd name="connsiteX1916" fmla="*/ 11189415 w 17135464"/>
              <a:gd name="connsiteY1916" fmla="*/ 13247772 h 17221268"/>
              <a:gd name="connsiteX1917" fmla="*/ 11189415 w 17135464"/>
              <a:gd name="connsiteY1917" fmla="*/ 13246974 h 17221268"/>
              <a:gd name="connsiteX1918" fmla="*/ 11189415 w 17135464"/>
              <a:gd name="connsiteY1918" fmla="*/ 13236599 h 17221268"/>
              <a:gd name="connsiteX1919" fmla="*/ 11191003 w 17135464"/>
              <a:gd name="connsiteY1919" fmla="*/ 13228619 h 17221268"/>
              <a:gd name="connsiteX1920" fmla="*/ 11194973 w 17135464"/>
              <a:gd name="connsiteY1920" fmla="*/ 13220638 h 17221268"/>
              <a:gd name="connsiteX1921" fmla="*/ 11199737 w 17135464"/>
              <a:gd name="connsiteY1921" fmla="*/ 13212658 h 17221268"/>
              <a:gd name="connsiteX1922" fmla="*/ 11206089 w 17135464"/>
              <a:gd name="connsiteY1922" fmla="*/ 13205475 h 17221268"/>
              <a:gd name="connsiteX1923" fmla="*/ 11212441 w 17135464"/>
              <a:gd name="connsiteY1923" fmla="*/ 13197495 h 17221268"/>
              <a:gd name="connsiteX1924" fmla="*/ 11239436 w 17135464"/>
              <a:gd name="connsiteY1924" fmla="*/ 13167967 h 17221268"/>
              <a:gd name="connsiteX1925" fmla="*/ 11268813 w 17135464"/>
              <a:gd name="connsiteY1925" fmla="*/ 13135246 h 17221268"/>
              <a:gd name="connsiteX1926" fmla="*/ 11295014 w 17135464"/>
              <a:gd name="connsiteY1926" fmla="*/ 13101728 h 17221268"/>
              <a:gd name="connsiteX1927" fmla="*/ 11322803 w 17135464"/>
              <a:gd name="connsiteY1927" fmla="*/ 13057835 h 17221268"/>
              <a:gd name="connsiteX1928" fmla="*/ 11346622 w 17135464"/>
              <a:gd name="connsiteY1928" fmla="*/ 13007558 h 17221268"/>
              <a:gd name="connsiteX1929" fmla="*/ 11368853 w 17135464"/>
              <a:gd name="connsiteY1929" fmla="*/ 12942117 h 17221268"/>
              <a:gd name="connsiteX1930" fmla="*/ 11156863 w 17135464"/>
              <a:gd name="connsiteY1930" fmla="*/ 12753776 h 17221268"/>
              <a:gd name="connsiteX1931" fmla="*/ 11079053 w 17135464"/>
              <a:gd name="connsiteY1931" fmla="*/ 12513562 h 17221268"/>
              <a:gd name="connsiteX1932" fmla="*/ 11140189 w 17135464"/>
              <a:gd name="connsiteY1932" fmla="*/ 12300481 h 17221268"/>
              <a:gd name="connsiteX1933" fmla="*/ 11303747 w 17135464"/>
              <a:gd name="connsiteY1933" fmla="*/ 12124909 h 17221268"/>
              <a:gd name="connsiteX1934" fmla="*/ 11548290 w 17135464"/>
              <a:gd name="connsiteY1934" fmla="*/ 12008393 h 17221268"/>
              <a:gd name="connsiteX1935" fmla="*/ 11846823 w 17135464"/>
              <a:gd name="connsiteY1935" fmla="*/ 11965299 h 17221268"/>
              <a:gd name="connsiteX1936" fmla="*/ 14173188 w 17135464"/>
              <a:gd name="connsiteY1936" fmla="*/ 11912668 h 17221268"/>
              <a:gd name="connsiteX1937" fmla="*/ 14173188 w 17135464"/>
              <a:gd name="connsiteY1937" fmla="*/ 12358756 h 17221268"/>
              <a:gd name="connsiteX1938" fmla="*/ 14490688 w 17135464"/>
              <a:gd name="connsiteY1938" fmla="*/ 12135712 h 17221268"/>
              <a:gd name="connsiteX1939" fmla="*/ 10554239 w 17135464"/>
              <a:gd name="connsiteY1939" fmla="*/ 11783342 h 17221268"/>
              <a:gd name="connsiteX1940" fmla="*/ 10627284 w 17135464"/>
              <a:gd name="connsiteY1940" fmla="*/ 12088199 h 17221268"/>
              <a:gd name="connsiteX1941" fmla="*/ 10554239 w 17135464"/>
              <a:gd name="connsiteY1941" fmla="*/ 12393056 h 17221268"/>
              <a:gd name="connsiteX1942" fmla="*/ 10478018 w 17135464"/>
              <a:gd name="connsiteY1942" fmla="*/ 12351557 h 17221268"/>
              <a:gd name="connsiteX1943" fmla="*/ 10539947 w 17135464"/>
              <a:gd name="connsiteY1943" fmla="*/ 12088199 h 17221268"/>
              <a:gd name="connsiteX1944" fmla="*/ 10478018 w 17135464"/>
              <a:gd name="connsiteY1944" fmla="*/ 11824841 h 17221268"/>
              <a:gd name="connsiteX1945" fmla="*/ 13588988 w 17135464"/>
              <a:gd name="connsiteY1945" fmla="*/ 11734868 h 17221268"/>
              <a:gd name="connsiteX1946" fmla="*/ 15070126 w 17135464"/>
              <a:gd name="connsiteY1946" fmla="*/ 11734868 h 17221268"/>
              <a:gd name="connsiteX1947" fmla="*/ 15070126 w 17135464"/>
              <a:gd name="connsiteY1947" fmla="*/ 12542906 h 17221268"/>
              <a:gd name="connsiteX1948" fmla="*/ 13588988 w 17135464"/>
              <a:gd name="connsiteY1948" fmla="*/ 12542906 h 17221268"/>
              <a:gd name="connsiteX1949" fmla="*/ 10694772 w 17135464"/>
              <a:gd name="connsiteY1949" fmla="*/ 11680393 h 17221268"/>
              <a:gd name="connsiteX1950" fmla="*/ 10792430 w 17135464"/>
              <a:gd name="connsiteY1950" fmla="*/ 12088199 h 17221268"/>
              <a:gd name="connsiteX1951" fmla="*/ 10694772 w 17135464"/>
              <a:gd name="connsiteY1951" fmla="*/ 12496005 h 17221268"/>
              <a:gd name="connsiteX1952" fmla="*/ 10618550 w 17135464"/>
              <a:gd name="connsiteY1952" fmla="*/ 12454506 h 17221268"/>
              <a:gd name="connsiteX1953" fmla="*/ 10705093 w 17135464"/>
              <a:gd name="connsiteY1953" fmla="*/ 12088199 h 17221268"/>
              <a:gd name="connsiteX1954" fmla="*/ 10618550 w 17135464"/>
              <a:gd name="connsiteY1954" fmla="*/ 11721892 h 17221268"/>
              <a:gd name="connsiteX1955" fmla="*/ 10431967 w 17135464"/>
              <a:gd name="connsiteY1955" fmla="*/ 11621337 h 17221268"/>
              <a:gd name="connsiteX1956" fmla="*/ 10431967 w 17135464"/>
              <a:gd name="connsiteY1956" fmla="*/ 12555061 h 17221268"/>
              <a:gd name="connsiteX1957" fmla="*/ 9955585 w 17135464"/>
              <a:gd name="connsiteY1957" fmla="*/ 12357941 h 17221268"/>
              <a:gd name="connsiteX1958" fmla="*/ 9955585 w 17135464"/>
              <a:gd name="connsiteY1958" fmla="*/ 12282924 h 17221268"/>
              <a:gd name="connsiteX1959" fmla="*/ 9784087 w 17135464"/>
              <a:gd name="connsiteY1959" fmla="*/ 12282924 h 17221268"/>
              <a:gd name="connsiteX1960" fmla="*/ 9784087 w 17135464"/>
              <a:gd name="connsiteY1960" fmla="*/ 11893474 h 17221268"/>
              <a:gd name="connsiteX1961" fmla="*/ 9955585 w 17135464"/>
              <a:gd name="connsiteY1961" fmla="*/ 11893474 h 17221268"/>
              <a:gd name="connsiteX1962" fmla="*/ 9955585 w 17135464"/>
              <a:gd name="connsiteY1962" fmla="*/ 11817658 h 17221268"/>
              <a:gd name="connsiteX1963" fmla="*/ 11187547 w 17135464"/>
              <a:gd name="connsiteY1963" fmla="*/ 11569768 h 17221268"/>
              <a:gd name="connsiteX1964" fmla="*/ 11061688 w 17135464"/>
              <a:gd name="connsiteY1964" fmla="*/ 11695561 h 17221268"/>
              <a:gd name="connsiteX1965" fmla="*/ 11295844 w 17135464"/>
              <a:gd name="connsiteY1965" fmla="*/ 11753918 h 17221268"/>
              <a:gd name="connsiteX1966" fmla="*/ 11530001 w 17135464"/>
              <a:gd name="connsiteY1966" fmla="*/ 11695561 h 17221268"/>
              <a:gd name="connsiteX1967" fmla="*/ 11404142 w 17135464"/>
              <a:gd name="connsiteY1967" fmla="*/ 11569768 h 17221268"/>
              <a:gd name="connsiteX1968" fmla="*/ 11295844 w 17135464"/>
              <a:gd name="connsiteY1968" fmla="*/ 11587927 h 17221268"/>
              <a:gd name="connsiteX1969" fmla="*/ 11187547 w 17135464"/>
              <a:gd name="connsiteY1969" fmla="*/ 11569768 h 17221268"/>
              <a:gd name="connsiteX1970" fmla="*/ 14774288 w 17135464"/>
              <a:gd name="connsiteY1970" fmla="*/ 11493568 h 17221268"/>
              <a:gd name="connsiteX1971" fmla="*/ 14681188 w 17135464"/>
              <a:gd name="connsiteY1971" fmla="*/ 11620568 h 17221268"/>
              <a:gd name="connsiteX1972" fmla="*/ 14908763 w 17135464"/>
              <a:gd name="connsiteY1972" fmla="*/ 11620568 h 17221268"/>
              <a:gd name="connsiteX1973" fmla="*/ 15001863 w 17135464"/>
              <a:gd name="connsiteY1973" fmla="*/ 11493568 h 17221268"/>
              <a:gd name="connsiteX1974" fmla="*/ 14342488 w 17135464"/>
              <a:gd name="connsiteY1974" fmla="*/ 11493568 h 17221268"/>
              <a:gd name="connsiteX1975" fmla="*/ 14249388 w 17135464"/>
              <a:gd name="connsiteY1975" fmla="*/ 11620568 h 17221268"/>
              <a:gd name="connsiteX1976" fmla="*/ 14476978 w 17135464"/>
              <a:gd name="connsiteY1976" fmla="*/ 11620568 h 17221268"/>
              <a:gd name="connsiteX1977" fmla="*/ 14570063 w 17135464"/>
              <a:gd name="connsiteY1977" fmla="*/ 11493568 h 17221268"/>
              <a:gd name="connsiteX1978" fmla="*/ 13923388 w 17135464"/>
              <a:gd name="connsiteY1978" fmla="*/ 11493568 h 17221268"/>
              <a:gd name="connsiteX1979" fmla="*/ 13830288 w 17135464"/>
              <a:gd name="connsiteY1979" fmla="*/ 11620568 h 17221268"/>
              <a:gd name="connsiteX1980" fmla="*/ 14057834 w 17135464"/>
              <a:gd name="connsiteY1980" fmla="*/ 11620568 h 17221268"/>
              <a:gd name="connsiteX1981" fmla="*/ 14150963 w 17135464"/>
              <a:gd name="connsiteY1981" fmla="*/ 11493568 h 17221268"/>
              <a:gd name="connsiteX1982" fmla="*/ 13588988 w 17135464"/>
              <a:gd name="connsiteY1982" fmla="*/ 11430068 h 17221268"/>
              <a:gd name="connsiteX1983" fmla="*/ 15070126 w 17135464"/>
              <a:gd name="connsiteY1983" fmla="*/ 11430068 h 17221268"/>
              <a:gd name="connsiteX1984" fmla="*/ 15070126 w 17135464"/>
              <a:gd name="connsiteY1984" fmla="*/ 11687243 h 17221268"/>
              <a:gd name="connsiteX1985" fmla="*/ 13588988 w 17135464"/>
              <a:gd name="connsiteY1985" fmla="*/ 11687243 h 17221268"/>
              <a:gd name="connsiteX1986" fmla="*/ 4820439 w 17135464"/>
              <a:gd name="connsiteY1986" fmla="*/ 11391968 h 17221268"/>
              <a:gd name="connsiteX1987" fmla="*/ 4820439 w 17135464"/>
              <a:gd name="connsiteY1987" fmla="*/ 12076972 h 17221268"/>
              <a:gd name="connsiteX1988" fmla="*/ 4813308 w 17135464"/>
              <a:gd name="connsiteY1988" fmla="*/ 12107931 h 17221268"/>
              <a:gd name="connsiteX1989" fmla="*/ 5070482 w 17135464"/>
              <a:gd name="connsiteY1989" fmla="*/ 12106738 h 17221268"/>
              <a:gd name="connsiteX1990" fmla="*/ 5070482 w 17135464"/>
              <a:gd name="connsiteY1990" fmla="*/ 11391968 h 17221268"/>
              <a:gd name="connsiteX1991" fmla="*/ 7310918 w 17135464"/>
              <a:gd name="connsiteY1991" fmla="*/ 11365162 h 17221268"/>
              <a:gd name="connsiteX1992" fmla="*/ 7653120 w 17135464"/>
              <a:gd name="connsiteY1992" fmla="*/ 11365162 h 17221268"/>
              <a:gd name="connsiteX1993" fmla="*/ 7715843 w 17135464"/>
              <a:gd name="connsiteY1993" fmla="*/ 11428208 h 17221268"/>
              <a:gd name="connsiteX1994" fmla="*/ 7715843 w 17135464"/>
              <a:gd name="connsiteY1994" fmla="*/ 11755410 h 17221268"/>
              <a:gd name="connsiteX1995" fmla="*/ 7653120 w 17135464"/>
              <a:gd name="connsiteY1995" fmla="*/ 11817658 h 17221268"/>
              <a:gd name="connsiteX1996" fmla="*/ 7628504 w 17135464"/>
              <a:gd name="connsiteY1996" fmla="*/ 11817658 h 17221268"/>
              <a:gd name="connsiteX1997" fmla="*/ 7628504 w 17135464"/>
              <a:gd name="connsiteY1997" fmla="*/ 12114535 h 17221268"/>
              <a:gd name="connsiteX1998" fmla="*/ 7565780 w 17135464"/>
              <a:gd name="connsiteY1998" fmla="*/ 12177581 h 17221268"/>
              <a:gd name="connsiteX1999" fmla="*/ 7397460 w 17135464"/>
              <a:gd name="connsiteY1999" fmla="*/ 12177581 h 17221268"/>
              <a:gd name="connsiteX2000" fmla="*/ 7334736 w 17135464"/>
              <a:gd name="connsiteY2000" fmla="*/ 12114535 h 17221268"/>
              <a:gd name="connsiteX2001" fmla="*/ 7334736 w 17135464"/>
              <a:gd name="connsiteY2001" fmla="*/ 11819255 h 17221268"/>
              <a:gd name="connsiteX2002" fmla="*/ 7310918 w 17135464"/>
              <a:gd name="connsiteY2002" fmla="*/ 11819255 h 17221268"/>
              <a:gd name="connsiteX2003" fmla="*/ 7248192 w 17135464"/>
              <a:gd name="connsiteY2003" fmla="*/ 11756208 h 17221268"/>
              <a:gd name="connsiteX2004" fmla="*/ 7248192 w 17135464"/>
              <a:gd name="connsiteY2004" fmla="*/ 11428208 h 17221268"/>
              <a:gd name="connsiteX2005" fmla="*/ 7310918 w 17135464"/>
              <a:gd name="connsiteY2005" fmla="*/ 11365162 h 17221268"/>
              <a:gd name="connsiteX2006" fmla="*/ 9383683 w 17135464"/>
              <a:gd name="connsiteY2006" fmla="*/ 11353868 h 17221268"/>
              <a:gd name="connsiteX2007" fmla="*/ 9321788 w 17135464"/>
              <a:gd name="connsiteY2007" fmla="*/ 11415735 h 17221268"/>
              <a:gd name="connsiteX2008" fmla="*/ 9383683 w 17135464"/>
              <a:gd name="connsiteY2008" fmla="*/ 11477693 h 17221268"/>
              <a:gd name="connsiteX2009" fmla="*/ 9445613 w 17135464"/>
              <a:gd name="connsiteY2009" fmla="*/ 11415735 h 17221268"/>
              <a:gd name="connsiteX2010" fmla="*/ 9383683 w 17135464"/>
              <a:gd name="connsiteY2010" fmla="*/ 11353868 h 17221268"/>
              <a:gd name="connsiteX2011" fmla="*/ 12791649 w 17135464"/>
              <a:gd name="connsiteY2011" fmla="*/ 11325259 h 17221268"/>
              <a:gd name="connsiteX2012" fmla="*/ 12831347 w 17135464"/>
              <a:gd name="connsiteY2012" fmla="*/ 11325259 h 17221268"/>
              <a:gd name="connsiteX2013" fmla="*/ 12844845 w 17135464"/>
              <a:gd name="connsiteY2013" fmla="*/ 11330845 h 17221268"/>
              <a:gd name="connsiteX2014" fmla="*/ 12850402 w 17135464"/>
              <a:gd name="connsiteY2014" fmla="*/ 11344412 h 17221268"/>
              <a:gd name="connsiteX2015" fmla="*/ 12850402 w 17135464"/>
              <a:gd name="connsiteY2015" fmla="*/ 11480879 h 17221268"/>
              <a:gd name="connsiteX2016" fmla="*/ 12986965 w 17135464"/>
              <a:gd name="connsiteY2016" fmla="*/ 11480879 h 17221268"/>
              <a:gd name="connsiteX2017" fmla="*/ 13000463 w 17135464"/>
              <a:gd name="connsiteY2017" fmla="*/ 11486466 h 17221268"/>
              <a:gd name="connsiteX2018" fmla="*/ 13006021 w 17135464"/>
              <a:gd name="connsiteY2018" fmla="*/ 11500033 h 17221268"/>
              <a:gd name="connsiteX2019" fmla="*/ 13006021 w 17135464"/>
              <a:gd name="connsiteY2019" fmla="*/ 11539137 h 17221268"/>
              <a:gd name="connsiteX2020" fmla="*/ 13000463 w 17135464"/>
              <a:gd name="connsiteY2020" fmla="*/ 11553502 h 17221268"/>
              <a:gd name="connsiteX2021" fmla="*/ 12986965 w 17135464"/>
              <a:gd name="connsiteY2021" fmla="*/ 11559089 h 17221268"/>
              <a:gd name="connsiteX2022" fmla="*/ 12850402 w 17135464"/>
              <a:gd name="connsiteY2022" fmla="*/ 11559089 h 17221268"/>
              <a:gd name="connsiteX2023" fmla="*/ 12850402 w 17135464"/>
              <a:gd name="connsiteY2023" fmla="*/ 11694758 h 17221268"/>
              <a:gd name="connsiteX2024" fmla="*/ 12844845 w 17135464"/>
              <a:gd name="connsiteY2024" fmla="*/ 11709123 h 17221268"/>
              <a:gd name="connsiteX2025" fmla="*/ 12831347 w 17135464"/>
              <a:gd name="connsiteY2025" fmla="*/ 11714709 h 17221268"/>
              <a:gd name="connsiteX2026" fmla="*/ 12791649 w 17135464"/>
              <a:gd name="connsiteY2026" fmla="*/ 11714709 h 17221268"/>
              <a:gd name="connsiteX2027" fmla="*/ 12778151 w 17135464"/>
              <a:gd name="connsiteY2027" fmla="*/ 11709123 h 17221268"/>
              <a:gd name="connsiteX2028" fmla="*/ 12772593 w 17135464"/>
              <a:gd name="connsiteY2028" fmla="*/ 11694758 h 17221268"/>
              <a:gd name="connsiteX2029" fmla="*/ 12772593 w 17135464"/>
              <a:gd name="connsiteY2029" fmla="*/ 11559089 h 17221268"/>
              <a:gd name="connsiteX2030" fmla="*/ 12636030 w 17135464"/>
              <a:gd name="connsiteY2030" fmla="*/ 11559089 h 17221268"/>
              <a:gd name="connsiteX2031" fmla="*/ 12622533 w 17135464"/>
              <a:gd name="connsiteY2031" fmla="*/ 11553502 h 17221268"/>
              <a:gd name="connsiteX2032" fmla="*/ 12616975 w 17135464"/>
              <a:gd name="connsiteY2032" fmla="*/ 11539137 h 17221268"/>
              <a:gd name="connsiteX2033" fmla="*/ 12616975 w 17135464"/>
              <a:gd name="connsiteY2033" fmla="*/ 11500033 h 17221268"/>
              <a:gd name="connsiteX2034" fmla="*/ 12622533 w 17135464"/>
              <a:gd name="connsiteY2034" fmla="*/ 11486466 h 17221268"/>
              <a:gd name="connsiteX2035" fmla="*/ 12636030 w 17135464"/>
              <a:gd name="connsiteY2035" fmla="*/ 11480879 h 17221268"/>
              <a:gd name="connsiteX2036" fmla="*/ 12772593 w 17135464"/>
              <a:gd name="connsiteY2036" fmla="*/ 11480879 h 17221268"/>
              <a:gd name="connsiteX2037" fmla="*/ 12772593 w 17135464"/>
              <a:gd name="connsiteY2037" fmla="*/ 11344412 h 17221268"/>
              <a:gd name="connsiteX2038" fmla="*/ 12778151 w 17135464"/>
              <a:gd name="connsiteY2038" fmla="*/ 11330845 h 17221268"/>
              <a:gd name="connsiteX2039" fmla="*/ 12791649 w 17135464"/>
              <a:gd name="connsiteY2039" fmla="*/ 11325259 h 17221268"/>
              <a:gd name="connsiteX2040" fmla="*/ 12382488 w 17135464"/>
              <a:gd name="connsiteY2040" fmla="*/ 11214168 h 17221268"/>
              <a:gd name="connsiteX2041" fmla="*/ 12382488 w 17135464"/>
              <a:gd name="connsiteY2041" fmla="*/ 11836468 h 17221268"/>
              <a:gd name="connsiteX2042" fmla="*/ 13238151 w 17135464"/>
              <a:gd name="connsiteY2042" fmla="*/ 11836468 h 17221268"/>
              <a:gd name="connsiteX2043" fmla="*/ 13238151 w 17135464"/>
              <a:gd name="connsiteY2043" fmla="*/ 11214168 h 17221268"/>
              <a:gd name="connsiteX2044" fmla="*/ 852818 w 17135464"/>
              <a:gd name="connsiteY2044" fmla="*/ 11201468 h 17221268"/>
              <a:gd name="connsiteX2045" fmla="*/ 799083 w 17135464"/>
              <a:gd name="connsiteY2045" fmla="*/ 11225326 h 17221268"/>
              <a:gd name="connsiteX2046" fmla="*/ 813269 w 17135464"/>
              <a:gd name="connsiteY2046" fmla="*/ 11239138 h 17221268"/>
              <a:gd name="connsiteX2047" fmla="*/ 829319 w 17135464"/>
              <a:gd name="connsiteY2047" fmla="*/ 11255181 h 17221268"/>
              <a:gd name="connsiteX2048" fmla="*/ 840513 w 17135464"/>
              <a:gd name="connsiteY2048" fmla="*/ 11269312 h 17221268"/>
              <a:gd name="connsiteX2049" fmla="*/ 850203 w 17135464"/>
              <a:gd name="connsiteY2049" fmla="*/ 11288334 h 17221268"/>
              <a:gd name="connsiteX2050" fmla="*/ 852818 w 17135464"/>
              <a:gd name="connsiteY2050" fmla="*/ 11308818 h 17221268"/>
              <a:gd name="connsiteX2051" fmla="*/ 831934 w 17135464"/>
              <a:gd name="connsiteY2051" fmla="*/ 11359551 h 17221268"/>
              <a:gd name="connsiteX2052" fmla="*/ 781190 w 17135464"/>
              <a:gd name="connsiteY2052" fmla="*/ 11380410 h 17221268"/>
              <a:gd name="connsiteX2053" fmla="*/ 760701 w 17135464"/>
              <a:gd name="connsiteY2053" fmla="*/ 11377805 h 17221268"/>
              <a:gd name="connsiteX2054" fmla="*/ 741660 w 17135464"/>
              <a:gd name="connsiteY2054" fmla="*/ 11368079 h 17221268"/>
              <a:gd name="connsiteX2055" fmla="*/ 727530 w 17135464"/>
              <a:gd name="connsiteY2055" fmla="*/ 11356946 h 17221268"/>
              <a:gd name="connsiteX2056" fmla="*/ 711481 w 17135464"/>
              <a:gd name="connsiteY2056" fmla="*/ 11340904 h 17221268"/>
              <a:gd name="connsiteX2057" fmla="*/ 697671 w 17135464"/>
              <a:gd name="connsiteY2057" fmla="*/ 11326716 h 17221268"/>
              <a:gd name="connsiteX2058" fmla="*/ 673099 w 17135464"/>
              <a:gd name="connsiteY2058" fmla="*/ 11381123 h 17221268"/>
              <a:gd name="connsiteX2059" fmla="*/ 693984 w 17135464"/>
              <a:gd name="connsiteY2059" fmla="*/ 11431837 h 17221268"/>
              <a:gd name="connsiteX2060" fmla="*/ 847588 w 17135464"/>
              <a:gd name="connsiteY2060" fmla="*/ 11586172 h 17221268"/>
              <a:gd name="connsiteX2061" fmla="*/ 898275 w 17135464"/>
              <a:gd name="connsiteY2061" fmla="*/ 11606281 h 17221268"/>
              <a:gd name="connsiteX2062" fmla="*/ 948999 w 17135464"/>
              <a:gd name="connsiteY2062" fmla="*/ 11586921 h 17221268"/>
              <a:gd name="connsiteX2063" fmla="*/ 1058614 w 17135464"/>
              <a:gd name="connsiteY2063" fmla="*/ 11478053 h 17221268"/>
              <a:gd name="connsiteX2064" fmla="*/ 1079499 w 17135464"/>
              <a:gd name="connsiteY2064" fmla="*/ 11428088 h 17221268"/>
              <a:gd name="connsiteX2065" fmla="*/ 1058614 w 17135464"/>
              <a:gd name="connsiteY2065" fmla="*/ 11377430 h 17221268"/>
              <a:gd name="connsiteX2066" fmla="*/ 903486 w 17135464"/>
              <a:gd name="connsiteY2066" fmla="*/ 11222346 h 17221268"/>
              <a:gd name="connsiteX2067" fmla="*/ 852818 w 17135464"/>
              <a:gd name="connsiteY2067" fmla="*/ 11201468 h 17221268"/>
              <a:gd name="connsiteX2068" fmla="*/ 6902022 w 17135464"/>
              <a:gd name="connsiteY2068" fmla="*/ 11196772 h 17221268"/>
              <a:gd name="connsiteX2069" fmla="*/ 7184676 w 17135464"/>
              <a:gd name="connsiteY2069" fmla="*/ 11196772 h 17221268"/>
              <a:gd name="connsiteX2070" fmla="*/ 7247397 w 17135464"/>
              <a:gd name="connsiteY2070" fmla="*/ 11259818 h 17221268"/>
              <a:gd name="connsiteX2071" fmla="*/ 7247397 w 17135464"/>
              <a:gd name="connsiteY2071" fmla="*/ 11284558 h 17221268"/>
              <a:gd name="connsiteX2072" fmla="*/ 7152920 w 17135464"/>
              <a:gd name="connsiteY2072" fmla="*/ 11428208 h 17221268"/>
              <a:gd name="connsiteX2073" fmla="*/ 7152920 w 17135464"/>
              <a:gd name="connsiteY2073" fmla="*/ 11756208 h 17221268"/>
              <a:gd name="connsiteX2074" fmla="*/ 7171971 w 17135464"/>
              <a:gd name="connsiteY2074" fmla="*/ 11829629 h 17221268"/>
              <a:gd name="connsiteX2075" fmla="*/ 7171971 w 17135464"/>
              <a:gd name="connsiteY2075" fmla="*/ 11843994 h 17221268"/>
              <a:gd name="connsiteX2076" fmla="*/ 7109249 w 17135464"/>
              <a:gd name="connsiteY2076" fmla="*/ 11907041 h 17221268"/>
              <a:gd name="connsiteX2077" fmla="*/ 6977449 w 17135464"/>
              <a:gd name="connsiteY2077" fmla="*/ 11907041 h 17221268"/>
              <a:gd name="connsiteX2078" fmla="*/ 6914729 w 17135464"/>
              <a:gd name="connsiteY2078" fmla="*/ 11843994 h 17221268"/>
              <a:gd name="connsiteX2079" fmla="*/ 6914729 w 17135464"/>
              <a:gd name="connsiteY2079" fmla="*/ 11593405 h 17221268"/>
              <a:gd name="connsiteX2080" fmla="*/ 6902022 w 17135464"/>
              <a:gd name="connsiteY2080" fmla="*/ 11593405 h 17221268"/>
              <a:gd name="connsiteX2081" fmla="*/ 6839298 w 17135464"/>
              <a:gd name="connsiteY2081" fmla="*/ 11530359 h 17221268"/>
              <a:gd name="connsiteX2082" fmla="*/ 6839298 w 17135464"/>
              <a:gd name="connsiteY2082" fmla="*/ 11259818 h 17221268"/>
              <a:gd name="connsiteX2083" fmla="*/ 6902022 w 17135464"/>
              <a:gd name="connsiteY2083" fmla="*/ 11196772 h 17221268"/>
              <a:gd name="connsiteX2084" fmla="*/ 7776979 w 17135464"/>
              <a:gd name="connsiteY2084" fmla="*/ 11195974 h 17221268"/>
              <a:gd name="connsiteX2085" fmla="*/ 8059582 w 17135464"/>
              <a:gd name="connsiteY2085" fmla="*/ 11195974 h 17221268"/>
              <a:gd name="connsiteX2086" fmla="*/ 8122306 w 17135464"/>
              <a:gd name="connsiteY2086" fmla="*/ 11259020 h 17221268"/>
              <a:gd name="connsiteX2087" fmla="*/ 8122306 w 17135464"/>
              <a:gd name="connsiteY2087" fmla="*/ 11528763 h 17221268"/>
              <a:gd name="connsiteX2088" fmla="*/ 8059582 w 17135464"/>
              <a:gd name="connsiteY2088" fmla="*/ 11591011 h 17221268"/>
              <a:gd name="connsiteX2089" fmla="*/ 8046879 w 17135464"/>
              <a:gd name="connsiteY2089" fmla="*/ 11591011 h 17221268"/>
              <a:gd name="connsiteX2090" fmla="*/ 8046879 w 17135464"/>
              <a:gd name="connsiteY2090" fmla="*/ 11841600 h 17221268"/>
              <a:gd name="connsiteX2091" fmla="*/ 7984155 w 17135464"/>
              <a:gd name="connsiteY2091" fmla="*/ 11904646 h 17221268"/>
              <a:gd name="connsiteX2092" fmla="*/ 7852356 w 17135464"/>
              <a:gd name="connsiteY2092" fmla="*/ 11904646 h 17221268"/>
              <a:gd name="connsiteX2093" fmla="*/ 7789682 w 17135464"/>
              <a:gd name="connsiteY2093" fmla="*/ 11841600 h 17221268"/>
              <a:gd name="connsiteX2094" fmla="*/ 7789682 w 17135464"/>
              <a:gd name="connsiteY2094" fmla="*/ 11827235 h 17221268"/>
              <a:gd name="connsiteX2095" fmla="*/ 7808688 w 17135464"/>
              <a:gd name="connsiteY2095" fmla="*/ 11753814 h 17221268"/>
              <a:gd name="connsiteX2096" fmla="*/ 7808688 w 17135464"/>
              <a:gd name="connsiteY2096" fmla="*/ 11426612 h 17221268"/>
              <a:gd name="connsiteX2097" fmla="*/ 7714252 w 17135464"/>
              <a:gd name="connsiteY2097" fmla="*/ 11283760 h 17221268"/>
              <a:gd name="connsiteX2098" fmla="*/ 7714252 w 17135464"/>
              <a:gd name="connsiteY2098" fmla="*/ 11259020 h 17221268"/>
              <a:gd name="connsiteX2099" fmla="*/ 7776979 w 17135464"/>
              <a:gd name="connsiteY2099" fmla="*/ 11195974 h 17221268"/>
              <a:gd name="connsiteX2100" fmla="*/ 16226366 w 17135464"/>
              <a:gd name="connsiteY2100" fmla="*/ 11158465 h 17221268"/>
              <a:gd name="connsiteX2101" fmla="*/ 16312116 w 17135464"/>
              <a:gd name="connsiteY2101" fmla="*/ 11194378 h 17221268"/>
              <a:gd name="connsiteX2102" fmla="*/ 16926648 w 17135464"/>
              <a:gd name="connsiteY2102" fmla="*/ 11808082 h 17221268"/>
              <a:gd name="connsiteX2103" fmla="*/ 16961584 w 17135464"/>
              <a:gd name="connsiteY2103" fmla="*/ 11893474 h 17221268"/>
              <a:gd name="connsiteX2104" fmla="*/ 16926648 w 17135464"/>
              <a:gd name="connsiteY2104" fmla="*/ 11978865 h 17221268"/>
              <a:gd name="connsiteX2105" fmla="*/ 16312116 w 17135464"/>
              <a:gd name="connsiteY2105" fmla="*/ 12593367 h 17221268"/>
              <a:gd name="connsiteX2106" fmla="*/ 16226366 w 17135464"/>
              <a:gd name="connsiteY2106" fmla="*/ 12627684 h 17221268"/>
              <a:gd name="connsiteX2107" fmla="*/ 16141412 w 17135464"/>
              <a:gd name="connsiteY2107" fmla="*/ 12593367 h 17221268"/>
              <a:gd name="connsiteX2108" fmla="*/ 16070748 w 17135464"/>
              <a:gd name="connsiteY2108" fmla="*/ 12522341 h 17221268"/>
              <a:gd name="connsiteX2109" fmla="*/ 16035019 w 17135464"/>
              <a:gd name="connsiteY2109" fmla="*/ 12436949 h 17221268"/>
              <a:gd name="connsiteX2110" fmla="*/ 16070748 w 17135464"/>
              <a:gd name="connsiteY2110" fmla="*/ 12350759 h 17221268"/>
              <a:gd name="connsiteX2111" fmla="*/ 16347050 w 17135464"/>
              <a:gd name="connsiteY2111" fmla="*/ 12074632 h 17221268"/>
              <a:gd name="connsiteX2112" fmla="*/ 15683290 w 17135464"/>
              <a:gd name="connsiteY2112" fmla="*/ 12074632 h 17221268"/>
              <a:gd name="connsiteX2113" fmla="*/ 15603893 w 17135464"/>
              <a:gd name="connsiteY2113" fmla="*/ 12038720 h 17221268"/>
              <a:gd name="connsiteX2114" fmla="*/ 15572928 w 17135464"/>
              <a:gd name="connsiteY2114" fmla="*/ 11953328 h 17221268"/>
              <a:gd name="connsiteX2115" fmla="*/ 15572928 w 17135464"/>
              <a:gd name="connsiteY2115" fmla="*/ 11832821 h 17221268"/>
              <a:gd name="connsiteX2116" fmla="*/ 15603893 w 17135464"/>
              <a:gd name="connsiteY2116" fmla="*/ 11747430 h 17221268"/>
              <a:gd name="connsiteX2117" fmla="*/ 15683290 w 17135464"/>
              <a:gd name="connsiteY2117" fmla="*/ 11712315 h 17221268"/>
              <a:gd name="connsiteX2118" fmla="*/ 16347050 w 17135464"/>
              <a:gd name="connsiteY2118" fmla="*/ 11712315 h 17221268"/>
              <a:gd name="connsiteX2119" fmla="*/ 16070748 w 17135464"/>
              <a:gd name="connsiteY2119" fmla="*/ 11434592 h 17221268"/>
              <a:gd name="connsiteX2120" fmla="*/ 16035019 w 17135464"/>
              <a:gd name="connsiteY2120" fmla="*/ 11349999 h 17221268"/>
              <a:gd name="connsiteX2121" fmla="*/ 16070748 w 17135464"/>
              <a:gd name="connsiteY2121" fmla="*/ 11265405 h 17221268"/>
              <a:gd name="connsiteX2122" fmla="*/ 16141412 w 17135464"/>
              <a:gd name="connsiteY2122" fmla="*/ 11194378 h 17221268"/>
              <a:gd name="connsiteX2123" fmla="*/ 16226366 w 17135464"/>
              <a:gd name="connsiteY2123" fmla="*/ 11158465 h 17221268"/>
              <a:gd name="connsiteX2124" fmla="*/ 9152991 w 17135464"/>
              <a:gd name="connsiteY2124" fmla="*/ 11049068 h 17221268"/>
              <a:gd name="connsiteX2125" fmla="*/ 9558515 w 17135464"/>
              <a:gd name="connsiteY2125" fmla="*/ 11315533 h 17221268"/>
              <a:gd name="connsiteX2126" fmla="*/ 9747246 w 17135464"/>
              <a:gd name="connsiteY2126" fmla="*/ 11403433 h 17221268"/>
              <a:gd name="connsiteX2127" fmla="*/ 9767876 w 17135464"/>
              <a:gd name="connsiteY2127" fmla="*/ 11440357 h 17221268"/>
              <a:gd name="connsiteX2128" fmla="*/ 9746204 w 17135464"/>
              <a:gd name="connsiteY2128" fmla="*/ 11476752 h 17221268"/>
              <a:gd name="connsiteX2129" fmla="*/ 9618045 w 17135464"/>
              <a:gd name="connsiteY2129" fmla="*/ 11615276 h 17221268"/>
              <a:gd name="connsiteX2130" fmla="*/ 8912372 w 17135464"/>
              <a:gd name="connsiteY2130" fmla="*/ 12319068 h 17221268"/>
              <a:gd name="connsiteX2131" fmla="*/ 8267688 w 17135464"/>
              <a:gd name="connsiteY2131" fmla="*/ 11673485 h 17221268"/>
              <a:gd name="connsiteX2132" fmla="*/ 8409323 w 17135464"/>
              <a:gd name="connsiteY2132" fmla="*/ 11745804 h 17221268"/>
              <a:gd name="connsiteX2133" fmla="*/ 8777684 w 17135464"/>
              <a:gd name="connsiteY2133" fmla="*/ 11562124 h 17221268"/>
              <a:gd name="connsiteX2134" fmla="*/ 8771224 w 17135464"/>
              <a:gd name="connsiteY2134" fmla="*/ 11491040 h 17221268"/>
              <a:gd name="connsiteX2135" fmla="*/ 9152991 w 17135464"/>
              <a:gd name="connsiteY2135" fmla="*/ 11049068 h 17221268"/>
              <a:gd name="connsiteX2136" fmla="*/ 11733547 w 17135464"/>
              <a:gd name="connsiteY2136" fmla="*/ 11023668 h 17221268"/>
              <a:gd name="connsiteX2137" fmla="*/ 11607788 w 17135464"/>
              <a:gd name="connsiteY2137" fmla="*/ 11149527 h 17221268"/>
              <a:gd name="connsiteX2138" fmla="*/ 11625939 w 17135464"/>
              <a:gd name="connsiteY2138" fmla="*/ 11257824 h 17221268"/>
              <a:gd name="connsiteX2139" fmla="*/ 11607788 w 17135464"/>
              <a:gd name="connsiteY2139" fmla="*/ 11366122 h 17221268"/>
              <a:gd name="connsiteX2140" fmla="*/ 11733547 w 17135464"/>
              <a:gd name="connsiteY2140" fmla="*/ 11491981 h 17221268"/>
              <a:gd name="connsiteX2141" fmla="*/ 11791938 w 17135464"/>
              <a:gd name="connsiteY2141" fmla="*/ 11257824 h 17221268"/>
              <a:gd name="connsiteX2142" fmla="*/ 11733547 w 17135464"/>
              <a:gd name="connsiteY2142" fmla="*/ 11023668 h 17221268"/>
              <a:gd name="connsiteX2143" fmla="*/ 10853379 w 17135464"/>
              <a:gd name="connsiteY2143" fmla="*/ 11023668 h 17221268"/>
              <a:gd name="connsiteX2144" fmla="*/ 10794988 w 17135464"/>
              <a:gd name="connsiteY2144" fmla="*/ 11257824 h 17221268"/>
              <a:gd name="connsiteX2145" fmla="*/ 10853379 w 17135464"/>
              <a:gd name="connsiteY2145" fmla="*/ 11491981 h 17221268"/>
              <a:gd name="connsiteX2146" fmla="*/ 10979138 w 17135464"/>
              <a:gd name="connsiteY2146" fmla="*/ 11366122 h 17221268"/>
              <a:gd name="connsiteX2147" fmla="*/ 10960987 w 17135464"/>
              <a:gd name="connsiteY2147" fmla="*/ 11257824 h 17221268"/>
              <a:gd name="connsiteX2148" fmla="*/ 10979138 w 17135464"/>
              <a:gd name="connsiteY2148" fmla="*/ 11149527 h 17221268"/>
              <a:gd name="connsiteX2149" fmla="*/ 6023750 w 17135464"/>
              <a:gd name="connsiteY2149" fmla="*/ 11023668 h 17221268"/>
              <a:gd name="connsiteX2150" fmla="*/ 5867414 w 17135464"/>
              <a:gd name="connsiteY2150" fmla="*/ 11180037 h 17221268"/>
              <a:gd name="connsiteX2151" fmla="*/ 6023750 w 17135464"/>
              <a:gd name="connsiteY2151" fmla="*/ 11336406 h 17221268"/>
              <a:gd name="connsiteX2152" fmla="*/ 6180150 w 17135464"/>
              <a:gd name="connsiteY2152" fmla="*/ 11180037 h 17221268"/>
              <a:gd name="connsiteX2153" fmla="*/ 6023750 w 17135464"/>
              <a:gd name="connsiteY2153" fmla="*/ 11023668 h 17221268"/>
              <a:gd name="connsiteX2154" fmla="*/ 7481621 w 17135464"/>
              <a:gd name="connsiteY2154" fmla="*/ 11022796 h 17221268"/>
              <a:gd name="connsiteX2155" fmla="*/ 7626915 w 17135464"/>
              <a:gd name="connsiteY2155" fmla="*/ 11168042 h 17221268"/>
              <a:gd name="connsiteX2156" fmla="*/ 7481621 w 17135464"/>
              <a:gd name="connsiteY2156" fmla="*/ 11313288 h 17221268"/>
              <a:gd name="connsiteX2157" fmla="*/ 7336325 w 17135464"/>
              <a:gd name="connsiteY2157" fmla="*/ 11168042 h 17221268"/>
              <a:gd name="connsiteX2158" fmla="*/ 7481621 w 17135464"/>
              <a:gd name="connsiteY2158" fmla="*/ 11022796 h 17221268"/>
              <a:gd name="connsiteX2159" fmla="*/ 2257937 w 17135464"/>
              <a:gd name="connsiteY2159" fmla="*/ 11007729 h 17221268"/>
              <a:gd name="connsiteX2160" fmla="*/ 2564557 w 17135464"/>
              <a:gd name="connsiteY2160" fmla="*/ 11257424 h 17221268"/>
              <a:gd name="connsiteX2161" fmla="*/ 3012356 w 17135464"/>
              <a:gd name="connsiteY2161" fmla="*/ 11599790 h 17221268"/>
              <a:gd name="connsiteX2162" fmla="*/ 2682065 w 17135464"/>
              <a:gd name="connsiteY2162" fmla="*/ 12001211 h 17221268"/>
              <a:gd name="connsiteX2163" fmla="*/ 1655461 w 17135464"/>
              <a:gd name="connsiteY2163" fmla="*/ 12001211 h 17221268"/>
              <a:gd name="connsiteX2164" fmla="*/ 1454580 w 17135464"/>
              <a:gd name="connsiteY2164" fmla="*/ 11623731 h 17221268"/>
              <a:gd name="connsiteX2165" fmla="*/ 1867450 w 17135464"/>
              <a:gd name="connsiteY2165" fmla="*/ 11316480 h 17221268"/>
              <a:gd name="connsiteX2166" fmla="*/ 2257937 w 17135464"/>
              <a:gd name="connsiteY2166" fmla="*/ 11007729 h 17221268"/>
              <a:gd name="connsiteX2167" fmla="*/ 11285526 w 17135464"/>
              <a:gd name="connsiteY2167" fmla="*/ 10998268 h 17221268"/>
              <a:gd name="connsiteX2168" fmla="*/ 11109328 w 17135464"/>
              <a:gd name="connsiteY2168" fmla="*/ 11071239 h 17221268"/>
              <a:gd name="connsiteX2169" fmla="*/ 11036288 w 17135464"/>
              <a:gd name="connsiteY2169" fmla="*/ 11247506 h 17221268"/>
              <a:gd name="connsiteX2170" fmla="*/ 11109328 w 17135464"/>
              <a:gd name="connsiteY2170" fmla="*/ 11423703 h 17221268"/>
              <a:gd name="connsiteX2171" fmla="*/ 11285526 w 17135464"/>
              <a:gd name="connsiteY2171" fmla="*/ 11496743 h 17221268"/>
              <a:gd name="connsiteX2172" fmla="*/ 11461723 w 17135464"/>
              <a:gd name="connsiteY2172" fmla="*/ 11423703 h 17221268"/>
              <a:gd name="connsiteX2173" fmla="*/ 11534763 w 17135464"/>
              <a:gd name="connsiteY2173" fmla="*/ 11247506 h 17221268"/>
              <a:gd name="connsiteX2174" fmla="*/ 11461723 w 17135464"/>
              <a:gd name="connsiteY2174" fmla="*/ 11071239 h 17221268"/>
              <a:gd name="connsiteX2175" fmla="*/ 11285526 w 17135464"/>
              <a:gd name="connsiteY2175" fmla="*/ 10998268 h 17221268"/>
              <a:gd name="connsiteX2176" fmla="*/ 14033481 w 17135464"/>
              <a:gd name="connsiteY2176" fmla="*/ 10972868 h 17221268"/>
              <a:gd name="connsiteX2177" fmla="*/ 13957288 w 17135464"/>
              <a:gd name="connsiteY2177" fmla="*/ 11049012 h 17221268"/>
              <a:gd name="connsiteX2178" fmla="*/ 14033481 w 17135464"/>
              <a:gd name="connsiteY2178" fmla="*/ 11125268 h 17221268"/>
              <a:gd name="connsiteX2179" fmla="*/ 14109688 w 17135464"/>
              <a:gd name="connsiteY2179" fmla="*/ 11049012 h 17221268"/>
              <a:gd name="connsiteX2180" fmla="*/ 14033481 w 17135464"/>
              <a:gd name="connsiteY2180" fmla="*/ 10972868 h 17221268"/>
              <a:gd name="connsiteX2181" fmla="*/ 16805172 w 17135464"/>
              <a:gd name="connsiteY2181" fmla="*/ 10950971 h 17221268"/>
              <a:gd name="connsiteX2182" fmla="*/ 16849634 w 17135464"/>
              <a:gd name="connsiteY2182" fmla="*/ 11041151 h 17221268"/>
              <a:gd name="connsiteX2183" fmla="*/ 16949674 w 17135464"/>
              <a:gd name="connsiteY2183" fmla="*/ 11056315 h 17221268"/>
              <a:gd name="connsiteX2184" fmla="*/ 16877422 w 17135464"/>
              <a:gd name="connsiteY2184" fmla="*/ 11126543 h 17221268"/>
              <a:gd name="connsiteX2185" fmla="*/ 16894096 w 17135464"/>
              <a:gd name="connsiteY2185" fmla="*/ 11225502 h 17221268"/>
              <a:gd name="connsiteX2186" fmla="*/ 16805172 w 17135464"/>
              <a:gd name="connsiteY2186" fmla="*/ 11179215 h 17221268"/>
              <a:gd name="connsiteX2187" fmla="*/ 16715452 w 17135464"/>
              <a:gd name="connsiteY2187" fmla="*/ 11225502 h 17221268"/>
              <a:gd name="connsiteX2188" fmla="*/ 16732920 w 17135464"/>
              <a:gd name="connsiteY2188" fmla="*/ 11126543 h 17221268"/>
              <a:gd name="connsiteX2189" fmla="*/ 16660668 w 17135464"/>
              <a:gd name="connsiteY2189" fmla="*/ 11056315 h 17221268"/>
              <a:gd name="connsiteX2190" fmla="*/ 16759916 w 17135464"/>
              <a:gd name="connsiteY2190" fmla="*/ 11041151 h 17221268"/>
              <a:gd name="connsiteX2191" fmla="*/ 10262851 w 17135464"/>
              <a:gd name="connsiteY2191" fmla="*/ 10939000 h 17221268"/>
              <a:gd name="connsiteX2192" fmla="*/ 10328751 w 17135464"/>
              <a:gd name="connsiteY2192" fmla="*/ 11072276 h 17221268"/>
              <a:gd name="connsiteX2193" fmla="*/ 10474842 w 17135464"/>
              <a:gd name="connsiteY2193" fmla="*/ 11093025 h 17221268"/>
              <a:gd name="connsiteX2194" fmla="*/ 10369244 w 17135464"/>
              <a:gd name="connsiteY2194" fmla="*/ 11196772 h 17221268"/>
              <a:gd name="connsiteX2195" fmla="*/ 10393857 w 17135464"/>
              <a:gd name="connsiteY2195" fmla="*/ 11342816 h 17221268"/>
              <a:gd name="connsiteX2196" fmla="*/ 10262851 w 17135464"/>
              <a:gd name="connsiteY2196" fmla="*/ 11273385 h 17221268"/>
              <a:gd name="connsiteX2197" fmla="*/ 10131846 w 17135464"/>
              <a:gd name="connsiteY2197" fmla="*/ 11342816 h 17221268"/>
              <a:gd name="connsiteX2198" fmla="*/ 10157253 w 17135464"/>
              <a:gd name="connsiteY2198" fmla="*/ 11196772 h 17221268"/>
              <a:gd name="connsiteX2199" fmla="*/ 10050861 w 17135464"/>
              <a:gd name="connsiteY2199" fmla="*/ 11093025 h 17221268"/>
              <a:gd name="connsiteX2200" fmla="*/ 10197746 w 17135464"/>
              <a:gd name="connsiteY2200" fmla="*/ 11072276 h 17221268"/>
              <a:gd name="connsiteX2201" fmla="*/ 13024249 w 17135464"/>
              <a:gd name="connsiteY2201" fmla="*/ 10909368 h 17221268"/>
              <a:gd name="connsiteX2202" fmla="*/ 13010244 w 17135464"/>
              <a:gd name="connsiteY2202" fmla="*/ 10914834 h 17221268"/>
              <a:gd name="connsiteX2203" fmla="*/ 13004788 w 17135464"/>
              <a:gd name="connsiteY2203" fmla="*/ 10928710 h 17221268"/>
              <a:gd name="connsiteX2204" fmla="*/ 13004788 w 17135464"/>
              <a:gd name="connsiteY2204" fmla="*/ 11102751 h 17221268"/>
              <a:gd name="connsiteX2205" fmla="*/ 13010244 w 17135464"/>
              <a:gd name="connsiteY2205" fmla="*/ 11116627 h 17221268"/>
              <a:gd name="connsiteX2206" fmla="*/ 13024249 w 17135464"/>
              <a:gd name="connsiteY2206" fmla="*/ 11122093 h 17221268"/>
              <a:gd name="connsiteX2207" fmla="*/ 13063118 w 17135464"/>
              <a:gd name="connsiteY2207" fmla="*/ 11122093 h 17221268"/>
              <a:gd name="connsiteX2208" fmla="*/ 13077124 w 17135464"/>
              <a:gd name="connsiteY2208" fmla="*/ 11116627 h 17221268"/>
              <a:gd name="connsiteX2209" fmla="*/ 13082576 w 17135464"/>
              <a:gd name="connsiteY2209" fmla="*/ 11102751 h 17221268"/>
              <a:gd name="connsiteX2210" fmla="*/ 13082576 w 17135464"/>
              <a:gd name="connsiteY2210" fmla="*/ 10928710 h 17221268"/>
              <a:gd name="connsiteX2211" fmla="*/ 13077124 w 17135464"/>
              <a:gd name="connsiteY2211" fmla="*/ 10914834 h 17221268"/>
              <a:gd name="connsiteX2212" fmla="*/ 13063118 w 17135464"/>
              <a:gd name="connsiteY2212" fmla="*/ 10909368 h 17221268"/>
              <a:gd name="connsiteX2213" fmla="*/ 12567039 w 17135464"/>
              <a:gd name="connsiteY2213" fmla="*/ 10909368 h 17221268"/>
              <a:gd name="connsiteX2214" fmla="*/ 12553084 w 17135464"/>
              <a:gd name="connsiteY2214" fmla="*/ 10914834 h 17221268"/>
              <a:gd name="connsiteX2215" fmla="*/ 12547588 w 17135464"/>
              <a:gd name="connsiteY2215" fmla="*/ 10928710 h 17221268"/>
              <a:gd name="connsiteX2216" fmla="*/ 12547588 w 17135464"/>
              <a:gd name="connsiteY2216" fmla="*/ 11102751 h 17221268"/>
              <a:gd name="connsiteX2217" fmla="*/ 12553084 w 17135464"/>
              <a:gd name="connsiteY2217" fmla="*/ 11116627 h 17221268"/>
              <a:gd name="connsiteX2218" fmla="*/ 12567039 w 17135464"/>
              <a:gd name="connsiteY2218" fmla="*/ 11122093 h 17221268"/>
              <a:gd name="connsiteX2219" fmla="*/ 12605929 w 17135464"/>
              <a:gd name="connsiteY2219" fmla="*/ 11122093 h 17221268"/>
              <a:gd name="connsiteX2220" fmla="*/ 12619884 w 17135464"/>
              <a:gd name="connsiteY2220" fmla="*/ 11116627 h 17221268"/>
              <a:gd name="connsiteX2221" fmla="*/ 12625376 w 17135464"/>
              <a:gd name="connsiteY2221" fmla="*/ 11102751 h 17221268"/>
              <a:gd name="connsiteX2222" fmla="*/ 12625376 w 17135464"/>
              <a:gd name="connsiteY2222" fmla="*/ 10928710 h 17221268"/>
              <a:gd name="connsiteX2223" fmla="*/ 12619884 w 17135464"/>
              <a:gd name="connsiteY2223" fmla="*/ 10914834 h 17221268"/>
              <a:gd name="connsiteX2224" fmla="*/ 12605929 w 17135464"/>
              <a:gd name="connsiteY2224" fmla="*/ 10909368 h 17221268"/>
              <a:gd name="connsiteX2225" fmla="*/ 7919050 w 17135464"/>
              <a:gd name="connsiteY2225" fmla="*/ 10896704 h 17221268"/>
              <a:gd name="connsiteX2226" fmla="*/ 8046085 w 17135464"/>
              <a:gd name="connsiteY2226" fmla="*/ 11023594 h 17221268"/>
              <a:gd name="connsiteX2227" fmla="*/ 7919050 w 17135464"/>
              <a:gd name="connsiteY2227" fmla="*/ 11149687 h 17221268"/>
              <a:gd name="connsiteX2228" fmla="*/ 7792857 w 17135464"/>
              <a:gd name="connsiteY2228" fmla="*/ 11023594 h 17221268"/>
              <a:gd name="connsiteX2229" fmla="*/ 7919050 w 17135464"/>
              <a:gd name="connsiteY2229" fmla="*/ 10896704 h 17221268"/>
              <a:gd name="connsiteX2230" fmla="*/ 7043346 w 17135464"/>
              <a:gd name="connsiteY2230" fmla="*/ 10896704 h 17221268"/>
              <a:gd name="connsiteX2231" fmla="*/ 7169591 w 17135464"/>
              <a:gd name="connsiteY2231" fmla="*/ 11023594 h 17221268"/>
              <a:gd name="connsiteX2232" fmla="*/ 7043346 w 17135464"/>
              <a:gd name="connsiteY2232" fmla="*/ 11149687 h 17221268"/>
              <a:gd name="connsiteX2233" fmla="*/ 6917111 w 17135464"/>
              <a:gd name="connsiteY2233" fmla="*/ 11023594 h 17221268"/>
              <a:gd name="connsiteX2234" fmla="*/ 7043346 w 17135464"/>
              <a:gd name="connsiteY2234" fmla="*/ 10896704 h 17221268"/>
              <a:gd name="connsiteX2235" fmla="*/ 12559098 w 17135464"/>
              <a:gd name="connsiteY2235" fmla="*/ 10820468 h 17221268"/>
              <a:gd name="connsiteX2236" fmla="*/ 12598002 w 17135464"/>
              <a:gd name="connsiteY2236" fmla="*/ 10820468 h 17221268"/>
              <a:gd name="connsiteX2237" fmla="*/ 12666682 w 17135464"/>
              <a:gd name="connsiteY2237" fmla="*/ 10849004 h 17221268"/>
              <a:gd name="connsiteX2238" fmla="*/ 12695193 w 17135464"/>
              <a:gd name="connsiteY2238" fmla="*/ 10917674 h 17221268"/>
              <a:gd name="connsiteX2239" fmla="*/ 12695193 w 17135464"/>
              <a:gd name="connsiteY2239" fmla="*/ 10976057 h 17221268"/>
              <a:gd name="connsiteX2240" fmla="*/ 12928574 w 17135464"/>
              <a:gd name="connsiteY2240" fmla="*/ 10976057 h 17221268"/>
              <a:gd name="connsiteX2241" fmla="*/ 12928574 w 17135464"/>
              <a:gd name="connsiteY2241" fmla="*/ 10917674 h 17221268"/>
              <a:gd name="connsiteX2242" fmla="*/ 12957132 w 17135464"/>
              <a:gd name="connsiteY2242" fmla="*/ 10849004 h 17221268"/>
              <a:gd name="connsiteX2243" fmla="*/ 13025812 w 17135464"/>
              <a:gd name="connsiteY2243" fmla="*/ 10820468 h 17221268"/>
              <a:gd name="connsiteX2244" fmla="*/ 13064670 w 17135464"/>
              <a:gd name="connsiteY2244" fmla="*/ 10820468 h 17221268"/>
              <a:gd name="connsiteX2245" fmla="*/ 13133350 w 17135464"/>
              <a:gd name="connsiteY2245" fmla="*/ 10849004 h 17221268"/>
              <a:gd name="connsiteX2246" fmla="*/ 13161954 w 17135464"/>
              <a:gd name="connsiteY2246" fmla="*/ 10917674 h 17221268"/>
              <a:gd name="connsiteX2247" fmla="*/ 13161954 w 17135464"/>
              <a:gd name="connsiteY2247" fmla="*/ 10976057 h 17221268"/>
              <a:gd name="connsiteX2248" fmla="*/ 13239717 w 17135464"/>
              <a:gd name="connsiteY2248" fmla="*/ 10976057 h 17221268"/>
              <a:gd name="connsiteX2249" fmla="*/ 13294399 w 17135464"/>
              <a:gd name="connsiteY2249" fmla="*/ 10999149 h 17221268"/>
              <a:gd name="connsiteX2250" fmla="*/ 13317526 w 17135464"/>
              <a:gd name="connsiteY2250" fmla="*/ 11053802 h 17221268"/>
              <a:gd name="connsiteX2251" fmla="*/ 13317526 w 17135464"/>
              <a:gd name="connsiteY2251" fmla="*/ 11831698 h 17221268"/>
              <a:gd name="connsiteX2252" fmla="*/ 13294399 w 17135464"/>
              <a:gd name="connsiteY2252" fmla="*/ 11886402 h 17221268"/>
              <a:gd name="connsiteX2253" fmla="*/ 13239717 w 17135464"/>
              <a:gd name="connsiteY2253" fmla="*/ 11909493 h 17221268"/>
              <a:gd name="connsiteX2254" fmla="*/ 12384050 w 17135464"/>
              <a:gd name="connsiteY2254" fmla="*/ 11909493 h 17221268"/>
              <a:gd name="connsiteX2255" fmla="*/ 12329369 w 17135464"/>
              <a:gd name="connsiteY2255" fmla="*/ 11886402 h 17221268"/>
              <a:gd name="connsiteX2256" fmla="*/ 12306288 w 17135464"/>
              <a:gd name="connsiteY2256" fmla="*/ 11831698 h 17221268"/>
              <a:gd name="connsiteX2257" fmla="*/ 12306288 w 17135464"/>
              <a:gd name="connsiteY2257" fmla="*/ 11053802 h 17221268"/>
              <a:gd name="connsiteX2258" fmla="*/ 12329369 w 17135464"/>
              <a:gd name="connsiteY2258" fmla="*/ 10999149 h 17221268"/>
              <a:gd name="connsiteX2259" fmla="*/ 12384050 w 17135464"/>
              <a:gd name="connsiteY2259" fmla="*/ 10976057 h 17221268"/>
              <a:gd name="connsiteX2260" fmla="*/ 12461859 w 17135464"/>
              <a:gd name="connsiteY2260" fmla="*/ 10976057 h 17221268"/>
              <a:gd name="connsiteX2261" fmla="*/ 12461859 w 17135464"/>
              <a:gd name="connsiteY2261" fmla="*/ 10917674 h 17221268"/>
              <a:gd name="connsiteX2262" fmla="*/ 12490418 w 17135464"/>
              <a:gd name="connsiteY2262" fmla="*/ 10849004 h 17221268"/>
              <a:gd name="connsiteX2263" fmla="*/ 12559098 w 17135464"/>
              <a:gd name="connsiteY2263" fmla="*/ 10820468 h 17221268"/>
              <a:gd name="connsiteX2264" fmla="*/ 9487936 w 17135464"/>
              <a:gd name="connsiteY2264" fmla="*/ 10798543 h 17221268"/>
              <a:gd name="connsiteX2265" fmla="*/ 9580831 w 17135464"/>
              <a:gd name="connsiteY2265" fmla="*/ 10798543 h 17221268"/>
              <a:gd name="connsiteX2266" fmla="*/ 9580831 w 17135464"/>
              <a:gd name="connsiteY2266" fmla="*/ 10928626 h 17221268"/>
              <a:gd name="connsiteX2267" fmla="*/ 9487936 w 17135464"/>
              <a:gd name="connsiteY2267" fmla="*/ 10928626 h 17221268"/>
              <a:gd name="connsiteX2268" fmla="*/ 9487936 w 17135464"/>
              <a:gd name="connsiteY2268" fmla="*/ 10798543 h 17221268"/>
              <a:gd name="connsiteX2269" fmla="*/ 11295844 w 17135464"/>
              <a:gd name="connsiteY2269" fmla="*/ 10756968 h 17221268"/>
              <a:gd name="connsiteX2270" fmla="*/ 11061688 w 17135464"/>
              <a:gd name="connsiteY2270" fmla="*/ 10815359 h 17221268"/>
              <a:gd name="connsiteX2271" fmla="*/ 11187547 w 17135464"/>
              <a:gd name="connsiteY2271" fmla="*/ 10941118 h 17221268"/>
              <a:gd name="connsiteX2272" fmla="*/ 11295844 w 17135464"/>
              <a:gd name="connsiteY2272" fmla="*/ 10922959 h 17221268"/>
              <a:gd name="connsiteX2273" fmla="*/ 11404142 w 17135464"/>
              <a:gd name="connsiteY2273" fmla="*/ 10941118 h 17221268"/>
              <a:gd name="connsiteX2274" fmla="*/ 11530001 w 17135464"/>
              <a:gd name="connsiteY2274" fmla="*/ 10815359 h 17221268"/>
              <a:gd name="connsiteX2275" fmla="*/ 11295844 w 17135464"/>
              <a:gd name="connsiteY2275" fmla="*/ 10756968 h 17221268"/>
              <a:gd name="connsiteX2276" fmla="*/ 9333112 w 17135464"/>
              <a:gd name="connsiteY2276" fmla="*/ 10749862 h 17221268"/>
              <a:gd name="connsiteX2277" fmla="*/ 9418860 w 17135464"/>
              <a:gd name="connsiteY2277" fmla="*/ 10784976 h 17221268"/>
              <a:gd name="connsiteX2278" fmla="*/ 9369634 w 17135464"/>
              <a:gd name="connsiteY2278" fmla="*/ 10905482 h 17221268"/>
              <a:gd name="connsiteX2279" fmla="*/ 9283885 w 17135464"/>
              <a:gd name="connsiteY2279" fmla="*/ 10869570 h 17221268"/>
              <a:gd name="connsiteX2280" fmla="*/ 9738831 w 17135464"/>
              <a:gd name="connsiteY2280" fmla="*/ 10748265 h 17221268"/>
              <a:gd name="connsiteX2281" fmla="*/ 9788851 w 17135464"/>
              <a:gd name="connsiteY2281" fmla="*/ 10867974 h 17221268"/>
              <a:gd name="connsiteX2282" fmla="*/ 9703102 w 17135464"/>
              <a:gd name="connsiteY2282" fmla="*/ 10903886 h 17221268"/>
              <a:gd name="connsiteX2283" fmla="*/ 9653082 w 17135464"/>
              <a:gd name="connsiteY2283" fmla="*/ 10784178 h 17221268"/>
              <a:gd name="connsiteX2284" fmla="*/ 6016636 w 17135464"/>
              <a:gd name="connsiteY2284" fmla="*/ 10744268 h 17221268"/>
              <a:gd name="connsiteX2285" fmla="*/ 6521461 w 17135464"/>
              <a:gd name="connsiteY2285" fmla="*/ 11248823 h 17221268"/>
              <a:gd name="connsiteX2286" fmla="*/ 6016636 w 17135464"/>
              <a:gd name="connsiteY2286" fmla="*/ 12176193 h 17221268"/>
              <a:gd name="connsiteX2287" fmla="*/ 5511807 w 17135464"/>
              <a:gd name="connsiteY2287" fmla="*/ 11248823 h 17221268"/>
              <a:gd name="connsiteX2288" fmla="*/ 6016636 w 17135464"/>
              <a:gd name="connsiteY2288" fmla="*/ 10744268 h 17221268"/>
              <a:gd name="connsiteX2289" fmla="*/ 11288700 w 17135464"/>
              <a:gd name="connsiteY2289" fmla="*/ 10668068 h 17221268"/>
              <a:gd name="connsiteX2290" fmla="*/ 11515002 w 17135464"/>
              <a:gd name="connsiteY2290" fmla="*/ 10714245 h 17221268"/>
              <a:gd name="connsiteX2291" fmla="*/ 11700953 w 17135464"/>
              <a:gd name="connsiteY2291" fmla="*/ 10838428 h 17221268"/>
              <a:gd name="connsiteX2292" fmla="*/ 11825136 w 17135464"/>
              <a:gd name="connsiteY2292" fmla="*/ 11024379 h 17221268"/>
              <a:gd name="connsiteX2293" fmla="*/ 11871313 w 17135464"/>
              <a:gd name="connsiteY2293" fmla="*/ 11250680 h 17221268"/>
              <a:gd name="connsiteX2294" fmla="*/ 11825136 w 17135464"/>
              <a:gd name="connsiteY2294" fmla="*/ 11476928 h 17221268"/>
              <a:gd name="connsiteX2295" fmla="*/ 11700953 w 17135464"/>
              <a:gd name="connsiteY2295" fmla="*/ 11662933 h 17221268"/>
              <a:gd name="connsiteX2296" fmla="*/ 11515002 w 17135464"/>
              <a:gd name="connsiteY2296" fmla="*/ 11787116 h 17221268"/>
              <a:gd name="connsiteX2297" fmla="*/ 11288700 w 17135464"/>
              <a:gd name="connsiteY2297" fmla="*/ 11833293 h 17221268"/>
              <a:gd name="connsiteX2298" fmla="*/ 11062399 w 17135464"/>
              <a:gd name="connsiteY2298" fmla="*/ 11787116 h 17221268"/>
              <a:gd name="connsiteX2299" fmla="*/ 10876448 w 17135464"/>
              <a:gd name="connsiteY2299" fmla="*/ 11662933 h 17221268"/>
              <a:gd name="connsiteX2300" fmla="*/ 10752265 w 17135464"/>
              <a:gd name="connsiteY2300" fmla="*/ 11476928 h 17221268"/>
              <a:gd name="connsiteX2301" fmla="*/ 10706088 w 17135464"/>
              <a:gd name="connsiteY2301" fmla="*/ 11250680 h 17221268"/>
              <a:gd name="connsiteX2302" fmla="*/ 10752265 w 17135464"/>
              <a:gd name="connsiteY2302" fmla="*/ 11024379 h 17221268"/>
              <a:gd name="connsiteX2303" fmla="*/ 10876448 w 17135464"/>
              <a:gd name="connsiteY2303" fmla="*/ 10838428 h 17221268"/>
              <a:gd name="connsiteX2304" fmla="*/ 11062399 w 17135464"/>
              <a:gd name="connsiteY2304" fmla="*/ 10714245 h 17221268"/>
              <a:gd name="connsiteX2305" fmla="*/ 11288700 w 17135464"/>
              <a:gd name="connsiteY2305" fmla="*/ 10668068 h 17221268"/>
              <a:gd name="connsiteX2306" fmla="*/ 320886 w 17135464"/>
              <a:gd name="connsiteY2306" fmla="*/ 10668068 h 17221268"/>
              <a:gd name="connsiteX2307" fmla="*/ 270199 w 17135464"/>
              <a:gd name="connsiteY2307" fmla="*/ 10688234 h 17221268"/>
              <a:gd name="connsiteX2308" fmla="*/ 160584 w 17135464"/>
              <a:gd name="connsiteY2308" fmla="*/ 10797065 h 17221268"/>
              <a:gd name="connsiteX2309" fmla="*/ 139699 w 17135464"/>
              <a:gd name="connsiteY2309" fmla="*/ 10847010 h 17221268"/>
              <a:gd name="connsiteX2310" fmla="*/ 160584 w 17135464"/>
              <a:gd name="connsiteY2310" fmla="*/ 10897687 h 17221268"/>
              <a:gd name="connsiteX2311" fmla="*/ 315655 w 17135464"/>
              <a:gd name="connsiteY2311" fmla="*/ 11052772 h 17221268"/>
              <a:gd name="connsiteX2312" fmla="*/ 366380 w 17135464"/>
              <a:gd name="connsiteY2312" fmla="*/ 11072881 h 17221268"/>
              <a:gd name="connsiteX2313" fmla="*/ 420059 w 17135464"/>
              <a:gd name="connsiteY2313" fmla="*/ 11049773 h 17221268"/>
              <a:gd name="connsiteX2314" fmla="*/ 405929 w 17135464"/>
              <a:gd name="connsiteY2314" fmla="*/ 11035979 h 17221268"/>
              <a:gd name="connsiteX2315" fmla="*/ 389880 w 17135464"/>
              <a:gd name="connsiteY2315" fmla="*/ 11019993 h 17221268"/>
              <a:gd name="connsiteX2316" fmla="*/ 378685 w 17135464"/>
              <a:gd name="connsiteY2316" fmla="*/ 11005806 h 17221268"/>
              <a:gd name="connsiteX2317" fmla="*/ 368995 w 17135464"/>
              <a:gd name="connsiteY2317" fmla="*/ 10986783 h 17221268"/>
              <a:gd name="connsiteX2318" fmla="*/ 366380 w 17135464"/>
              <a:gd name="connsiteY2318" fmla="*/ 10966280 h 17221268"/>
              <a:gd name="connsiteX2319" fmla="*/ 387265 w 17135464"/>
              <a:gd name="connsiteY2319" fmla="*/ 10915622 h 17221268"/>
              <a:gd name="connsiteX2320" fmla="*/ 437951 w 17135464"/>
              <a:gd name="connsiteY2320" fmla="*/ 10894745 h 17221268"/>
              <a:gd name="connsiteX2321" fmla="*/ 458441 w 17135464"/>
              <a:gd name="connsiteY2321" fmla="*/ 10897350 h 17221268"/>
              <a:gd name="connsiteX2322" fmla="*/ 477481 w 17135464"/>
              <a:gd name="connsiteY2322" fmla="*/ 10907039 h 17221268"/>
              <a:gd name="connsiteX2323" fmla="*/ 491668 w 17135464"/>
              <a:gd name="connsiteY2323" fmla="*/ 10918227 h 17221268"/>
              <a:gd name="connsiteX2324" fmla="*/ 507717 w 17135464"/>
              <a:gd name="connsiteY2324" fmla="*/ 10934214 h 17221268"/>
              <a:gd name="connsiteX2325" fmla="*/ 521470 w 17135464"/>
              <a:gd name="connsiteY2325" fmla="*/ 10948401 h 17221268"/>
              <a:gd name="connsiteX2326" fmla="*/ 546099 w 17135464"/>
              <a:gd name="connsiteY2326" fmla="*/ 10893976 h 17221268"/>
              <a:gd name="connsiteX2327" fmla="*/ 525215 w 17135464"/>
              <a:gd name="connsiteY2327" fmla="*/ 10843262 h 17221268"/>
              <a:gd name="connsiteX2328" fmla="*/ 371611 w 17135464"/>
              <a:gd name="connsiteY2328" fmla="*/ 10688946 h 17221268"/>
              <a:gd name="connsiteX2329" fmla="*/ 320886 w 17135464"/>
              <a:gd name="connsiteY2329" fmla="*/ 10668068 h 17221268"/>
              <a:gd name="connsiteX2330" fmla="*/ 9862690 w 17135464"/>
              <a:gd name="connsiteY2330" fmla="*/ 10642922 h 17221268"/>
              <a:gd name="connsiteX2331" fmla="*/ 9954791 w 17135464"/>
              <a:gd name="connsiteY2331" fmla="*/ 10734699 h 17221268"/>
              <a:gd name="connsiteX2332" fmla="*/ 9888891 w 17135464"/>
              <a:gd name="connsiteY2332" fmla="*/ 10800937 h 17221268"/>
              <a:gd name="connsiteX2333" fmla="*/ 9796791 w 17135464"/>
              <a:gd name="connsiteY2333" fmla="*/ 10708363 h 17221268"/>
              <a:gd name="connsiteX2334" fmla="*/ 9862690 w 17135464"/>
              <a:gd name="connsiteY2334" fmla="*/ 10642922 h 17221268"/>
              <a:gd name="connsiteX2335" fmla="*/ 9206076 w 17135464"/>
              <a:gd name="connsiteY2335" fmla="*/ 10642922 h 17221268"/>
              <a:gd name="connsiteX2336" fmla="*/ 9271976 w 17135464"/>
              <a:gd name="connsiteY2336" fmla="*/ 10708363 h 17221268"/>
              <a:gd name="connsiteX2337" fmla="*/ 9179875 w 17135464"/>
              <a:gd name="connsiteY2337" fmla="*/ 10800937 h 17221268"/>
              <a:gd name="connsiteX2338" fmla="*/ 9113976 w 17135464"/>
              <a:gd name="connsiteY2338" fmla="*/ 10734699 h 17221268"/>
              <a:gd name="connsiteX2339" fmla="*/ 4088271 w 17135464"/>
              <a:gd name="connsiteY2339" fmla="*/ 10642668 h 17221268"/>
              <a:gd name="connsiteX2340" fmla="*/ 4012014 w 17135464"/>
              <a:gd name="connsiteY2340" fmla="*/ 10664165 h 17221268"/>
              <a:gd name="connsiteX2341" fmla="*/ 3960765 w 17135464"/>
              <a:gd name="connsiteY2341" fmla="*/ 10772707 h 17221268"/>
              <a:gd name="connsiteX2342" fmla="*/ 4041788 w 17135464"/>
              <a:gd name="connsiteY2342" fmla="*/ 11174808 h 17221268"/>
              <a:gd name="connsiteX2343" fmla="*/ 4029901 w 17135464"/>
              <a:gd name="connsiteY2343" fmla="*/ 11249942 h 17221268"/>
              <a:gd name="connsiteX2344" fmla="*/ 3957176 w 17135464"/>
              <a:gd name="connsiteY2344" fmla="*/ 11272637 h 17221268"/>
              <a:gd name="connsiteX2345" fmla="*/ 3786717 w 17135464"/>
              <a:gd name="connsiteY2345" fmla="*/ 11252338 h 17221268"/>
              <a:gd name="connsiteX2346" fmla="*/ 3563774 w 17135464"/>
              <a:gd name="connsiteY2346" fmla="*/ 11334661 h 17221268"/>
              <a:gd name="connsiteX2347" fmla="*/ 3520879 w 17135464"/>
              <a:gd name="connsiteY2347" fmla="*/ 11791667 h 17221268"/>
              <a:gd name="connsiteX2348" fmla="*/ 3526822 w 17135464"/>
              <a:gd name="connsiteY2348" fmla="*/ 11827401 h 17221268"/>
              <a:gd name="connsiteX2349" fmla="*/ 3668685 w 17135464"/>
              <a:gd name="connsiteY2349" fmla="*/ 12132871 h 17221268"/>
              <a:gd name="connsiteX2350" fmla="*/ 4038255 w 17135464"/>
              <a:gd name="connsiteY2350" fmla="*/ 12165081 h 17221268"/>
              <a:gd name="connsiteX2351" fmla="*/ 4244432 w 17135464"/>
              <a:gd name="connsiteY2351" fmla="*/ 12137664 h 17221268"/>
              <a:gd name="connsiteX2352" fmla="*/ 4366055 w 17135464"/>
              <a:gd name="connsiteY2352" fmla="*/ 12060063 h 17221268"/>
              <a:gd name="connsiteX2353" fmla="*/ 4510269 w 17135464"/>
              <a:gd name="connsiteY2353" fmla="*/ 11989722 h 17221268"/>
              <a:gd name="connsiteX2354" fmla="*/ 4673607 w 17135464"/>
              <a:gd name="connsiteY2354" fmla="*/ 11995642 h 17221268"/>
              <a:gd name="connsiteX2355" fmla="*/ 4673607 w 17135464"/>
              <a:gd name="connsiteY2355" fmla="*/ 11393161 h 17221268"/>
              <a:gd name="connsiteX2356" fmla="*/ 4323159 w 17135464"/>
              <a:gd name="connsiteY2356" fmla="*/ 11165293 h 17221268"/>
              <a:gd name="connsiteX2357" fmla="*/ 4088271 w 17135464"/>
              <a:gd name="connsiteY2357" fmla="*/ 10642668 h 17221268"/>
              <a:gd name="connsiteX2358" fmla="*/ 4896450 w 17135464"/>
              <a:gd name="connsiteY2358" fmla="*/ 10583068 h 17221268"/>
              <a:gd name="connsiteX2359" fmla="*/ 4961557 w 17135464"/>
              <a:gd name="connsiteY2359" fmla="*/ 10715545 h 17221268"/>
              <a:gd name="connsiteX2360" fmla="*/ 5108440 w 17135464"/>
              <a:gd name="connsiteY2360" fmla="*/ 10737093 h 17221268"/>
              <a:gd name="connsiteX2361" fmla="*/ 5002048 w 17135464"/>
              <a:gd name="connsiteY2361" fmla="*/ 10840042 h 17221268"/>
              <a:gd name="connsiteX2362" fmla="*/ 5027454 w 17135464"/>
              <a:gd name="connsiteY2362" fmla="*/ 10986086 h 17221268"/>
              <a:gd name="connsiteX2363" fmla="*/ 4896450 w 17135464"/>
              <a:gd name="connsiteY2363" fmla="*/ 10917453 h 17221268"/>
              <a:gd name="connsiteX2364" fmla="*/ 4765448 w 17135464"/>
              <a:gd name="connsiteY2364" fmla="*/ 10986086 h 17221268"/>
              <a:gd name="connsiteX2365" fmla="*/ 4790060 w 17135464"/>
              <a:gd name="connsiteY2365" fmla="*/ 10840042 h 17221268"/>
              <a:gd name="connsiteX2366" fmla="*/ 4684461 w 17135464"/>
              <a:gd name="connsiteY2366" fmla="*/ 10737093 h 17221268"/>
              <a:gd name="connsiteX2367" fmla="*/ 4830551 w 17135464"/>
              <a:gd name="connsiteY2367" fmla="*/ 10715545 h 17221268"/>
              <a:gd name="connsiteX2368" fmla="*/ 14982214 w 17135464"/>
              <a:gd name="connsiteY2368" fmla="*/ 10538377 h 17221268"/>
              <a:gd name="connsiteX2369" fmla="*/ 15013179 w 17135464"/>
              <a:gd name="connsiteY2369" fmla="*/ 10554338 h 17221268"/>
              <a:gd name="connsiteX2370" fmla="*/ 15068757 w 17135464"/>
              <a:gd name="connsiteY2370" fmla="*/ 10589453 h 17221268"/>
              <a:gd name="connsiteX2371" fmla="*/ 15148154 w 17135464"/>
              <a:gd name="connsiteY2371" fmla="*/ 10625365 h 17221268"/>
              <a:gd name="connsiteX2372" fmla="*/ 15247400 w 17135464"/>
              <a:gd name="connsiteY2372" fmla="*/ 10641326 h 17221268"/>
              <a:gd name="connsiteX2373" fmla="*/ 15345853 w 17135464"/>
              <a:gd name="connsiteY2373" fmla="*/ 10625365 h 17221268"/>
              <a:gd name="connsiteX2374" fmla="*/ 15426044 w 17135464"/>
              <a:gd name="connsiteY2374" fmla="*/ 10589453 h 17221268"/>
              <a:gd name="connsiteX2375" fmla="*/ 15480828 w 17135464"/>
              <a:gd name="connsiteY2375" fmla="*/ 10554338 h 17221268"/>
              <a:gd name="connsiteX2376" fmla="*/ 15511793 w 17135464"/>
              <a:gd name="connsiteY2376" fmla="*/ 10538377 h 17221268"/>
              <a:gd name="connsiteX2377" fmla="*/ 15594366 w 17135464"/>
              <a:gd name="connsiteY2377" fmla="*/ 10552742 h 17221268"/>
              <a:gd name="connsiteX2378" fmla="*/ 15657089 w 17135464"/>
              <a:gd name="connsiteY2378" fmla="*/ 10592645 h 17221268"/>
              <a:gd name="connsiteX2379" fmla="*/ 15703140 w 17135464"/>
              <a:gd name="connsiteY2379" fmla="*/ 10652499 h 17221268"/>
              <a:gd name="connsiteX2380" fmla="*/ 15734898 w 17135464"/>
              <a:gd name="connsiteY2380" fmla="*/ 10724324 h 17221268"/>
              <a:gd name="connsiteX2381" fmla="*/ 15754748 w 17135464"/>
              <a:gd name="connsiteY2381" fmla="*/ 10804927 h 17221268"/>
              <a:gd name="connsiteX2382" fmla="*/ 15765069 w 17135464"/>
              <a:gd name="connsiteY2382" fmla="*/ 10885531 h 17221268"/>
              <a:gd name="connsiteX2383" fmla="*/ 15767451 w 17135464"/>
              <a:gd name="connsiteY2383" fmla="*/ 10962144 h 17221268"/>
              <a:gd name="connsiteX2384" fmla="*/ 15713461 w 17135464"/>
              <a:gd name="connsiteY2384" fmla="*/ 11101804 h 17221268"/>
              <a:gd name="connsiteX2385" fmla="*/ 15570546 w 17135464"/>
              <a:gd name="connsiteY2385" fmla="*/ 11153677 h 17221268"/>
              <a:gd name="connsiteX2386" fmla="*/ 14924254 w 17135464"/>
              <a:gd name="connsiteY2386" fmla="*/ 11153677 h 17221268"/>
              <a:gd name="connsiteX2387" fmla="*/ 14780546 w 17135464"/>
              <a:gd name="connsiteY2387" fmla="*/ 11101804 h 17221268"/>
              <a:gd name="connsiteX2388" fmla="*/ 14726555 w 17135464"/>
              <a:gd name="connsiteY2388" fmla="*/ 10962144 h 17221268"/>
              <a:gd name="connsiteX2389" fmla="*/ 14728937 w 17135464"/>
              <a:gd name="connsiteY2389" fmla="*/ 10885531 h 17221268"/>
              <a:gd name="connsiteX2390" fmla="*/ 14739259 w 17135464"/>
              <a:gd name="connsiteY2390" fmla="*/ 10804927 h 17221268"/>
              <a:gd name="connsiteX2391" fmla="*/ 14759108 w 17135464"/>
              <a:gd name="connsiteY2391" fmla="*/ 10724324 h 17221268"/>
              <a:gd name="connsiteX2392" fmla="*/ 14790867 w 17135464"/>
              <a:gd name="connsiteY2392" fmla="*/ 10652499 h 17221268"/>
              <a:gd name="connsiteX2393" fmla="*/ 14836917 w 17135464"/>
              <a:gd name="connsiteY2393" fmla="*/ 10592645 h 17221268"/>
              <a:gd name="connsiteX2394" fmla="*/ 14899641 w 17135464"/>
              <a:gd name="connsiteY2394" fmla="*/ 10552742 h 17221268"/>
              <a:gd name="connsiteX2395" fmla="*/ 14982214 w 17135464"/>
              <a:gd name="connsiteY2395" fmla="*/ 10538377 h 17221268"/>
              <a:gd name="connsiteX2396" fmla="*/ 325007 w 17135464"/>
              <a:gd name="connsiteY2396" fmla="*/ 10528368 h 17221268"/>
              <a:gd name="connsiteX2397" fmla="*/ 477407 w 17135464"/>
              <a:gd name="connsiteY2397" fmla="*/ 10591868 h 17221268"/>
              <a:gd name="connsiteX2398" fmla="*/ 631274 w 17135464"/>
              <a:gd name="connsiteY2398" fmla="*/ 10746526 h 17221268"/>
              <a:gd name="connsiteX2399" fmla="*/ 693250 w 17135464"/>
              <a:gd name="connsiteY2399" fmla="*/ 10898192 h 17221268"/>
              <a:gd name="connsiteX2400" fmla="*/ 627549 w 17135464"/>
              <a:gd name="connsiteY2400" fmla="*/ 11054317 h 17221268"/>
              <a:gd name="connsiteX2401" fmla="*/ 693250 w 17135464"/>
              <a:gd name="connsiteY2401" fmla="*/ 11120019 h 17221268"/>
              <a:gd name="connsiteX2402" fmla="*/ 848698 w 17135464"/>
              <a:gd name="connsiteY2402" fmla="*/ 11054317 h 17221268"/>
              <a:gd name="connsiteX2403" fmla="*/ 1001098 w 17135464"/>
              <a:gd name="connsiteY2403" fmla="*/ 11117027 h 17221268"/>
              <a:gd name="connsiteX2404" fmla="*/ 1156433 w 17135464"/>
              <a:gd name="connsiteY2404" fmla="*/ 11272475 h 17221268"/>
              <a:gd name="connsiteX2405" fmla="*/ 1219199 w 17135464"/>
              <a:gd name="connsiteY2405" fmla="*/ 11424819 h 17221268"/>
              <a:gd name="connsiteX2406" fmla="*/ 1155699 w 17135464"/>
              <a:gd name="connsiteY2406" fmla="*/ 11576485 h 17221268"/>
              <a:gd name="connsiteX2407" fmla="*/ 1045858 w 17135464"/>
              <a:gd name="connsiteY2407" fmla="*/ 11685592 h 17221268"/>
              <a:gd name="connsiteX2408" fmla="*/ 894192 w 17135464"/>
              <a:gd name="connsiteY2408" fmla="*/ 11747568 h 17221268"/>
              <a:gd name="connsiteX2409" fmla="*/ 741849 w 17135464"/>
              <a:gd name="connsiteY2409" fmla="*/ 11684068 h 17221268"/>
              <a:gd name="connsiteX2410" fmla="*/ 587981 w 17135464"/>
              <a:gd name="connsiteY2410" fmla="*/ 11529410 h 17221268"/>
              <a:gd name="connsiteX2411" fmla="*/ 525949 w 17135464"/>
              <a:gd name="connsiteY2411" fmla="*/ 11377744 h 17221268"/>
              <a:gd name="connsiteX2412" fmla="*/ 591650 w 17135464"/>
              <a:gd name="connsiteY2412" fmla="*/ 11221619 h 17221268"/>
              <a:gd name="connsiteX2413" fmla="*/ 525949 w 17135464"/>
              <a:gd name="connsiteY2413" fmla="*/ 11155861 h 17221268"/>
              <a:gd name="connsiteX2414" fmla="*/ 370557 w 17135464"/>
              <a:gd name="connsiteY2414" fmla="*/ 11221619 h 17221268"/>
              <a:gd name="connsiteX2415" fmla="*/ 218158 w 17135464"/>
              <a:gd name="connsiteY2415" fmla="*/ 11158909 h 17221268"/>
              <a:gd name="connsiteX2416" fmla="*/ 62766 w 17135464"/>
              <a:gd name="connsiteY2416" fmla="*/ 11003517 h 17221268"/>
              <a:gd name="connsiteX2417" fmla="*/ 0 w 17135464"/>
              <a:gd name="connsiteY2417" fmla="*/ 10851117 h 17221268"/>
              <a:gd name="connsiteX2418" fmla="*/ 63500 w 17135464"/>
              <a:gd name="connsiteY2418" fmla="*/ 10699451 h 17221268"/>
              <a:gd name="connsiteX2419" fmla="*/ 173341 w 17135464"/>
              <a:gd name="connsiteY2419" fmla="*/ 10590400 h 17221268"/>
              <a:gd name="connsiteX2420" fmla="*/ 325007 w 17135464"/>
              <a:gd name="connsiteY2420" fmla="*/ 10528368 h 17221268"/>
              <a:gd name="connsiteX2421" fmla="*/ 3178296 w 17135464"/>
              <a:gd name="connsiteY2421" fmla="*/ 10512041 h 17221268"/>
              <a:gd name="connsiteX2422" fmla="*/ 3267220 w 17135464"/>
              <a:gd name="connsiteY2422" fmla="*/ 10692402 h 17221268"/>
              <a:gd name="connsiteX2423" fmla="*/ 3465714 w 17135464"/>
              <a:gd name="connsiteY2423" fmla="*/ 10721132 h 17221268"/>
              <a:gd name="connsiteX2424" fmla="*/ 3322004 w 17135464"/>
              <a:gd name="connsiteY2424" fmla="*/ 10860791 h 17221268"/>
              <a:gd name="connsiteX2425" fmla="*/ 3356146 w 17135464"/>
              <a:gd name="connsiteY2425" fmla="*/ 11058709 h 17221268"/>
              <a:gd name="connsiteX2426" fmla="*/ 3178296 w 17135464"/>
              <a:gd name="connsiteY2426" fmla="*/ 10965336 h 17221268"/>
              <a:gd name="connsiteX2427" fmla="*/ 3000446 w 17135464"/>
              <a:gd name="connsiteY2427" fmla="*/ 11058709 h 17221268"/>
              <a:gd name="connsiteX2428" fmla="*/ 3034587 w 17135464"/>
              <a:gd name="connsiteY2428" fmla="*/ 10860791 h 17221268"/>
              <a:gd name="connsiteX2429" fmla="*/ 2890879 w 17135464"/>
              <a:gd name="connsiteY2429" fmla="*/ 10721132 h 17221268"/>
              <a:gd name="connsiteX2430" fmla="*/ 3089372 w 17135464"/>
              <a:gd name="connsiteY2430" fmla="*/ 10692402 h 17221268"/>
              <a:gd name="connsiteX2431" fmla="*/ 4113546 w 17135464"/>
              <a:gd name="connsiteY2431" fmla="*/ 10502968 h 17221268"/>
              <a:gd name="connsiteX2432" fmla="*/ 4148077 w 17135464"/>
              <a:gd name="connsiteY2432" fmla="*/ 10504140 h 17221268"/>
              <a:gd name="connsiteX2433" fmla="*/ 4206595 w 17135464"/>
              <a:gd name="connsiteY2433" fmla="*/ 10549511 h 17221268"/>
              <a:gd name="connsiteX2434" fmla="*/ 4447522 w 17135464"/>
              <a:gd name="connsiteY2434" fmla="*/ 11094555 h 17221268"/>
              <a:gd name="connsiteX2435" fmla="*/ 4731415 w 17135464"/>
              <a:gd name="connsiteY2435" fmla="*/ 11263903 h 17221268"/>
              <a:gd name="connsiteX2436" fmla="*/ 4772010 w 17135464"/>
              <a:gd name="connsiteY2436" fmla="*/ 11252016 h 17221268"/>
              <a:gd name="connsiteX2437" fmla="*/ 5141835 w 17135464"/>
              <a:gd name="connsiteY2437" fmla="*/ 11252016 h 17221268"/>
              <a:gd name="connsiteX2438" fmla="*/ 5213358 w 17135464"/>
              <a:gd name="connsiteY2438" fmla="*/ 11323589 h 17221268"/>
              <a:gd name="connsiteX2439" fmla="*/ 5213358 w 17135464"/>
              <a:gd name="connsiteY2439" fmla="*/ 12182299 h 17221268"/>
              <a:gd name="connsiteX2440" fmla="*/ 5141835 w 17135464"/>
              <a:gd name="connsiteY2440" fmla="*/ 12252700 h 17221268"/>
              <a:gd name="connsiteX2441" fmla="*/ 4760060 w 17135464"/>
              <a:gd name="connsiteY2441" fmla="*/ 12253872 h 17221268"/>
              <a:gd name="connsiteX2442" fmla="*/ 4688450 w 17135464"/>
              <a:gd name="connsiteY2442" fmla="*/ 12183471 h 17221268"/>
              <a:gd name="connsiteX2443" fmla="*/ 4699257 w 17135464"/>
              <a:gd name="connsiteY2443" fmla="*/ 12145383 h 17221268"/>
              <a:gd name="connsiteX2444" fmla="*/ 4558409 w 17135464"/>
              <a:gd name="connsiteY2444" fmla="*/ 12134584 h 17221268"/>
              <a:gd name="connsiteX2445" fmla="*/ 4528623 w 17135464"/>
              <a:gd name="connsiteY2445" fmla="*/ 12135840 h 17221268"/>
              <a:gd name="connsiteX2446" fmla="*/ 4457098 w 17135464"/>
              <a:gd name="connsiteY2446" fmla="*/ 12176356 h 17221268"/>
              <a:gd name="connsiteX2447" fmla="*/ 4307994 w 17135464"/>
              <a:gd name="connsiteY2447" fmla="*/ 12270615 h 17221268"/>
              <a:gd name="connsiteX2448" fmla="*/ 4040705 w 17135464"/>
              <a:gd name="connsiteY2448" fmla="*/ 12311131 h 17221268"/>
              <a:gd name="connsiteX2449" fmla="*/ 3645927 w 17135464"/>
              <a:gd name="connsiteY2449" fmla="*/ 12276558 h 17221268"/>
              <a:gd name="connsiteX2450" fmla="*/ 3386987 w 17135464"/>
              <a:gd name="connsiteY2450" fmla="*/ 11854319 h 17221268"/>
              <a:gd name="connsiteX2451" fmla="*/ 3381101 w 17135464"/>
              <a:gd name="connsiteY2451" fmla="*/ 11818574 h 17221268"/>
              <a:gd name="connsiteX2452" fmla="*/ 3450249 w 17135464"/>
              <a:gd name="connsiteY2452" fmla="*/ 11255532 h 17221268"/>
              <a:gd name="connsiteX2453" fmla="*/ 3789061 w 17135464"/>
              <a:gd name="connsiteY2453" fmla="*/ 11113642 h 17221268"/>
              <a:gd name="connsiteX2454" fmla="*/ 3870160 w 17135464"/>
              <a:gd name="connsiteY2454" fmla="*/ 11117241 h 17221268"/>
              <a:gd name="connsiteX2455" fmla="*/ 3818846 w 17135464"/>
              <a:gd name="connsiteY2455" fmla="*/ 10777290 h 17221268"/>
              <a:gd name="connsiteX2456" fmla="*/ 4113546 w 17135464"/>
              <a:gd name="connsiteY2456" fmla="*/ 10502968 h 17221268"/>
              <a:gd name="connsiteX2457" fmla="*/ 9130649 w 17135464"/>
              <a:gd name="connsiteY2457" fmla="*/ 10498474 h 17221268"/>
              <a:gd name="connsiteX2458" fmla="*/ 9166378 w 17135464"/>
              <a:gd name="connsiteY2458" fmla="*/ 10584664 h 17221268"/>
              <a:gd name="connsiteX2459" fmla="*/ 9046488 w 17135464"/>
              <a:gd name="connsiteY2459" fmla="*/ 10634942 h 17221268"/>
              <a:gd name="connsiteX2460" fmla="*/ 9010759 w 17135464"/>
              <a:gd name="connsiteY2460" fmla="*/ 10548752 h 17221268"/>
              <a:gd name="connsiteX2461" fmla="*/ 9938911 w 17135464"/>
              <a:gd name="connsiteY2461" fmla="*/ 10496080 h 17221268"/>
              <a:gd name="connsiteX2462" fmla="*/ 10059595 w 17135464"/>
              <a:gd name="connsiteY2462" fmla="*/ 10545560 h 17221268"/>
              <a:gd name="connsiteX2463" fmla="*/ 10023866 w 17135464"/>
              <a:gd name="connsiteY2463" fmla="*/ 10630951 h 17221268"/>
              <a:gd name="connsiteX2464" fmla="*/ 9903977 w 17135464"/>
              <a:gd name="connsiteY2464" fmla="*/ 10581472 h 17221268"/>
              <a:gd name="connsiteX2465" fmla="*/ 10502309 w 17135464"/>
              <a:gd name="connsiteY2465" fmla="*/ 10452168 h 17221268"/>
              <a:gd name="connsiteX2466" fmla="*/ 10439388 w 17135464"/>
              <a:gd name="connsiteY2466" fmla="*/ 10515089 h 17221268"/>
              <a:gd name="connsiteX2467" fmla="*/ 10439388 w 17135464"/>
              <a:gd name="connsiteY2467" fmla="*/ 10589103 h 17221268"/>
              <a:gd name="connsiteX2468" fmla="*/ 10527930 w 17135464"/>
              <a:gd name="connsiteY2468" fmla="*/ 10589103 h 17221268"/>
              <a:gd name="connsiteX2469" fmla="*/ 10527930 w 17135464"/>
              <a:gd name="connsiteY2469" fmla="*/ 10677593 h 17221268"/>
              <a:gd name="connsiteX2470" fmla="*/ 10601892 w 17135464"/>
              <a:gd name="connsiteY2470" fmla="*/ 10677593 h 17221268"/>
              <a:gd name="connsiteX2471" fmla="*/ 10664813 w 17135464"/>
              <a:gd name="connsiteY2471" fmla="*/ 10614672 h 17221268"/>
              <a:gd name="connsiteX2472" fmla="*/ 9952409 w 17135464"/>
              <a:gd name="connsiteY2472" fmla="*/ 10334075 h 17221268"/>
              <a:gd name="connsiteX2473" fmla="*/ 10082620 w 17135464"/>
              <a:gd name="connsiteY2473" fmla="*/ 10334075 h 17221268"/>
              <a:gd name="connsiteX2474" fmla="*/ 10082620 w 17135464"/>
              <a:gd name="connsiteY2474" fmla="*/ 10426650 h 17221268"/>
              <a:gd name="connsiteX2475" fmla="*/ 9952409 w 17135464"/>
              <a:gd name="connsiteY2475" fmla="*/ 10426650 h 17221268"/>
              <a:gd name="connsiteX2476" fmla="*/ 8986146 w 17135464"/>
              <a:gd name="connsiteY2476" fmla="*/ 10334075 h 17221268"/>
              <a:gd name="connsiteX2477" fmla="*/ 9116358 w 17135464"/>
              <a:gd name="connsiteY2477" fmla="*/ 10334075 h 17221268"/>
              <a:gd name="connsiteX2478" fmla="*/ 9116358 w 17135464"/>
              <a:gd name="connsiteY2478" fmla="*/ 10426650 h 17221268"/>
              <a:gd name="connsiteX2479" fmla="*/ 8986146 w 17135464"/>
              <a:gd name="connsiteY2479" fmla="*/ 10426650 h 17221268"/>
              <a:gd name="connsiteX2480" fmla="*/ 9044900 w 17135464"/>
              <a:gd name="connsiteY2480" fmla="*/ 10129773 h 17221268"/>
              <a:gd name="connsiteX2481" fmla="*/ 9165584 w 17135464"/>
              <a:gd name="connsiteY2481" fmla="*/ 10178455 h 17221268"/>
              <a:gd name="connsiteX2482" fmla="*/ 9129855 w 17135464"/>
              <a:gd name="connsiteY2482" fmla="*/ 10264644 h 17221268"/>
              <a:gd name="connsiteX2483" fmla="*/ 9009965 w 17135464"/>
              <a:gd name="connsiteY2483" fmla="*/ 10215165 h 17221268"/>
              <a:gd name="connsiteX2484" fmla="*/ 9044900 w 17135464"/>
              <a:gd name="connsiteY2484" fmla="*/ 10129773 h 17221268"/>
              <a:gd name="connsiteX2485" fmla="*/ 10022278 w 17135464"/>
              <a:gd name="connsiteY2485" fmla="*/ 10125783 h 17221268"/>
              <a:gd name="connsiteX2486" fmla="*/ 10058007 w 17135464"/>
              <a:gd name="connsiteY2486" fmla="*/ 10211973 h 17221268"/>
              <a:gd name="connsiteX2487" fmla="*/ 9938117 w 17135464"/>
              <a:gd name="connsiteY2487" fmla="*/ 10261452 h 17221268"/>
              <a:gd name="connsiteX2488" fmla="*/ 9902389 w 17135464"/>
              <a:gd name="connsiteY2488" fmla="*/ 10176060 h 17221268"/>
              <a:gd name="connsiteX2489" fmla="*/ 10022278 w 17135464"/>
              <a:gd name="connsiteY2489" fmla="*/ 10125783 h 17221268"/>
              <a:gd name="connsiteX2490" fmla="*/ 10944867 w 17135464"/>
              <a:gd name="connsiteY2490" fmla="*/ 10020368 h 17221268"/>
              <a:gd name="connsiteX2491" fmla="*/ 10933126 w 17135464"/>
              <a:gd name="connsiteY2491" fmla="*/ 10025203 h 17221268"/>
              <a:gd name="connsiteX2492" fmla="*/ 10558523 w 17135464"/>
              <a:gd name="connsiteY2492" fmla="*/ 10399863 h 17221268"/>
              <a:gd name="connsiteX2493" fmla="*/ 10553688 w 17135464"/>
              <a:gd name="connsiteY2493" fmla="*/ 10411603 h 17221268"/>
              <a:gd name="connsiteX2494" fmla="*/ 10568909 w 17135464"/>
              <a:gd name="connsiteY2494" fmla="*/ 10426768 h 17221268"/>
              <a:gd name="connsiteX2495" fmla="*/ 10580650 w 17135464"/>
              <a:gd name="connsiteY2495" fmla="*/ 10421933 h 17221268"/>
              <a:gd name="connsiteX2496" fmla="*/ 10955253 w 17135464"/>
              <a:gd name="connsiteY2496" fmla="*/ 10047330 h 17221268"/>
              <a:gd name="connsiteX2497" fmla="*/ 10960088 w 17135464"/>
              <a:gd name="connsiteY2497" fmla="*/ 10035589 h 17221268"/>
              <a:gd name="connsiteX2498" fmla="*/ 10944867 w 17135464"/>
              <a:gd name="connsiteY2498" fmla="*/ 10020368 h 17221268"/>
              <a:gd name="connsiteX2499" fmla="*/ 15247400 w 17135464"/>
              <a:gd name="connsiteY2499" fmla="*/ 10018046 h 17221268"/>
              <a:gd name="connsiteX2500" fmla="*/ 15447481 w 17135464"/>
              <a:gd name="connsiteY2500" fmla="*/ 10101043 h 17221268"/>
              <a:gd name="connsiteX2501" fmla="*/ 15530848 w 17135464"/>
              <a:gd name="connsiteY2501" fmla="*/ 10301355 h 17221268"/>
              <a:gd name="connsiteX2502" fmla="*/ 15447481 w 17135464"/>
              <a:gd name="connsiteY2502" fmla="*/ 10502465 h 17221268"/>
              <a:gd name="connsiteX2503" fmla="*/ 15247400 w 17135464"/>
              <a:gd name="connsiteY2503" fmla="*/ 10585462 h 17221268"/>
              <a:gd name="connsiteX2504" fmla="*/ 15046526 w 17135464"/>
              <a:gd name="connsiteY2504" fmla="*/ 10502465 h 17221268"/>
              <a:gd name="connsiteX2505" fmla="*/ 14963159 w 17135464"/>
              <a:gd name="connsiteY2505" fmla="*/ 10301355 h 17221268"/>
              <a:gd name="connsiteX2506" fmla="*/ 15046526 w 17135464"/>
              <a:gd name="connsiteY2506" fmla="*/ 10101043 h 17221268"/>
              <a:gd name="connsiteX2507" fmla="*/ 15247400 w 17135464"/>
              <a:gd name="connsiteY2507" fmla="*/ 10018046 h 17221268"/>
              <a:gd name="connsiteX2508" fmla="*/ 9534780 w 17135464"/>
              <a:gd name="connsiteY2508" fmla="*/ 10014853 h 17221268"/>
              <a:gd name="connsiteX2509" fmla="*/ 9900007 w 17135464"/>
              <a:gd name="connsiteY2509" fmla="*/ 10380362 h 17221268"/>
              <a:gd name="connsiteX2510" fmla="*/ 9534780 w 17135464"/>
              <a:gd name="connsiteY2510" fmla="*/ 10745871 h 17221268"/>
              <a:gd name="connsiteX2511" fmla="*/ 9168760 w 17135464"/>
              <a:gd name="connsiteY2511" fmla="*/ 10380362 h 17221268"/>
              <a:gd name="connsiteX2512" fmla="*/ 9534780 w 17135464"/>
              <a:gd name="connsiteY2512" fmla="*/ 10014853 h 17221268"/>
              <a:gd name="connsiteX2513" fmla="*/ 2827350 w 17135464"/>
              <a:gd name="connsiteY2513" fmla="*/ 10007668 h 17221268"/>
              <a:gd name="connsiteX2514" fmla="*/ 2780088 w 17135464"/>
              <a:gd name="connsiteY2514" fmla="*/ 10026486 h 17221268"/>
              <a:gd name="connsiteX2515" fmla="*/ 2730511 w 17135464"/>
              <a:gd name="connsiteY2515" fmla="*/ 10134815 h 17221268"/>
              <a:gd name="connsiteX2516" fmla="*/ 2741241 w 17135464"/>
              <a:gd name="connsiteY2516" fmla="*/ 10145781 h 17221268"/>
              <a:gd name="connsiteX2517" fmla="*/ 2827350 w 17135464"/>
              <a:gd name="connsiteY2517" fmla="*/ 10007668 h 17221268"/>
              <a:gd name="connsiteX2518" fmla="*/ 16301000 w 17135464"/>
              <a:gd name="connsiteY2518" fmla="*/ 9990912 h 17221268"/>
              <a:gd name="connsiteX2519" fmla="*/ 16584448 w 17135464"/>
              <a:gd name="connsiteY2519" fmla="*/ 10273423 h 17221268"/>
              <a:gd name="connsiteX2520" fmla="*/ 16772618 w 17135464"/>
              <a:gd name="connsiteY2520" fmla="*/ 10116206 h 17221268"/>
              <a:gd name="connsiteX2521" fmla="*/ 16898860 w 17135464"/>
              <a:gd name="connsiteY2521" fmla="*/ 10556732 h 17221268"/>
              <a:gd name="connsiteX2522" fmla="*/ 16081070 w 17135464"/>
              <a:gd name="connsiteY2522" fmla="*/ 10556732 h 17221268"/>
              <a:gd name="connsiteX2523" fmla="*/ 16081070 w 17135464"/>
              <a:gd name="connsiteY2523" fmla="*/ 10273423 h 17221268"/>
              <a:gd name="connsiteX2524" fmla="*/ 9888891 w 17135464"/>
              <a:gd name="connsiteY2524" fmla="*/ 9959788 h 17221268"/>
              <a:gd name="connsiteX2525" fmla="*/ 9954791 w 17135464"/>
              <a:gd name="connsiteY2525" fmla="*/ 10025228 h 17221268"/>
              <a:gd name="connsiteX2526" fmla="*/ 9862690 w 17135464"/>
              <a:gd name="connsiteY2526" fmla="*/ 10117802 h 17221268"/>
              <a:gd name="connsiteX2527" fmla="*/ 9796791 w 17135464"/>
              <a:gd name="connsiteY2527" fmla="*/ 10051564 h 17221268"/>
              <a:gd name="connsiteX2528" fmla="*/ 9888891 w 17135464"/>
              <a:gd name="connsiteY2528" fmla="*/ 9959788 h 17221268"/>
              <a:gd name="connsiteX2529" fmla="*/ 9179875 w 17135464"/>
              <a:gd name="connsiteY2529" fmla="*/ 9959788 h 17221268"/>
              <a:gd name="connsiteX2530" fmla="*/ 9271976 w 17135464"/>
              <a:gd name="connsiteY2530" fmla="*/ 10051564 h 17221268"/>
              <a:gd name="connsiteX2531" fmla="*/ 9206076 w 17135464"/>
              <a:gd name="connsiteY2531" fmla="*/ 10117802 h 17221268"/>
              <a:gd name="connsiteX2532" fmla="*/ 9113976 w 17135464"/>
              <a:gd name="connsiteY2532" fmla="*/ 10025228 h 17221268"/>
              <a:gd name="connsiteX2533" fmla="*/ 3788582 w 17135464"/>
              <a:gd name="connsiteY2533" fmla="*/ 9956868 h 17221268"/>
              <a:gd name="connsiteX2534" fmla="*/ 3683004 w 17135464"/>
              <a:gd name="connsiteY2534" fmla="*/ 10062427 h 17221268"/>
              <a:gd name="connsiteX2535" fmla="*/ 3788582 w 17135464"/>
              <a:gd name="connsiteY2535" fmla="*/ 10168006 h 17221268"/>
              <a:gd name="connsiteX2536" fmla="*/ 3894140 w 17135464"/>
              <a:gd name="connsiteY2536" fmla="*/ 10062427 h 17221268"/>
              <a:gd name="connsiteX2537" fmla="*/ 3788582 w 17135464"/>
              <a:gd name="connsiteY2537" fmla="*/ 9956868 h 17221268"/>
              <a:gd name="connsiteX2538" fmla="*/ 15955622 w 17135464"/>
              <a:gd name="connsiteY2538" fmla="*/ 9927865 h 17221268"/>
              <a:gd name="connsiteX2539" fmla="*/ 16018346 w 17135464"/>
              <a:gd name="connsiteY2539" fmla="*/ 9927865 h 17221268"/>
              <a:gd name="connsiteX2540" fmla="*/ 16018346 w 17135464"/>
              <a:gd name="connsiteY2540" fmla="*/ 10619779 h 17221268"/>
              <a:gd name="connsiteX2541" fmla="*/ 16961584 w 17135464"/>
              <a:gd name="connsiteY2541" fmla="*/ 10619779 h 17221268"/>
              <a:gd name="connsiteX2542" fmla="*/ 16961584 w 17135464"/>
              <a:gd name="connsiteY2542" fmla="*/ 10682027 h 17221268"/>
              <a:gd name="connsiteX2543" fmla="*/ 15955622 w 17135464"/>
              <a:gd name="connsiteY2543" fmla="*/ 10682027 h 17221268"/>
              <a:gd name="connsiteX2544" fmla="*/ 10925163 w 17135464"/>
              <a:gd name="connsiteY2544" fmla="*/ 9906068 h 17221268"/>
              <a:gd name="connsiteX2545" fmla="*/ 11212501 w 17135464"/>
              <a:gd name="connsiteY2545" fmla="*/ 10193406 h 17221268"/>
              <a:gd name="connsiteX2546" fmla="*/ 10637826 w 17135464"/>
              <a:gd name="connsiteY2546" fmla="*/ 10768081 h 17221268"/>
              <a:gd name="connsiteX2547" fmla="*/ 10350488 w 17135464"/>
              <a:gd name="connsiteY2547" fmla="*/ 10768081 h 17221268"/>
              <a:gd name="connsiteX2548" fmla="*/ 10350488 w 17135464"/>
              <a:gd name="connsiteY2548" fmla="*/ 10480743 h 17221268"/>
              <a:gd name="connsiteX2549" fmla="*/ 9365664 w 17135464"/>
              <a:gd name="connsiteY2549" fmla="*/ 9856839 h 17221268"/>
              <a:gd name="connsiteX2550" fmla="*/ 9415685 w 17135464"/>
              <a:gd name="connsiteY2550" fmla="*/ 9976547 h 17221268"/>
              <a:gd name="connsiteX2551" fmla="*/ 9329936 w 17135464"/>
              <a:gd name="connsiteY2551" fmla="*/ 10012459 h 17221268"/>
              <a:gd name="connsiteX2552" fmla="*/ 9279916 w 17135464"/>
              <a:gd name="connsiteY2552" fmla="*/ 9892751 h 17221268"/>
              <a:gd name="connsiteX2553" fmla="*/ 9699132 w 17135464"/>
              <a:gd name="connsiteY2553" fmla="*/ 9855243 h 17221268"/>
              <a:gd name="connsiteX2554" fmla="*/ 9785675 w 17135464"/>
              <a:gd name="connsiteY2554" fmla="*/ 9891155 h 17221268"/>
              <a:gd name="connsiteX2555" fmla="*/ 9735655 w 17135464"/>
              <a:gd name="connsiteY2555" fmla="*/ 10010863 h 17221268"/>
              <a:gd name="connsiteX2556" fmla="*/ 9649906 w 17135464"/>
              <a:gd name="connsiteY2556" fmla="*/ 9975749 h 17221268"/>
              <a:gd name="connsiteX2557" fmla="*/ 6650054 w 17135464"/>
              <a:gd name="connsiteY2557" fmla="*/ 9842568 h 17221268"/>
              <a:gd name="connsiteX2558" fmla="*/ 6578613 w 17135464"/>
              <a:gd name="connsiteY2558" fmla="*/ 9913999 h 17221268"/>
              <a:gd name="connsiteX2559" fmla="*/ 6650054 w 17135464"/>
              <a:gd name="connsiteY2559" fmla="*/ 9985443 h 17221268"/>
              <a:gd name="connsiteX2560" fmla="*/ 6721487 w 17135464"/>
              <a:gd name="connsiteY2560" fmla="*/ 9913999 h 17221268"/>
              <a:gd name="connsiteX2561" fmla="*/ 6650054 w 17135464"/>
              <a:gd name="connsiteY2561" fmla="*/ 9842568 h 17221268"/>
              <a:gd name="connsiteX2562" fmla="*/ 6459571 w 17135464"/>
              <a:gd name="connsiteY2562" fmla="*/ 9842568 h 17221268"/>
              <a:gd name="connsiteX2563" fmla="*/ 6388115 w 17135464"/>
              <a:gd name="connsiteY2563" fmla="*/ 9913999 h 17221268"/>
              <a:gd name="connsiteX2564" fmla="*/ 6459571 w 17135464"/>
              <a:gd name="connsiteY2564" fmla="*/ 9985443 h 17221268"/>
              <a:gd name="connsiteX2565" fmla="*/ 6463474 w 17135464"/>
              <a:gd name="connsiteY2565" fmla="*/ 9985205 h 17221268"/>
              <a:gd name="connsiteX2566" fmla="*/ 6530988 w 17135464"/>
              <a:gd name="connsiteY2566" fmla="*/ 9913999 h 17221268"/>
              <a:gd name="connsiteX2567" fmla="*/ 6463474 w 17135464"/>
              <a:gd name="connsiteY2567" fmla="*/ 9842806 h 17221268"/>
              <a:gd name="connsiteX2568" fmla="*/ 6459571 w 17135464"/>
              <a:gd name="connsiteY2568" fmla="*/ 9842568 h 17221268"/>
              <a:gd name="connsiteX2569" fmla="*/ 6256357 w 17135464"/>
              <a:gd name="connsiteY2569" fmla="*/ 9842568 h 17221268"/>
              <a:gd name="connsiteX2570" fmla="*/ 6184913 w 17135464"/>
              <a:gd name="connsiteY2570" fmla="*/ 9913999 h 17221268"/>
              <a:gd name="connsiteX2571" fmla="*/ 6256357 w 17135464"/>
              <a:gd name="connsiteY2571" fmla="*/ 9985443 h 17221268"/>
              <a:gd name="connsiteX2572" fmla="*/ 6327788 w 17135464"/>
              <a:gd name="connsiteY2572" fmla="*/ 9913999 h 17221268"/>
              <a:gd name="connsiteX2573" fmla="*/ 6256357 w 17135464"/>
              <a:gd name="connsiteY2573" fmla="*/ 9842568 h 17221268"/>
              <a:gd name="connsiteX2574" fmla="*/ 6053182 w 17135464"/>
              <a:gd name="connsiteY2574" fmla="*/ 9842568 h 17221268"/>
              <a:gd name="connsiteX2575" fmla="*/ 5981714 w 17135464"/>
              <a:gd name="connsiteY2575" fmla="*/ 9913999 h 17221268"/>
              <a:gd name="connsiteX2576" fmla="*/ 6053182 w 17135464"/>
              <a:gd name="connsiteY2576" fmla="*/ 9985443 h 17221268"/>
              <a:gd name="connsiteX2577" fmla="*/ 6124591 w 17135464"/>
              <a:gd name="connsiteY2577" fmla="*/ 9913999 h 17221268"/>
              <a:gd name="connsiteX2578" fmla="*/ 6053182 w 17135464"/>
              <a:gd name="connsiteY2578" fmla="*/ 9842568 h 17221268"/>
              <a:gd name="connsiteX2579" fmla="*/ 9487936 w 17135464"/>
              <a:gd name="connsiteY2579" fmla="*/ 9832099 h 17221268"/>
              <a:gd name="connsiteX2580" fmla="*/ 9580831 w 17135464"/>
              <a:gd name="connsiteY2580" fmla="*/ 9832099 h 17221268"/>
              <a:gd name="connsiteX2581" fmla="*/ 9580831 w 17135464"/>
              <a:gd name="connsiteY2581" fmla="*/ 9962182 h 17221268"/>
              <a:gd name="connsiteX2582" fmla="*/ 9487936 w 17135464"/>
              <a:gd name="connsiteY2582" fmla="*/ 9962182 h 17221268"/>
              <a:gd name="connsiteX2583" fmla="*/ 9487936 w 17135464"/>
              <a:gd name="connsiteY2583" fmla="*/ 9832099 h 17221268"/>
              <a:gd name="connsiteX2584" fmla="*/ 5550673 w 17135464"/>
              <a:gd name="connsiteY2584" fmla="*/ 9830503 h 17221268"/>
              <a:gd name="connsiteX2585" fmla="*/ 5834932 w 17135464"/>
              <a:gd name="connsiteY2585" fmla="*/ 9830503 h 17221268"/>
              <a:gd name="connsiteX2586" fmla="*/ 5834932 w 17135464"/>
              <a:gd name="connsiteY2586" fmla="*/ 10256664 h 17221268"/>
              <a:gd name="connsiteX2587" fmla="*/ 6457398 w 17135464"/>
              <a:gd name="connsiteY2587" fmla="*/ 10256664 h 17221268"/>
              <a:gd name="connsiteX2588" fmla="*/ 6457398 w 17135464"/>
              <a:gd name="connsiteY2588" fmla="*/ 10439418 h 17221268"/>
              <a:gd name="connsiteX2589" fmla="*/ 5805556 w 17135464"/>
              <a:gd name="connsiteY2589" fmla="*/ 10439418 h 17221268"/>
              <a:gd name="connsiteX2590" fmla="*/ 5645163 w 17135464"/>
              <a:gd name="connsiteY2590" fmla="*/ 10611000 h 17221268"/>
              <a:gd name="connsiteX2591" fmla="*/ 5645163 w 17135464"/>
              <a:gd name="connsiteY2591" fmla="*/ 10439418 h 17221268"/>
              <a:gd name="connsiteX2592" fmla="*/ 5550673 w 17135464"/>
              <a:gd name="connsiteY2592" fmla="*/ 10439418 h 17221268"/>
              <a:gd name="connsiteX2593" fmla="*/ 13677888 w 17135464"/>
              <a:gd name="connsiteY2593" fmla="*/ 9817168 h 17221268"/>
              <a:gd name="connsiteX2594" fmla="*/ 13677888 w 17135464"/>
              <a:gd name="connsiteY2594" fmla="*/ 10891906 h 17221268"/>
              <a:gd name="connsiteX2595" fmla="*/ 14392263 w 17135464"/>
              <a:gd name="connsiteY2595" fmla="*/ 10891906 h 17221268"/>
              <a:gd name="connsiteX2596" fmla="*/ 14392263 w 17135464"/>
              <a:gd name="connsiteY2596" fmla="*/ 9817168 h 17221268"/>
              <a:gd name="connsiteX2597" fmla="*/ 16772618 w 17135464"/>
              <a:gd name="connsiteY2597" fmla="*/ 9762668 h 17221268"/>
              <a:gd name="connsiteX2598" fmla="*/ 16828990 w 17135464"/>
              <a:gd name="connsiteY2598" fmla="*/ 9762668 h 17221268"/>
              <a:gd name="connsiteX2599" fmla="*/ 16828990 w 17135464"/>
              <a:gd name="connsiteY2599" fmla="*/ 9842474 h 17221268"/>
              <a:gd name="connsiteX2600" fmla="*/ 16772618 w 17135464"/>
              <a:gd name="connsiteY2600" fmla="*/ 9842474 h 17221268"/>
              <a:gd name="connsiteX2601" fmla="*/ 16678136 w 17135464"/>
              <a:gd name="connsiteY2601" fmla="*/ 9733140 h 17221268"/>
              <a:gd name="connsiteX2602" fmla="*/ 16730538 w 17135464"/>
              <a:gd name="connsiteY2602" fmla="*/ 9754688 h 17221268"/>
              <a:gd name="connsiteX2603" fmla="*/ 16700368 w 17135464"/>
              <a:gd name="connsiteY2603" fmla="*/ 9828109 h 17221268"/>
              <a:gd name="connsiteX2604" fmla="*/ 16647964 w 17135464"/>
              <a:gd name="connsiteY2604" fmla="*/ 9806561 h 17221268"/>
              <a:gd name="connsiteX2605" fmla="*/ 16925854 w 17135464"/>
              <a:gd name="connsiteY2605" fmla="*/ 9732342 h 17221268"/>
              <a:gd name="connsiteX2606" fmla="*/ 16956026 w 17135464"/>
              <a:gd name="connsiteY2606" fmla="*/ 9804965 h 17221268"/>
              <a:gd name="connsiteX2607" fmla="*/ 16903624 w 17135464"/>
              <a:gd name="connsiteY2607" fmla="*/ 9827311 h 17221268"/>
              <a:gd name="connsiteX2608" fmla="*/ 16873452 w 17135464"/>
              <a:gd name="connsiteY2608" fmla="*/ 9753890 h 17221268"/>
              <a:gd name="connsiteX2609" fmla="*/ 16925854 w 17135464"/>
              <a:gd name="connsiteY2609" fmla="*/ 9732342 h 17221268"/>
              <a:gd name="connsiteX2610" fmla="*/ 11144953 w 17135464"/>
              <a:gd name="connsiteY2610" fmla="*/ 9713987 h 17221268"/>
              <a:gd name="connsiteX2611" fmla="*/ 11207677 w 17135464"/>
              <a:gd name="connsiteY2611" fmla="*/ 9740323 h 17221268"/>
              <a:gd name="connsiteX2612" fmla="*/ 11370441 w 17135464"/>
              <a:gd name="connsiteY2612" fmla="*/ 9902328 h 17221268"/>
              <a:gd name="connsiteX2613" fmla="*/ 11395848 w 17135464"/>
              <a:gd name="connsiteY2613" fmla="*/ 9965374 h 17221268"/>
              <a:gd name="connsiteX2614" fmla="*/ 11370441 w 17135464"/>
              <a:gd name="connsiteY2614" fmla="*/ 10027622 h 17221268"/>
              <a:gd name="connsiteX2615" fmla="*/ 11255315 w 17135464"/>
              <a:gd name="connsiteY2615" fmla="*/ 10142542 h 17221268"/>
              <a:gd name="connsiteX2616" fmla="*/ 10967898 w 17135464"/>
              <a:gd name="connsiteY2616" fmla="*/ 9854444 h 17221268"/>
              <a:gd name="connsiteX2617" fmla="*/ 11082229 w 17135464"/>
              <a:gd name="connsiteY2617" fmla="*/ 9740323 h 17221268"/>
              <a:gd name="connsiteX2618" fmla="*/ 11144953 w 17135464"/>
              <a:gd name="connsiteY2618" fmla="*/ 9713987 h 17221268"/>
              <a:gd name="connsiteX2619" fmla="*/ 13881088 w 17135464"/>
              <a:gd name="connsiteY2619" fmla="*/ 9702868 h 17221268"/>
              <a:gd name="connsiteX2620" fmla="*/ 13881088 w 17135464"/>
              <a:gd name="connsiteY2620" fmla="*/ 9736206 h 17221268"/>
              <a:gd name="connsiteX2621" fmla="*/ 14185888 w 17135464"/>
              <a:gd name="connsiteY2621" fmla="*/ 9736206 h 17221268"/>
              <a:gd name="connsiteX2622" fmla="*/ 14185888 w 17135464"/>
              <a:gd name="connsiteY2622" fmla="*/ 9702868 h 17221268"/>
              <a:gd name="connsiteX2623" fmla="*/ 14290644 w 17135464"/>
              <a:gd name="connsiteY2623" fmla="*/ 9690168 h 17221268"/>
              <a:gd name="connsiteX2624" fmla="*/ 14262088 w 17135464"/>
              <a:gd name="connsiteY2624" fmla="*/ 9718743 h 17221268"/>
              <a:gd name="connsiteX2625" fmla="*/ 14290644 w 17135464"/>
              <a:gd name="connsiteY2625" fmla="*/ 9747318 h 17221268"/>
              <a:gd name="connsiteX2626" fmla="*/ 14319238 w 17135464"/>
              <a:gd name="connsiteY2626" fmla="*/ 9718743 h 17221268"/>
              <a:gd name="connsiteX2627" fmla="*/ 14290644 w 17135464"/>
              <a:gd name="connsiteY2627" fmla="*/ 9690168 h 17221268"/>
              <a:gd name="connsiteX2628" fmla="*/ 2819917 w 17135464"/>
              <a:gd name="connsiteY2628" fmla="*/ 9690168 h 17221268"/>
              <a:gd name="connsiteX2629" fmla="*/ 3043793 w 17135464"/>
              <a:gd name="connsiteY2629" fmla="*/ 9760855 h 17221268"/>
              <a:gd name="connsiteX2630" fmla="*/ 3163899 w 17135464"/>
              <a:gd name="connsiteY2630" fmla="*/ 9997734 h 17221268"/>
              <a:gd name="connsiteX2631" fmla="*/ 3117143 w 17135464"/>
              <a:gd name="connsiteY2631" fmla="*/ 10161850 h 17221268"/>
              <a:gd name="connsiteX2632" fmla="*/ 2950731 w 17135464"/>
              <a:gd name="connsiteY2632" fmla="*/ 10253930 h 17221268"/>
              <a:gd name="connsiteX2633" fmla="*/ 2845155 w 17135464"/>
              <a:gd name="connsiteY2633" fmla="*/ 10217410 h 17221268"/>
              <a:gd name="connsiteX2634" fmla="*/ 2730575 w 17135464"/>
              <a:gd name="connsiteY2634" fmla="*/ 10253930 h 17221268"/>
              <a:gd name="connsiteX2635" fmla="*/ 2594199 w 17135464"/>
              <a:gd name="connsiteY2635" fmla="*/ 10139557 h 17221268"/>
              <a:gd name="connsiteX2636" fmla="*/ 2668209 w 17135464"/>
              <a:gd name="connsiteY2636" fmla="*/ 9960972 h 17221268"/>
              <a:gd name="connsiteX2637" fmla="*/ 2909884 w 17135464"/>
              <a:gd name="connsiteY2637" fmla="*/ 9893020 h 17221268"/>
              <a:gd name="connsiteX2638" fmla="*/ 2950140 w 17135464"/>
              <a:gd name="connsiteY2638" fmla="*/ 9893643 h 17221268"/>
              <a:gd name="connsiteX2639" fmla="*/ 2976143 w 17135464"/>
              <a:gd name="connsiteY2639" fmla="*/ 9894404 h 17221268"/>
              <a:gd name="connsiteX2640" fmla="*/ 2970964 w 17135464"/>
              <a:gd name="connsiteY2640" fmla="*/ 9919882 h 17221268"/>
              <a:gd name="connsiteX2641" fmla="*/ 2939572 w 17135464"/>
              <a:gd name="connsiteY2641" fmla="*/ 10074894 h 17221268"/>
              <a:gd name="connsiteX2642" fmla="*/ 2937833 w 17135464"/>
              <a:gd name="connsiteY2642" fmla="*/ 10083721 h 17221268"/>
              <a:gd name="connsiteX2643" fmla="*/ 2931124 w 17135464"/>
              <a:gd name="connsiteY2643" fmla="*/ 10126195 h 17221268"/>
              <a:gd name="connsiteX2644" fmla="*/ 2952017 w 17135464"/>
              <a:gd name="connsiteY2644" fmla="*/ 10145442 h 17221268"/>
              <a:gd name="connsiteX2645" fmla="*/ 3013166 w 17135464"/>
              <a:gd name="connsiteY2645" fmla="*/ 10095110 h 17221268"/>
              <a:gd name="connsiteX2646" fmla="*/ 3032042 w 17135464"/>
              <a:gd name="connsiteY2646" fmla="*/ 10002892 h 17221268"/>
              <a:gd name="connsiteX2647" fmla="*/ 2972423 w 17135464"/>
              <a:gd name="connsiteY2647" fmla="*/ 9854976 h 17221268"/>
              <a:gd name="connsiteX2648" fmla="*/ 2812304 w 17135464"/>
              <a:gd name="connsiteY2648" fmla="*/ 9798725 h 17221268"/>
              <a:gd name="connsiteX2649" fmla="*/ 2544834 w 17135464"/>
              <a:gd name="connsiteY2649" fmla="*/ 10123115 h 17221268"/>
              <a:gd name="connsiteX2650" fmla="*/ 2604871 w 17135464"/>
              <a:gd name="connsiteY2650" fmla="*/ 10274215 h 17221268"/>
              <a:gd name="connsiteX2651" fmla="*/ 2769579 w 17135464"/>
              <a:gd name="connsiteY2651" fmla="*/ 10329359 h 17221268"/>
              <a:gd name="connsiteX2652" fmla="*/ 3032390 w 17135464"/>
              <a:gd name="connsiteY2652" fmla="*/ 10252753 h 17221268"/>
              <a:gd name="connsiteX2653" fmla="*/ 3052727 w 17135464"/>
              <a:gd name="connsiteY2653" fmla="*/ 10241987 h 17221268"/>
              <a:gd name="connsiteX2654" fmla="*/ 3062425 w 17135464"/>
              <a:gd name="connsiteY2654" fmla="*/ 10262861 h 17221268"/>
              <a:gd name="connsiteX2655" fmla="*/ 3092670 w 17135464"/>
              <a:gd name="connsiteY2655" fmla="*/ 10327593 h 17221268"/>
              <a:gd name="connsiteX2656" fmla="*/ 3101396 w 17135464"/>
              <a:gd name="connsiteY2656" fmla="*/ 10346390 h 17221268"/>
              <a:gd name="connsiteX2657" fmla="*/ 3083214 w 17135464"/>
              <a:gd name="connsiteY2657" fmla="*/ 10356186 h 17221268"/>
              <a:gd name="connsiteX2658" fmla="*/ 2763287 w 17135464"/>
              <a:gd name="connsiteY2658" fmla="*/ 10437881 h 17221268"/>
              <a:gd name="connsiteX2659" fmla="*/ 2526757 w 17135464"/>
              <a:gd name="connsiteY2659" fmla="*/ 10363387 h 17221268"/>
              <a:gd name="connsiteX2660" fmla="*/ 2413012 w 17135464"/>
              <a:gd name="connsiteY2660" fmla="*/ 10121072 h 17221268"/>
              <a:gd name="connsiteX2661" fmla="*/ 2513165 w 17135464"/>
              <a:gd name="connsiteY2661" fmla="*/ 9832614 h 17221268"/>
              <a:gd name="connsiteX2662" fmla="*/ 2819917 w 17135464"/>
              <a:gd name="connsiteY2662" fmla="*/ 9690168 h 17221268"/>
              <a:gd name="connsiteX2663" fmla="*/ 17001282 w 17135464"/>
              <a:gd name="connsiteY2663" fmla="*/ 9667700 h 17221268"/>
              <a:gd name="connsiteX2664" fmla="*/ 17057654 w 17135464"/>
              <a:gd name="connsiteY2664" fmla="*/ 9724362 h 17221268"/>
              <a:gd name="connsiteX2665" fmla="*/ 17017162 w 17135464"/>
              <a:gd name="connsiteY2665" fmla="*/ 9764264 h 17221268"/>
              <a:gd name="connsiteX2666" fmla="*/ 16961584 w 17135464"/>
              <a:gd name="connsiteY2666" fmla="*/ 9708401 h 17221268"/>
              <a:gd name="connsiteX2667" fmla="*/ 17001282 w 17135464"/>
              <a:gd name="connsiteY2667" fmla="*/ 9667700 h 17221268"/>
              <a:gd name="connsiteX2668" fmla="*/ 16600328 w 17135464"/>
              <a:gd name="connsiteY2668" fmla="*/ 9667700 h 17221268"/>
              <a:gd name="connsiteX2669" fmla="*/ 16640820 w 17135464"/>
              <a:gd name="connsiteY2669" fmla="*/ 9708401 h 17221268"/>
              <a:gd name="connsiteX2670" fmla="*/ 16584448 w 17135464"/>
              <a:gd name="connsiteY2670" fmla="*/ 9764264 h 17221268"/>
              <a:gd name="connsiteX2671" fmla="*/ 16543956 w 17135464"/>
              <a:gd name="connsiteY2671" fmla="*/ 9724362 h 17221268"/>
              <a:gd name="connsiteX2672" fmla="*/ 16600328 w 17135464"/>
              <a:gd name="connsiteY2672" fmla="*/ 9667700 h 17221268"/>
              <a:gd name="connsiteX2673" fmla="*/ 12135475 w 17135464"/>
              <a:gd name="connsiteY2673" fmla="*/ 9639368 h 17221268"/>
              <a:gd name="connsiteX2674" fmla="*/ 12135475 w 17135464"/>
              <a:gd name="connsiteY2674" fmla="*/ 9897495 h 17221268"/>
              <a:gd name="connsiteX2675" fmla="*/ 11887188 w 17135464"/>
              <a:gd name="connsiteY2675" fmla="*/ 9897647 h 17221268"/>
              <a:gd name="connsiteX2676" fmla="*/ 11887188 w 17135464"/>
              <a:gd name="connsiteY2676" fmla="*/ 10037980 h 17221268"/>
              <a:gd name="connsiteX2677" fmla="*/ 12135475 w 17135464"/>
              <a:gd name="connsiteY2677" fmla="*/ 10037980 h 17221268"/>
              <a:gd name="connsiteX2678" fmla="*/ 12135475 w 17135464"/>
              <a:gd name="connsiteY2678" fmla="*/ 10298181 h 17221268"/>
              <a:gd name="connsiteX2679" fmla="*/ 12280243 w 17135464"/>
              <a:gd name="connsiteY2679" fmla="*/ 10298181 h 17221268"/>
              <a:gd name="connsiteX2680" fmla="*/ 12280243 w 17135464"/>
              <a:gd name="connsiteY2680" fmla="*/ 10037797 h 17221268"/>
              <a:gd name="connsiteX2681" fmla="*/ 12499963 w 17135464"/>
              <a:gd name="connsiteY2681" fmla="*/ 10037797 h 17221268"/>
              <a:gd name="connsiteX2682" fmla="*/ 12499963 w 17135464"/>
              <a:gd name="connsiteY2682" fmla="*/ 9897647 h 17221268"/>
              <a:gd name="connsiteX2683" fmla="*/ 12280243 w 17135464"/>
              <a:gd name="connsiteY2683" fmla="*/ 9897647 h 17221268"/>
              <a:gd name="connsiteX2684" fmla="*/ 12280243 w 17135464"/>
              <a:gd name="connsiteY2684" fmla="*/ 9639368 h 17221268"/>
              <a:gd name="connsiteX2685" fmla="*/ 13702761 w 17135464"/>
              <a:gd name="connsiteY2685" fmla="*/ 9626668 h 17221268"/>
              <a:gd name="connsiteX2686" fmla="*/ 14360958 w 17135464"/>
              <a:gd name="connsiteY2686" fmla="*/ 9626668 h 17221268"/>
              <a:gd name="connsiteX2687" fmla="*/ 14474813 w 17135464"/>
              <a:gd name="connsiteY2687" fmla="*/ 9740542 h 17221268"/>
              <a:gd name="connsiteX2688" fmla="*/ 14474813 w 17135464"/>
              <a:gd name="connsiteY2688" fmla="*/ 11076554 h 17221268"/>
              <a:gd name="connsiteX2689" fmla="*/ 14360958 w 17135464"/>
              <a:gd name="connsiteY2689" fmla="*/ 11190356 h 17221268"/>
              <a:gd name="connsiteX2690" fmla="*/ 13702761 w 17135464"/>
              <a:gd name="connsiteY2690" fmla="*/ 11190356 h 17221268"/>
              <a:gd name="connsiteX2691" fmla="*/ 13588988 w 17135464"/>
              <a:gd name="connsiteY2691" fmla="*/ 11076554 h 17221268"/>
              <a:gd name="connsiteX2692" fmla="*/ 13588988 w 17135464"/>
              <a:gd name="connsiteY2692" fmla="*/ 9740542 h 17221268"/>
              <a:gd name="connsiteX2693" fmla="*/ 13702761 w 17135464"/>
              <a:gd name="connsiteY2693" fmla="*/ 9626668 h 17221268"/>
              <a:gd name="connsiteX2694" fmla="*/ 5867417 w 17135464"/>
              <a:gd name="connsiteY2694" fmla="*/ 9601268 h 17221268"/>
              <a:gd name="connsiteX2695" fmla="*/ 6807214 w 17135464"/>
              <a:gd name="connsiteY2695" fmla="*/ 9601268 h 17221268"/>
              <a:gd name="connsiteX2696" fmla="*/ 6807214 w 17135464"/>
              <a:gd name="connsiteY2696" fmla="*/ 10230377 h 17221268"/>
              <a:gd name="connsiteX2697" fmla="*/ 6705794 w 17135464"/>
              <a:gd name="connsiteY2697" fmla="*/ 10230377 h 17221268"/>
              <a:gd name="connsiteX2698" fmla="*/ 6705794 w 17135464"/>
              <a:gd name="connsiteY2698" fmla="*/ 10410893 h 17221268"/>
              <a:gd name="connsiteX2699" fmla="*/ 6542635 w 17135464"/>
              <a:gd name="connsiteY2699" fmla="*/ 10230377 h 17221268"/>
              <a:gd name="connsiteX2700" fmla="*/ 5867417 w 17135464"/>
              <a:gd name="connsiteY2700" fmla="*/ 10230377 h 17221268"/>
              <a:gd name="connsiteX2701" fmla="*/ 16554276 w 17135464"/>
              <a:gd name="connsiteY2701" fmla="*/ 9579914 h 17221268"/>
              <a:gd name="connsiteX2702" fmla="*/ 16576508 w 17135464"/>
              <a:gd name="connsiteY2702" fmla="*/ 9632585 h 17221268"/>
              <a:gd name="connsiteX2703" fmla="*/ 16503462 w 17135464"/>
              <a:gd name="connsiteY2703" fmla="*/ 9662911 h 17221268"/>
              <a:gd name="connsiteX2704" fmla="*/ 16481232 w 17135464"/>
              <a:gd name="connsiteY2704" fmla="*/ 9610240 h 17221268"/>
              <a:gd name="connsiteX2705" fmla="*/ 16554276 w 17135464"/>
              <a:gd name="connsiteY2705" fmla="*/ 9579914 h 17221268"/>
              <a:gd name="connsiteX2706" fmla="*/ 17048126 w 17135464"/>
              <a:gd name="connsiteY2706" fmla="*/ 9578318 h 17221268"/>
              <a:gd name="connsiteX2707" fmla="*/ 17121172 w 17135464"/>
              <a:gd name="connsiteY2707" fmla="*/ 9608644 h 17221268"/>
              <a:gd name="connsiteX2708" fmla="*/ 17099734 w 17135464"/>
              <a:gd name="connsiteY2708" fmla="*/ 9660517 h 17221268"/>
              <a:gd name="connsiteX2709" fmla="*/ 17025896 w 17135464"/>
              <a:gd name="connsiteY2709" fmla="*/ 9630989 h 17221268"/>
              <a:gd name="connsiteX2710" fmla="*/ 7765069 w 17135464"/>
              <a:gd name="connsiteY2710" fmla="*/ 9532030 h 17221268"/>
              <a:gd name="connsiteX2711" fmla="*/ 8010356 w 17135464"/>
              <a:gd name="connsiteY2711" fmla="*/ 9607048 h 17221268"/>
              <a:gd name="connsiteX2712" fmla="*/ 8170738 w 17135464"/>
              <a:gd name="connsiteY2712" fmla="*/ 9804167 h 17221268"/>
              <a:gd name="connsiteX2713" fmla="*/ 8312859 w 17135464"/>
              <a:gd name="connsiteY2713" fmla="*/ 9751495 h 17221268"/>
              <a:gd name="connsiteX2714" fmla="*/ 8467683 w 17135464"/>
              <a:gd name="connsiteY2714" fmla="*/ 9815340 h 17221268"/>
              <a:gd name="connsiteX2715" fmla="*/ 8531995 w 17135464"/>
              <a:gd name="connsiteY2715" fmla="*/ 9970162 h 17221268"/>
              <a:gd name="connsiteX2716" fmla="*/ 8497060 w 17135464"/>
              <a:gd name="connsiteY2716" fmla="*/ 10089072 h 17221268"/>
              <a:gd name="connsiteX2717" fmla="*/ 8679674 w 17135464"/>
              <a:gd name="connsiteY2717" fmla="*/ 10203992 h 17221268"/>
              <a:gd name="connsiteX2718" fmla="*/ 8751131 w 17135464"/>
              <a:gd name="connsiteY2718" fmla="*/ 10409092 h 17221268"/>
              <a:gd name="connsiteX2719" fmla="*/ 8655061 w 17135464"/>
              <a:gd name="connsiteY2719" fmla="*/ 10641326 h 17221268"/>
              <a:gd name="connsiteX2720" fmla="*/ 8422427 w 17135464"/>
              <a:gd name="connsiteY2720" fmla="*/ 10737891 h 17221268"/>
              <a:gd name="connsiteX2721" fmla="*/ 7490356 w 17135464"/>
              <a:gd name="connsiteY2721" fmla="*/ 10737891 h 17221268"/>
              <a:gd name="connsiteX2722" fmla="*/ 7219610 w 17135464"/>
              <a:gd name="connsiteY2722" fmla="*/ 10625365 h 17221268"/>
              <a:gd name="connsiteX2723" fmla="*/ 7106868 w 17135464"/>
              <a:gd name="connsiteY2723" fmla="*/ 10354027 h 17221268"/>
              <a:gd name="connsiteX2724" fmla="*/ 7168000 w 17135464"/>
              <a:gd name="connsiteY2724" fmla="*/ 10147330 h 17221268"/>
              <a:gd name="connsiteX2725" fmla="*/ 7327591 w 17135464"/>
              <a:gd name="connsiteY2725" fmla="*/ 10007671 h 17221268"/>
              <a:gd name="connsiteX2726" fmla="*/ 7326002 w 17135464"/>
              <a:gd name="connsiteY2726" fmla="*/ 9970162 h 17221268"/>
              <a:gd name="connsiteX2727" fmla="*/ 7454625 w 17135464"/>
              <a:gd name="connsiteY2727" fmla="*/ 9660517 h 17221268"/>
              <a:gd name="connsiteX2728" fmla="*/ 7765069 w 17135464"/>
              <a:gd name="connsiteY2728" fmla="*/ 9532030 h 17221268"/>
              <a:gd name="connsiteX2729" fmla="*/ 17056066 w 17135464"/>
              <a:gd name="connsiteY2729" fmla="*/ 9479359 h 17221268"/>
              <a:gd name="connsiteX2730" fmla="*/ 17135464 w 17135464"/>
              <a:gd name="connsiteY2730" fmla="*/ 9479359 h 17221268"/>
              <a:gd name="connsiteX2731" fmla="*/ 17135464 w 17135464"/>
              <a:gd name="connsiteY2731" fmla="*/ 9536021 h 17221268"/>
              <a:gd name="connsiteX2732" fmla="*/ 17056066 w 17135464"/>
              <a:gd name="connsiteY2732" fmla="*/ 9536021 h 17221268"/>
              <a:gd name="connsiteX2733" fmla="*/ 17056066 w 17135464"/>
              <a:gd name="connsiteY2733" fmla="*/ 9479359 h 17221268"/>
              <a:gd name="connsiteX2734" fmla="*/ 16466146 w 17135464"/>
              <a:gd name="connsiteY2734" fmla="*/ 9479359 h 17221268"/>
              <a:gd name="connsiteX2735" fmla="*/ 16545544 w 17135464"/>
              <a:gd name="connsiteY2735" fmla="*/ 9479359 h 17221268"/>
              <a:gd name="connsiteX2736" fmla="*/ 16545544 w 17135464"/>
              <a:gd name="connsiteY2736" fmla="*/ 9536021 h 17221268"/>
              <a:gd name="connsiteX2737" fmla="*/ 16466146 w 17135464"/>
              <a:gd name="connsiteY2737" fmla="*/ 9536021 h 17221268"/>
              <a:gd name="connsiteX2738" fmla="*/ 12842676 w 17135464"/>
              <a:gd name="connsiteY2738" fmla="*/ 9461568 h 17221268"/>
              <a:gd name="connsiteX2739" fmla="*/ 12826401 w 17135464"/>
              <a:gd name="connsiteY2739" fmla="*/ 9500920 h 17221268"/>
              <a:gd name="connsiteX2740" fmla="*/ 12773556 w 17135464"/>
              <a:gd name="connsiteY2740" fmla="*/ 9571390 h 17221268"/>
              <a:gd name="connsiteX2741" fmla="*/ 12667979 w 17135464"/>
              <a:gd name="connsiteY2741" fmla="*/ 9622843 h 17221268"/>
              <a:gd name="connsiteX2742" fmla="*/ 12537259 w 17135464"/>
              <a:gd name="connsiteY2742" fmla="*/ 9635081 h 17221268"/>
              <a:gd name="connsiteX2743" fmla="*/ 12509488 w 17135464"/>
              <a:gd name="connsiteY2743" fmla="*/ 9766557 h 17221268"/>
              <a:gd name="connsiteX2744" fmla="*/ 12740436 w 17135464"/>
              <a:gd name="connsiteY2744" fmla="*/ 9766557 h 17221268"/>
              <a:gd name="connsiteX2745" fmla="*/ 12596871 w 17135464"/>
              <a:gd name="connsiteY2745" fmla="*/ 10444231 h 17221268"/>
              <a:gd name="connsiteX2746" fmla="*/ 12794630 w 17135464"/>
              <a:gd name="connsiteY2746" fmla="*/ 10444231 h 17221268"/>
              <a:gd name="connsiteX2747" fmla="*/ 13003201 w 17135464"/>
              <a:gd name="connsiteY2747" fmla="*/ 9461568 h 17221268"/>
              <a:gd name="connsiteX2748" fmla="*/ 2181068 w 17135464"/>
              <a:gd name="connsiteY2748" fmla="*/ 9430678 h 17221268"/>
              <a:gd name="connsiteX2749" fmla="*/ 2211240 w 17135464"/>
              <a:gd name="connsiteY2749" fmla="*/ 9440254 h 17221268"/>
              <a:gd name="connsiteX2750" fmla="*/ 2235058 w 17135464"/>
              <a:gd name="connsiteY2750" fmla="*/ 9495320 h 17221268"/>
              <a:gd name="connsiteX2751" fmla="*/ 2015130 w 17135464"/>
              <a:gd name="connsiteY2751" fmla="*/ 10810514 h 17221268"/>
              <a:gd name="connsiteX2752" fmla="*/ 1988134 w 17135464"/>
              <a:gd name="connsiteY2752" fmla="*/ 10849618 h 17221268"/>
              <a:gd name="connsiteX2753" fmla="*/ 1961139 w 17135464"/>
              <a:gd name="connsiteY2753" fmla="*/ 10856003 h 17221268"/>
              <a:gd name="connsiteX2754" fmla="*/ 1941289 w 17135464"/>
              <a:gd name="connsiteY2754" fmla="*/ 10852013 h 17221268"/>
              <a:gd name="connsiteX2755" fmla="*/ 1553037 w 17135464"/>
              <a:gd name="connsiteY2755" fmla="*/ 10693200 h 17221268"/>
              <a:gd name="connsiteX2756" fmla="*/ 1345806 w 17135464"/>
              <a:gd name="connsiteY2756" fmla="*/ 10946183 h 17221268"/>
              <a:gd name="connsiteX2757" fmla="*/ 1303726 w 17135464"/>
              <a:gd name="connsiteY2757" fmla="*/ 10966134 h 17221268"/>
              <a:gd name="connsiteX2758" fmla="*/ 1284670 w 17135464"/>
              <a:gd name="connsiteY2758" fmla="*/ 10962144 h 17221268"/>
              <a:gd name="connsiteX2759" fmla="*/ 1258469 w 17135464"/>
              <a:gd name="connsiteY2759" fmla="*/ 10942193 h 17221268"/>
              <a:gd name="connsiteX2760" fmla="*/ 1248942 w 17135464"/>
              <a:gd name="connsiteY2760" fmla="*/ 10911069 h 17221268"/>
              <a:gd name="connsiteX2761" fmla="*/ 1248942 w 17135464"/>
              <a:gd name="connsiteY2761" fmla="*/ 10611798 h 17221268"/>
              <a:gd name="connsiteX2762" fmla="*/ 1988927 w 17135464"/>
              <a:gd name="connsiteY2762" fmla="*/ 9705208 h 17221268"/>
              <a:gd name="connsiteX2763" fmla="*/ 1073475 w 17135464"/>
              <a:gd name="connsiteY2763" fmla="*/ 10497676 h 17221268"/>
              <a:gd name="connsiteX2764" fmla="*/ 735244 w 17135464"/>
              <a:gd name="connsiteY2764" fmla="*/ 10358815 h 17221268"/>
              <a:gd name="connsiteX2765" fmla="*/ 701104 w 17135464"/>
              <a:gd name="connsiteY2765" fmla="*/ 10311730 h 17221268"/>
              <a:gd name="connsiteX2766" fmla="*/ 728098 w 17135464"/>
              <a:gd name="connsiteY2766" fmla="*/ 10260654 h 17221268"/>
              <a:gd name="connsiteX2767" fmla="*/ 2153280 w 17135464"/>
              <a:gd name="connsiteY2767" fmla="*/ 9438658 h 17221268"/>
              <a:gd name="connsiteX2768" fmla="*/ 2181068 w 17135464"/>
              <a:gd name="connsiteY2768" fmla="*/ 9430678 h 17221268"/>
              <a:gd name="connsiteX2769" fmla="*/ 3573340 w 17135464"/>
              <a:gd name="connsiteY2769" fmla="*/ 9423468 h 17221268"/>
              <a:gd name="connsiteX2770" fmla="*/ 4529265 w 17135464"/>
              <a:gd name="connsiteY2770" fmla="*/ 9423468 h 17221268"/>
              <a:gd name="connsiteX2771" fmla="*/ 4635503 w 17135464"/>
              <a:gd name="connsiteY2771" fmla="*/ 9529654 h 17221268"/>
              <a:gd name="connsiteX2772" fmla="*/ 3891946 w 17135464"/>
              <a:gd name="connsiteY2772" fmla="*/ 9529654 h 17221268"/>
              <a:gd name="connsiteX2773" fmla="*/ 3891946 w 17135464"/>
              <a:gd name="connsiteY2773" fmla="*/ 9635840 h 17221268"/>
              <a:gd name="connsiteX2774" fmla="*/ 4635503 w 17135464"/>
              <a:gd name="connsiteY2774" fmla="*/ 9635840 h 17221268"/>
              <a:gd name="connsiteX2775" fmla="*/ 4635503 w 17135464"/>
              <a:gd name="connsiteY2775" fmla="*/ 10272957 h 17221268"/>
              <a:gd name="connsiteX2776" fmla="*/ 4529265 w 17135464"/>
              <a:gd name="connsiteY2776" fmla="*/ 10379143 h 17221268"/>
              <a:gd name="connsiteX2777" fmla="*/ 3573340 w 17135464"/>
              <a:gd name="connsiteY2777" fmla="*/ 10379143 h 17221268"/>
              <a:gd name="connsiteX2778" fmla="*/ 3467102 w 17135464"/>
              <a:gd name="connsiteY2778" fmla="*/ 10272957 h 17221268"/>
              <a:gd name="connsiteX2779" fmla="*/ 3467102 w 17135464"/>
              <a:gd name="connsiteY2779" fmla="*/ 9529654 h 17221268"/>
              <a:gd name="connsiteX2780" fmla="*/ 3573340 w 17135464"/>
              <a:gd name="connsiteY2780" fmla="*/ 9423468 h 17221268"/>
              <a:gd name="connsiteX2781" fmla="*/ 492126 w 17135464"/>
              <a:gd name="connsiteY2781" fmla="*/ 9423468 h 17221268"/>
              <a:gd name="connsiteX2782" fmla="*/ 342902 w 17135464"/>
              <a:gd name="connsiteY2782" fmla="*/ 9572693 h 17221268"/>
              <a:gd name="connsiteX2783" fmla="*/ 492126 w 17135464"/>
              <a:gd name="connsiteY2783" fmla="*/ 9721918 h 17221268"/>
              <a:gd name="connsiteX2784" fmla="*/ 641351 w 17135464"/>
              <a:gd name="connsiteY2784" fmla="*/ 9572693 h 17221268"/>
              <a:gd name="connsiteX2785" fmla="*/ 492126 w 17135464"/>
              <a:gd name="connsiteY2785" fmla="*/ 9423468 h 17221268"/>
              <a:gd name="connsiteX2786" fmla="*/ 5116861 w 17135464"/>
              <a:gd name="connsiteY2786" fmla="*/ 9355224 h 17221268"/>
              <a:gd name="connsiteX2787" fmla="*/ 5168780 w 17135464"/>
              <a:gd name="connsiteY2787" fmla="*/ 9413918 h 17221268"/>
              <a:gd name="connsiteX2788" fmla="*/ 5168780 w 17135464"/>
              <a:gd name="connsiteY2788" fmla="*/ 10369988 h 17221268"/>
              <a:gd name="connsiteX2789" fmla="*/ 5083827 w 17135464"/>
              <a:gd name="connsiteY2789" fmla="*/ 10412285 h 17221268"/>
              <a:gd name="connsiteX2790" fmla="*/ 4828961 w 17135464"/>
              <a:gd name="connsiteY2790" fmla="*/ 10221550 h 17221268"/>
              <a:gd name="connsiteX2791" fmla="*/ 4744006 w 17135464"/>
              <a:gd name="connsiteY2791" fmla="*/ 10051564 h 17221268"/>
              <a:gd name="connsiteX2792" fmla="*/ 4744006 w 17135464"/>
              <a:gd name="connsiteY2792" fmla="*/ 9732342 h 17221268"/>
              <a:gd name="connsiteX2793" fmla="*/ 4828961 w 17135464"/>
              <a:gd name="connsiteY2793" fmla="*/ 9562357 h 17221268"/>
              <a:gd name="connsiteX2794" fmla="*/ 5083827 w 17135464"/>
              <a:gd name="connsiteY2794" fmla="*/ 9371622 h 17221268"/>
              <a:gd name="connsiteX2795" fmla="*/ 5116861 w 17135464"/>
              <a:gd name="connsiteY2795" fmla="*/ 9355224 h 17221268"/>
              <a:gd name="connsiteX2796" fmla="*/ 16501874 w 17135464"/>
              <a:gd name="connsiteY2796" fmla="*/ 9354064 h 17221268"/>
              <a:gd name="connsiteX2797" fmla="*/ 16575714 w 17135464"/>
              <a:gd name="connsiteY2797" fmla="*/ 9384390 h 17221268"/>
              <a:gd name="connsiteX2798" fmla="*/ 16554276 w 17135464"/>
              <a:gd name="connsiteY2798" fmla="*/ 9437062 h 17221268"/>
              <a:gd name="connsiteX2799" fmla="*/ 16480436 w 17135464"/>
              <a:gd name="connsiteY2799" fmla="*/ 9406736 h 17221268"/>
              <a:gd name="connsiteX2800" fmla="*/ 16501874 w 17135464"/>
              <a:gd name="connsiteY2800" fmla="*/ 9354064 h 17221268"/>
              <a:gd name="connsiteX2801" fmla="*/ 17098940 w 17135464"/>
              <a:gd name="connsiteY2801" fmla="*/ 9352468 h 17221268"/>
              <a:gd name="connsiteX2802" fmla="*/ 17120378 w 17135464"/>
              <a:gd name="connsiteY2802" fmla="*/ 9404342 h 17221268"/>
              <a:gd name="connsiteX2803" fmla="*/ 17047332 w 17135464"/>
              <a:gd name="connsiteY2803" fmla="*/ 9435466 h 17221268"/>
              <a:gd name="connsiteX2804" fmla="*/ 17025102 w 17135464"/>
              <a:gd name="connsiteY2804" fmla="*/ 9382794 h 17221268"/>
              <a:gd name="connsiteX2805" fmla="*/ 11657001 w 17135464"/>
              <a:gd name="connsiteY2805" fmla="*/ 9334568 h 17221268"/>
              <a:gd name="connsiteX2806" fmla="*/ 13265138 w 17135464"/>
              <a:gd name="connsiteY2806" fmla="*/ 9334568 h 17221268"/>
              <a:gd name="connsiteX2807" fmla="*/ 13265138 w 17135464"/>
              <a:gd name="connsiteY2807" fmla="*/ 10540994 h 17221268"/>
              <a:gd name="connsiteX2808" fmla="*/ 13192027 w 17135464"/>
              <a:gd name="connsiteY2808" fmla="*/ 10614093 h 17221268"/>
              <a:gd name="connsiteX2809" fmla="*/ 11730112 w 17135464"/>
              <a:gd name="connsiteY2809" fmla="*/ 10614093 h 17221268"/>
              <a:gd name="connsiteX2810" fmla="*/ 11657001 w 17135464"/>
              <a:gd name="connsiteY2810" fmla="*/ 10540994 h 17221268"/>
              <a:gd name="connsiteX2811" fmla="*/ 16801202 w 17135464"/>
              <a:gd name="connsiteY2811" fmla="*/ 9284634 h 17221268"/>
              <a:gd name="connsiteX2812" fmla="*/ 17024308 w 17135464"/>
              <a:gd name="connsiteY2812" fmla="*/ 9507291 h 17221268"/>
              <a:gd name="connsiteX2813" fmla="*/ 16801202 w 17135464"/>
              <a:gd name="connsiteY2813" fmla="*/ 9730746 h 17221268"/>
              <a:gd name="connsiteX2814" fmla="*/ 16578096 w 17135464"/>
              <a:gd name="connsiteY2814" fmla="*/ 9507291 h 17221268"/>
              <a:gd name="connsiteX2815" fmla="*/ 16801202 w 17135464"/>
              <a:gd name="connsiteY2815" fmla="*/ 9284634 h 17221268"/>
              <a:gd name="connsiteX2816" fmla="*/ 17017162 w 17135464"/>
              <a:gd name="connsiteY2816" fmla="*/ 9251115 h 17221268"/>
              <a:gd name="connsiteX2817" fmla="*/ 17057654 w 17135464"/>
              <a:gd name="connsiteY2817" fmla="*/ 9291018 h 17221268"/>
              <a:gd name="connsiteX2818" fmla="*/ 17001282 w 17135464"/>
              <a:gd name="connsiteY2818" fmla="*/ 9346882 h 17221268"/>
              <a:gd name="connsiteX2819" fmla="*/ 16961584 w 17135464"/>
              <a:gd name="connsiteY2819" fmla="*/ 9306979 h 17221268"/>
              <a:gd name="connsiteX2820" fmla="*/ 16584448 w 17135464"/>
              <a:gd name="connsiteY2820" fmla="*/ 9251115 h 17221268"/>
              <a:gd name="connsiteX2821" fmla="*/ 16640820 w 17135464"/>
              <a:gd name="connsiteY2821" fmla="*/ 9306979 h 17221268"/>
              <a:gd name="connsiteX2822" fmla="*/ 16600328 w 17135464"/>
              <a:gd name="connsiteY2822" fmla="*/ 9346882 h 17221268"/>
              <a:gd name="connsiteX2823" fmla="*/ 16543956 w 17135464"/>
              <a:gd name="connsiteY2823" fmla="*/ 9291018 h 17221268"/>
              <a:gd name="connsiteX2824" fmla="*/ 8850377 w 17135464"/>
              <a:gd name="connsiteY2824" fmla="*/ 9246327 h 17221268"/>
              <a:gd name="connsiteX2825" fmla="*/ 9015523 w 17135464"/>
              <a:gd name="connsiteY2825" fmla="*/ 9246327 h 17221268"/>
              <a:gd name="connsiteX2826" fmla="*/ 9264036 w 17135464"/>
              <a:gd name="connsiteY2826" fmla="*/ 9495320 h 17221268"/>
              <a:gd name="connsiteX2827" fmla="*/ 9264036 w 17135464"/>
              <a:gd name="connsiteY2827" fmla="*/ 9697228 h 17221268"/>
              <a:gd name="connsiteX2828" fmla="*/ 9262448 w 17135464"/>
              <a:gd name="connsiteY2828" fmla="*/ 9697228 h 17221268"/>
              <a:gd name="connsiteX2829" fmla="*/ 9249745 w 17135464"/>
              <a:gd name="connsiteY2829" fmla="*/ 9703612 h 17221268"/>
              <a:gd name="connsiteX2830" fmla="*/ 8954388 w 17135464"/>
              <a:gd name="connsiteY2830" fmla="*/ 9758678 h 17221268"/>
              <a:gd name="connsiteX2831" fmla="*/ 8616156 w 17135464"/>
              <a:gd name="connsiteY2831" fmla="*/ 9704410 h 17221268"/>
              <a:gd name="connsiteX2832" fmla="*/ 8601864 w 17135464"/>
              <a:gd name="connsiteY2832" fmla="*/ 9700420 h 17221268"/>
              <a:gd name="connsiteX2833" fmla="*/ 8601864 w 17135464"/>
              <a:gd name="connsiteY2833" fmla="*/ 9697228 h 17221268"/>
              <a:gd name="connsiteX2834" fmla="*/ 8601864 w 17135464"/>
              <a:gd name="connsiteY2834" fmla="*/ 9495320 h 17221268"/>
              <a:gd name="connsiteX2835" fmla="*/ 8850377 w 17135464"/>
              <a:gd name="connsiteY2835" fmla="*/ 9246327 h 17221268"/>
              <a:gd name="connsiteX2836" fmla="*/ 7202936 w 17135464"/>
              <a:gd name="connsiteY2836" fmla="*/ 9233558 h 17221268"/>
              <a:gd name="connsiteX2837" fmla="*/ 7268040 w 17135464"/>
              <a:gd name="connsiteY2837" fmla="*/ 9364439 h 17221268"/>
              <a:gd name="connsiteX2838" fmla="*/ 7411750 w 17135464"/>
              <a:gd name="connsiteY2838" fmla="*/ 9385188 h 17221268"/>
              <a:gd name="connsiteX2839" fmla="*/ 7307741 w 17135464"/>
              <a:gd name="connsiteY2839" fmla="*/ 9487339 h 17221268"/>
              <a:gd name="connsiteX2840" fmla="*/ 7332355 w 17135464"/>
              <a:gd name="connsiteY2840" fmla="*/ 9630989 h 17221268"/>
              <a:gd name="connsiteX2841" fmla="*/ 7202936 w 17135464"/>
              <a:gd name="connsiteY2841" fmla="*/ 9563155 h 17221268"/>
              <a:gd name="connsiteX2842" fmla="*/ 7074313 w 17135464"/>
              <a:gd name="connsiteY2842" fmla="*/ 9630989 h 17221268"/>
              <a:gd name="connsiteX2843" fmla="*/ 7098927 w 17135464"/>
              <a:gd name="connsiteY2843" fmla="*/ 9487339 h 17221268"/>
              <a:gd name="connsiteX2844" fmla="*/ 6994917 w 17135464"/>
              <a:gd name="connsiteY2844" fmla="*/ 9385188 h 17221268"/>
              <a:gd name="connsiteX2845" fmla="*/ 7138626 w 17135464"/>
              <a:gd name="connsiteY2845" fmla="*/ 9364439 h 17221268"/>
              <a:gd name="connsiteX2846" fmla="*/ 16697984 w 17135464"/>
              <a:gd name="connsiteY2846" fmla="*/ 9188069 h 17221268"/>
              <a:gd name="connsiteX2847" fmla="*/ 16728156 w 17135464"/>
              <a:gd name="connsiteY2847" fmla="*/ 9261490 h 17221268"/>
              <a:gd name="connsiteX2848" fmla="*/ 16676548 w 17135464"/>
              <a:gd name="connsiteY2848" fmla="*/ 9283037 h 17221268"/>
              <a:gd name="connsiteX2849" fmla="*/ 16645584 w 17135464"/>
              <a:gd name="connsiteY2849" fmla="*/ 9209616 h 17221268"/>
              <a:gd name="connsiteX2850" fmla="*/ 16901242 w 17135464"/>
              <a:gd name="connsiteY2850" fmla="*/ 9187271 h 17221268"/>
              <a:gd name="connsiteX2851" fmla="*/ 16953644 w 17135464"/>
              <a:gd name="connsiteY2851" fmla="*/ 9208818 h 17221268"/>
              <a:gd name="connsiteX2852" fmla="*/ 16924266 w 17135464"/>
              <a:gd name="connsiteY2852" fmla="*/ 9282239 h 17221268"/>
              <a:gd name="connsiteX2853" fmla="*/ 16871070 w 17135464"/>
              <a:gd name="connsiteY2853" fmla="*/ 9260692 h 17221268"/>
              <a:gd name="connsiteX2854" fmla="*/ 16772618 w 17135464"/>
              <a:gd name="connsiteY2854" fmla="*/ 9172906 h 17221268"/>
              <a:gd name="connsiteX2855" fmla="*/ 16828990 w 17135464"/>
              <a:gd name="connsiteY2855" fmla="*/ 9172906 h 17221268"/>
              <a:gd name="connsiteX2856" fmla="*/ 16828990 w 17135464"/>
              <a:gd name="connsiteY2856" fmla="*/ 9252711 h 17221268"/>
              <a:gd name="connsiteX2857" fmla="*/ 16772618 w 17135464"/>
              <a:gd name="connsiteY2857" fmla="*/ 9252711 h 17221268"/>
              <a:gd name="connsiteX2858" fmla="*/ 12896453 w 17135464"/>
              <a:gd name="connsiteY2858" fmla="*/ 9132205 h 17221268"/>
              <a:gd name="connsiteX2859" fmla="*/ 13191810 w 17135464"/>
              <a:gd name="connsiteY2859" fmla="*/ 9132205 h 17221268"/>
              <a:gd name="connsiteX2860" fmla="*/ 13264855 w 17135464"/>
              <a:gd name="connsiteY2860" fmla="*/ 9205626 h 17221268"/>
              <a:gd name="connsiteX2861" fmla="*/ 13264855 w 17135464"/>
              <a:gd name="connsiteY2861" fmla="*/ 9287028 h 17221268"/>
              <a:gd name="connsiteX2862" fmla="*/ 12896453 w 17135464"/>
              <a:gd name="connsiteY2862" fmla="*/ 9287028 h 17221268"/>
              <a:gd name="connsiteX2863" fmla="*/ 12484382 w 17135464"/>
              <a:gd name="connsiteY2863" fmla="*/ 9132205 h 17221268"/>
              <a:gd name="connsiteX2864" fmla="*/ 12850402 w 17135464"/>
              <a:gd name="connsiteY2864" fmla="*/ 9132205 h 17221268"/>
              <a:gd name="connsiteX2865" fmla="*/ 12850402 w 17135464"/>
              <a:gd name="connsiteY2865" fmla="*/ 9287028 h 17221268"/>
              <a:gd name="connsiteX2866" fmla="*/ 12484382 w 17135464"/>
              <a:gd name="connsiteY2866" fmla="*/ 9287028 h 17221268"/>
              <a:gd name="connsiteX2867" fmla="*/ 12484382 w 17135464"/>
              <a:gd name="connsiteY2867" fmla="*/ 9132205 h 17221268"/>
              <a:gd name="connsiteX2868" fmla="*/ 12071517 w 17135464"/>
              <a:gd name="connsiteY2868" fmla="*/ 9132205 h 17221268"/>
              <a:gd name="connsiteX2869" fmla="*/ 12438332 w 17135464"/>
              <a:gd name="connsiteY2869" fmla="*/ 9132205 h 17221268"/>
              <a:gd name="connsiteX2870" fmla="*/ 12438332 w 17135464"/>
              <a:gd name="connsiteY2870" fmla="*/ 9287028 h 17221268"/>
              <a:gd name="connsiteX2871" fmla="*/ 12071517 w 17135464"/>
              <a:gd name="connsiteY2871" fmla="*/ 9287028 h 17221268"/>
              <a:gd name="connsiteX2872" fmla="*/ 12071517 w 17135464"/>
              <a:gd name="connsiteY2872" fmla="*/ 9132205 h 17221268"/>
              <a:gd name="connsiteX2873" fmla="*/ 11730110 w 17135464"/>
              <a:gd name="connsiteY2873" fmla="*/ 9132205 h 17221268"/>
              <a:gd name="connsiteX2874" fmla="*/ 12026261 w 17135464"/>
              <a:gd name="connsiteY2874" fmla="*/ 9132205 h 17221268"/>
              <a:gd name="connsiteX2875" fmla="*/ 12026261 w 17135464"/>
              <a:gd name="connsiteY2875" fmla="*/ 9287028 h 17221268"/>
              <a:gd name="connsiteX2876" fmla="*/ 11657064 w 17135464"/>
              <a:gd name="connsiteY2876" fmla="*/ 9287028 h 17221268"/>
              <a:gd name="connsiteX2877" fmla="*/ 11657064 w 17135464"/>
              <a:gd name="connsiteY2877" fmla="*/ 9205626 h 17221268"/>
              <a:gd name="connsiteX2878" fmla="*/ 11730110 w 17135464"/>
              <a:gd name="connsiteY2878" fmla="*/ 9132205 h 17221268"/>
              <a:gd name="connsiteX2879" fmla="*/ 483396 w 17135464"/>
              <a:gd name="connsiteY2879" fmla="*/ 9118668 h 17221268"/>
              <a:gd name="connsiteX2880" fmla="*/ 581354 w 17135464"/>
              <a:gd name="connsiteY2880" fmla="*/ 9129331 h 17221268"/>
              <a:gd name="connsiteX2881" fmla="*/ 606291 w 17135464"/>
              <a:gd name="connsiteY2881" fmla="*/ 9157792 h 17221268"/>
              <a:gd name="connsiteX2882" fmla="*/ 616972 w 17135464"/>
              <a:gd name="connsiteY2882" fmla="*/ 9232473 h 17221268"/>
              <a:gd name="connsiteX2883" fmla="*/ 633015 w 17135464"/>
              <a:gd name="connsiteY2883" fmla="*/ 9239567 h 17221268"/>
              <a:gd name="connsiteX2884" fmla="*/ 693612 w 17135464"/>
              <a:gd name="connsiteY2884" fmla="*/ 9193348 h 17221268"/>
              <a:gd name="connsiteX2885" fmla="*/ 732761 w 17135464"/>
              <a:gd name="connsiteY2885" fmla="*/ 9191564 h 17221268"/>
              <a:gd name="connsiteX2886" fmla="*/ 807613 w 17135464"/>
              <a:gd name="connsiteY2886" fmla="*/ 9253798 h 17221268"/>
              <a:gd name="connsiteX2887" fmla="*/ 869954 w 17135464"/>
              <a:gd name="connsiteY2887" fmla="*/ 9328478 h 17221268"/>
              <a:gd name="connsiteX2888" fmla="*/ 868167 w 17135464"/>
              <a:gd name="connsiteY2888" fmla="*/ 9367603 h 17221268"/>
              <a:gd name="connsiteX2889" fmla="*/ 821826 w 17135464"/>
              <a:gd name="connsiteY2889" fmla="*/ 9428095 h 17221268"/>
              <a:gd name="connsiteX2890" fmla="*/ 828975 w 17135464"/>
              <a:gd name="connsiteY2890" fmla="*/ 9444067 h 17221268"/>
              <a:gd name="connsiteX2891" fmla="*/ 903785 w 17135464"/>
              <a:gd name="connsiteY2891" fmla="*/ 9454772 h 17221268"/>
              <a:gd name="connsiteX2892" fmla="*/ 932295 w 17135464"/>
              <a:gd name="connsiteY2892" fmla="*/ 9479666 h 17221268"/>
              <a:gd name="connsiteX2893" fmla="*/ 942977 w 17135464"/>
              <a:gd name="connsiteY2893" fmla="*/ 9577456 h 17221268"/>
              <a:gd name="connsiteX2894" fmla="*/ 932295 w 17135464"/>
              <a:gd name="connsiteY2894" fmla="*/ 9675245 h 17221268"/>
              <a:gd name="connsiteX2895" fmla="*/ 903785 w 17135464"/>
              <a:gd name="connsiteY2895" fmla="*/ 9700139 h 17221268"/>
              <a:gd name="connsiteX2896" fmla="*/ 828975 w 17135464"/>
              <a:gd name="connsiteY2896" fmla="*/ 9710801 h 17221268"/>
              <a:gd name="connsiteX2897" fmla="*/ 821826 w 17135464"/>
              <a:gd name="connsiteY2897" fmla="*/ 9726816 h 17221268"/>
              <a:gd name="connsiteX2898" fmla="*/ 868167 w 17135464"/>
              <a:gd name="connsiteY2898" fmla="*/ 9787308 h 17221268"/>
              <a:gd name="connsiteX2899" fmla="*/ 869954 w 17135464"/>
              <a:gd name="connsiteY2899" fmla="*/ 9826390 h 17221268"/>
              <a:gd name="connsiteX2900" fmla="*/ 807613 w 17135464"/>
              <a:gd name="connsiteY2900" fmla="*/ 9901113 h 17221268"/>
              <a:gd name="connsiteX2901" fmla="*/ 732761 w 17135464"/>
              <a:gd name="connsiteY2901" fmla="*/ 9963347 h 17221268"/>
              <a:gd name="connsiteX2902" fmla="*/ 693612 w 17135464"/>
              <a:gd name="connsiteY2902" fmla="*/ 9961563 h 17221268"/>
              <a:gd name="connsiteX2903" fmla="*/ 633015 w 17135464"/>
              <a:gd name="connsiteY2903" fmla="*/ 9915302 h 17221268"/>
              <a:gd name="connsiteX2904" fmla="*/ 616972 w 17135464"/>
              <a:gd name="connsiteY2904" fmla="*/ 9922438 h 17221268"/>
              <a:gd name="connsiteX2905" fmla="*/ 606291 w 17135464"/>
              <a:gd name="connsiteY2905" fmla="*/ 9997119 h 17221268"/>
              <a:gd name="connsiteX2906" fmla="*/ 581354 w 17135464"/>
              <a:gd name="connsiteY2906" fmla="*/ 10025580 h 17221268"/>
              <a:gd name="connsiteX2907" fmla="*/ 483396 w 17135464"/>
              <a:gd name="connsiteY2907" fmla="*/ 10036243 h 17221268"/>
              <a:gd name="connsiteX2908" fmla="*/ 385437 w 17135464"/>
              <a:gd name="connsiteY2908" fmla="*/ 10025580 h 17221268"/>
              <a:gd name="connsiteX2909" fmla="*/ 360500 w 17135464"/>
              <a:gd name="connsiteY2909" fmla="*/ 9997119 h 17221268"/>
              <a:gd name="connsiteX2910" fmla="*/ 351564 w 17135464"/>
              <a:gd name="connsiteY2910" fmla="*/ 9922438 h 17221268"/>
              <a:gd name="connsiteX2911" fmla="*/ 333777 w 17135464"/>
              <a:gd name="connsiteY2911" fmla="*/ 9915302 h 17221268"/>
              <a:gd name="connsiteX2912" fmla="*/ 273180 w 17135464"/>
              <a:gd name="connsiteY2912" fmla="*/ 9961563 h 17221268"/>
              <a:gd name="connsiteX2913" fmla="*/ 233988 w 17135464"/>
              <a:gd name="connsiteY2913" fmla="*/ 9963347 h 17221268"/>
              <a:gd name="connsiteX2914" fmla="*/ 159179 w 17135464"/>
              <a:gd name="connsiteY2914" fmla="*/ 9901113 h 17221268"/>
              <a:gd name="connsiteX2915" fmla="*/ 96837 w 17135464"/>
              <a:gd name="connsiteY2915" fmla="*/ 9826390 h 17221268"/>
              <a:gd name="connsiteX2916" fmla="*/ 98624 w 17135464"/>
              <a:gd name="connsiteY2916" fmla="*/ 9787308 h 17221268"/>
              <a:gd name="connsiteX2917" fmla="*/ 144923 w 17135464"/>
              <a:gd name="connsiteY2917" fmla="*/ 9726816 h 17221268"/>
              <a:gd name="connsiteX2918" fmla="*/ 137817 w 17135464"/>
              <a:gd name="connsiteY2918" fmla="*/ 9710801 h 17221268"/>
              <a:gd name="connsiteX2919" fmla="*/ 63007 w 17135464"/>
              <a:gd name="connsiteY2919" fmla="*/ 9700139 h 17221268"/>
              <a:gd name="connsiteX2920" fmla="*/ 34496 w 17135464"/>
              <a:gd name="connsiteY2920" fmla="*/ 9675245 h 17221268"/>
              <a:gd name="connsiteX2921" fmla="*/ 23815 w 17135464"/>
              <a:gd name="connsiteY2921" fmla="*/ 9577456 h 17221268"/>
              <a:gd name="connsiteX2922" fmla="*/ 34496 w 17135464"/>
              <a:gd name="connsiteY2922" fmla="*/ 9479666 h 17221268"/>
              <a:gd name="connsiteX2923" fmla="*/ 63007 w 17135464"/>
              <a:gd name="connsiteY2923" fmla="*/ 9454772 h 17221268"/>
              <a:gd name="connsiteX2924" fmla="*/ 137817 w 17135464"/>
              <a:gd name="connsiteY2924" fmla="*/ 9445851 h 17221268"/>
              <a:gd name="connsiteX2925" fmla="*/ 144923 w 17135464"/>
              <a:gd name="connsiteY2925" fmla="*/ 9428095 h 17221268"/>
              <a:gd name="connsiteX2926" fmla="*/ 98624 w 17135464"/>
              <a:gd name="connsiteY2926" fmla="*/ 9367603 h 17221268"/>
              <a:gd name="connsiteX2927" fmla="*/ 96837 w 17135464"/>
              <a:gd name="connsiteY2927" fmla="*/ 9328478 h 17221268"/>
              <a:gd name="connsiteX2928" fmla="*/ 159179 w 17135464"/>
              <a:gd name="connsiteY2928" fmla="*/ 9253798 h 17221268"/>
              <a:gd name="connsiteX2929" fmla="*/ 233988 w 17135464"/>
              <a:gd name="connsiteY2929" fmla="*/ 9191564 h 17221268"/>
              <a:gd name="connsiteX2930" fmla="*/ 273180 w 17135464"/>
              <a:gd name="connsiteY2930" fmla="*/ 9193348 h 17221268"/>
              <a:gd name="connsiteX2931" fmla="*/ 333777 w 17135464"/>
              <a:gd name="connsiteY2931" fmla="*/ 9239567 h 17221268"/>
              <a:gd name="connsiteX2932" fmla="*/ 349777 w 17135464"/>
              <a:gd name="connsiteY2932" fmla="*/ 9232473 h 17221268"/>
              <a:gd name="connsiteX2933" fmla="*/ 360500 w 17135464"/>
              <a:gd name="connsiteY2933" fmla="*/ 9157792 h 17221268"/>
              <a:gd name="connsiteX2934" fmla="*/ 385437 w 17135464"/>
              <a:gd name="connsiteY2934" fmla="*/ 9129331 h 17221268"/>
              <a:gd name="connsiteX2935" fmla="*/ 483396 w 17135464"/>
              <a:gd name="connsiteY2935" fmla="*/ 9118668 h 17221268"/>
              <a:gd name="connsiteX2936" fmla="*/ 9173523 w 17135464"/>
              <a:gd name="connsiteY2936" fmla="*/ 9046015 h 17221268"/>
              <a:gd name="connsiteX2937" fmla="*/ 9337081 w 17135464"/>
              <a:gd name="connsiteY2937" fmla="*/ 9046015 h 17221268"/>
              <a:gd name="connsiteX2938" fmla="*/ 9585594 w 17135464"/>
              <a:gd name="connsiteY2938" fmla="*/ 9294210 h 17221268"/>
              <a:gd name="connsiteX2939" fmla="*/ 9585594 w 17135464"/>
              <a:gd name="connsiteY2939" fmla="*/ 9496118 h 17221268"/>
              <a:gd name="connsiteX2940" fmla="*/ 9584006 w 17135464"/>
              <a:gd name="connsiteY2940" fmla="*/ 9496118 h 17221268"/>
              <a:gd name="connsiteX2941" fmla="*/ 9571303 w 17135464"/>
              <a:gd name="connsiteY2941" fmla="*/ 9502502 h 17221268"/>
              <a:gd name="connsiteX2942" fmla="*/ 9310086 w 17135464"/>
              <a:gd name="connsiteY2942" fmla="*/ 9557568 h 17221268"/>
              <a:gd name="connsiteX2943" fmla="*/ 9310086 w 17135464"/>
              <a:gd name="connsiteY2943" fmla="*/ 9495320 h 17221268"/>
              <a:gd name="connsiteX2944" fmla="*/ 9098890 w 17135464"/>
              <a:gd name="connsiteY2944" fmla="*/ 9212809 h 17221268"/>
              <a:gd name="connsiteX2945" fmla="*/ 9173523 w 17135464"/>
              <a:gd name="connsiteY2945" fmla="*/ 9046015 h 17221268"/>
              <a:gd name="connsiteX2946" fmla="*/ 8509764 w 17135464"/>
              <a:gd name="connsiteY2946" fmla="*/ 9046015 h 17221268"/>
              <a:gd name="connsiteX2947" fmla="*/ 8674116 w 17135464"/>
              <a:gd name="connsiteY2947" fmla="*/ 9046015 h 17221268"/>
              <a:gd name="connsiteX2948" fmla="*/ 8692377 w 17135464"/>
              <a:gd name="connsiteY2948" fmla="*/ 9046813 h 17221268"/>
              <a:gd name="connsiteX2949" fmla="*/ 8766216 w 17135464"/>
              <a:gd name="connsiteY2949" fmla="*/ 9212809 h 17221268"/>
              <a:gd name="connsiteX2950" fmla="*/ 8555020 w 17135464"/>
              <a:gd name="connsiteY2950" fmla="*/ 9495320 h 17221268"/>
              <a:gd name="connsiteX2951" fmla="*/ 8555020 w 17135464"/>
              <a:gd name="connsiteY2951" fmla="*/ 9556770 h 17221268"/>
              <a:gd name="connsiteX2952" fmla="*/ 8274748 w 17135464"/>
              <a:gd name="connsiteY2952" fmla="*/ 9504099 h 17221268"/>
              <a:gd name="connsiteX2953" fmla="*/ 8261251 w 17135464"/>
              <a:gd name="connsiteY2953" fmla="*/ 9499310 h 17221268"/>
              <a:gd name="connsiteX2954" fmla="*/ 8260457 w 17135464"/>
              <a:gd name="connsiteY2954" fmla="*/ 9496118 h 17221268"/>
              <a:gd name="connsiteX2955" fmla="*/ 8260457 w 17135464"/>
              <a:gd name="connsiteY2955" fmla="*/ 9294210 h 17221268"/>
              <a:gd name="connsiteX2956" fmla="*/ 8509764 w 17135464"/>
              <a:gd name="connsiteY2956" fmla="*/ 9046015 h 17221268"/>
              <a:gd name="connsiteX2957" fmla="*/ 3680883 w 17135464"/>
              <a:gd name="connsiteY2957" fmla="*/ 8882414 h 17221268"/>
              <a:gd name="connsiteX2958" fmla="*/ 3893667 w 17135464"/>
              <a:gd name="connsiteY2958" fmla="*/ 9094697 h 17221268"/>
              <a:gd name="connsiteX2959" fmla="*/ 3680883 w 17135464"/>
              <a:gd name="connsiteY2959" fmla="*/ 9307777 h 17221268"/>
              <a:gd name="connsiteX2960" fmla="*/ 3468889 w 17135464"/>
              <a:gd name="connsiteY2960" fmla="*/ 9094697 h 17221268"/>
              <a:gd name="connsiteX2961" fmla="*/ 3680883 w 17135464"/>
              <a:gd name="connsiteY2961" fmla="*/ 8882414 h 17221268"/>
              <a:gd name="connsiteX2962" fmla="*/ 8932950 w 17135464"/>
              <a:gd name="connsiteY2962" fmla="*/ 8844906 h 17221268"/>
              <a:gd name="connsiteX2963" fmla="*/ 9127473 w 17135464"/>
              <a:gd name="connsiteY2963" fmla="*/ 9038833 h 17221268"/>
              <a:gd name="connsiteX2964" fmla="*/ 8932950 w 17135464"/>
              <a:gd name="connsiteY2964" fmla="*/ 9233558 h 17221268"/>
              <a:gd name="connsiteX2965" fmla="*/ 8738427 w 17135464"/>
              <a:gd name="connsiteY2965" fmla="*/ 9038833 h 17221268"/>
              <a:gd name="connsiteX2966" fmla="*/ 8932950 w 17135464"/>
              <a:gd name="connsiteY2966" fmla="*/ 8844906 h 17221268"/>
              <a:gd name="connsiteX2967" fmla="*/ 4318448 w 17135464"/>
              <a:gd name="connsiteY2967" fmla="*/ 8776273 h 17221268"/>
              <a:gd name="connsiteX2968" fmla="*/ 4584420 w 17135464"/>
              <a:gd name="connsiteY2968" fmla="*/ 9042025 h 17221268"/>
              <a:gd name="connsiteX2969" fmla="*/ 4318448 w 17135464"/>
              <a:gd name="connsiteY2969" fmla="*/ 9307777 h 17221268"/>
              <a:gd name="connsiteX2970" fmla="*/ 4053254 w 17135464"/>
              <a:gd name="connsiteY2970" fmla="*/ 9042025 h 17221268"/>
              <a:gd name="connsiteX2971" fmla="*/ 4318448 w 17135464"/>
              <a:gd name="connsiteY2971" fmla="*/ 8776273 h 17221268"/>
              <a:gd name="connsiteX2972" fmla="*/ 10701917 w 17135464"/>
              <a:gd name="connsiteY2972" fmla="*/ 8695669 h 17221268"/>
              <a:gd name="connsiteX2973" fmla="*/ 10767817 w 17135464"/>
              <a:gd name="connsiteY2973" fmla="*/ 8828146 h 17221268"/>
              <a:gd name="connsiteX2974" fmla="*/ 10913908 w 17135464"/>
              <a:gd name="connsiteY2974" fmla="*/ 8849694 h 17221268"/>
              <a:gd name="connsiteX2975" fmla="*/ 10808309 w 17135464"/>
              <a:gd name="connsiteY2975" fmla="*/ 8952643 h 17221268"/>
              <a:gd name="connsiteX2976" fmla="*/ 10832923 w 17135464"/>
              <a:gd name="connsiteY2976" fmla="*/ 9098687 h 17221268"/>
              <a:gd name="connsiteX2977" fmla="*/ 10701917 w 17135464"/>
              <a:gd name="connsiteY2977" fmla="*/ 9029256 h 17221268"/>
              <a:gd name="connsiteX2978" fmla="*/ 10570912 w 17135464"/>
              <a:gd name="connsiteY2978" fmla="*/ 9098687 h 17221268"/>
              <a:gd name="connsiteX2979" fmla="*/ 10596319 w 17135464"/>
              <a:gd name="connsiteY2979" fmla="*/ 8952643 h 17221268"/>
              <a:gd name="connsiteX2980" fmla="*/ 10489927 w 17135464"/>
              <a:gd name="connsiteY2980" fmla="*/ 8849694 h 17221268"/>
              <a:gd name="connsiteX2981" fmla="*/ 10636812 w 17135464"/>
              <a:gd name="connsiteY2981" fmla="*/ 8828146 h 17221268"/>
              <a:gd name="connsiteX2982" fmla="*/ 9254509 w 17135464"/>
              <a:gd name="connsiteY2982" fmla="*/ 8643796 h 17221268"/>
              <a:gd name="connsiteX2983" fmla="*/ 9448237 w 17135464"/>
              <a:gd name="connsiteY2983" fmla="*/ 8838521 h 17221268"/>
              <a:gd name="connsiteX2984" fmla="*/ 9254509 w 17135464"/>
              <a:gd name="connsiteY2984" fmla="*/ 9032448 h 17221268"/>
              <a:gd name="connsiteX2985" fmla="*/ 9171936 w 17135464"/>
              <a:gd name="connsiteY2985" fmla="*/ 9014093 h 17221268"/>
              <a:gd name="connsiteX2986" fmla="*/ 9059986 w 17135464"/>
              <a:gd name="connsiteY2986" fmla="*/ 8835329 h 17221268"/>
              <a:gd name="connsiteX2987" fmla="*/ 9254509 w 17135464"/>
              <a:gd name="connsiteY2987" fmla="*/ 8643796 h 17221268"/>
              <a:gd name="connsiteX2988" fmla="*/ 8591543 w 17135464"/>
              <a:gd name="connsiteY2988" fmla="*/ 8643796 h 17221268"/>
              <a:gd name="connsiteX2989" fmla="*/ 8786066 w 17135464"/>
              <a:gd name="connsiteY2989" fmla="*/ 8838521 h 17221268"/>
              <a:gd name="connsiteX2990" fmla="*/ 8786066 w 17135464"/>
              <a:gd name="connsiteY2990" fmla="*/ 8848896 h 17221268"/>
              <a:gd name="connsiteX2991" fmla="*/ 8695553 w 17135464"/>
              <a:gd name="connsiteY2991" fmla="*/ 9002920 h 17221268"/>
              <a:gd name="connsiteX2992" fmla="*/ 8591543 w 17135464"/>
              <a:gd name="connsiteY2992" fmla="*/ 9032448 h 17221268"/>
              <a:gd name="connsiteX2993" fmla="*/ 8397814 w 17135464"/>
              <a:gd name="connsiteY2993" fmla="*/ 8838521 h 17221268"/>
              <a:gd name="connsiteX2994" fmla="*/ 8591543 w 17135464"/>
              <a:gd name="connsiteY2994" fmla="*/ 8643796 h 17221268"/>
              <a:gd name="connsiteX2995" fmla="*/ 2435933 w 17135464"/>
              <a:gd name="connsiteY2995" fmla="*/ 8585538 h 17221268"/>
              <a:gd name="connsiteX2996" fmla="*/ 3071111 w 17135464"/>
              <a:gd name="connsiteY2996" fmla="*/ 8585538 h 17221268"/>
              <a:gd name="connsiteX2997" fmla="*/ 3098106 w 17135464"/>
              <a:gd name="connsiteY2997" fmla="*/ 8591124 h 17221268"/>
              <a:gd name="connsiteX2998" fmla="*/ 3129865 w 17135464"/>
              <a:gd name="connsiteY2998" fmla="*/ 8615864 h 17221268"/>
              <a:gd name="connsiteX2999" fmla="*/ 3140979 w 17135464"/>
              <a:gd name="connsiteY2999" fmla="*/ 8653373 h 17221268"/>
              <a:gd name="connsiteX3000" fmla="*/ 3140979 w 17135464"/>
              <a:gd name="connsiteY3000" fmla="*/ 9434668 h 17221268"/>
              <a:gd name="connsiteX3001" fmla="*/ 3129865 w 17135464"/>
              <a:gd name="connsiteY3001" fmla="*/ 9472176 h 17221268"/>
              <a:gd name="connsiteX3002" fmla="*/ 3098106 w 17135464"/>
              <a:gd name="connsiteY3002" fmla="*/ 9497714 h 17221268"/>
              <a:gd name="connsiteX3003" fmla="*/ 3071111 w 17135464"/>
              <a:gd name="connsiteY3003" fmla="*/ 9502502 h 17221268"/>
              <a:gd name="connsiteX3004" fmla="*/ 3021090 w 17135464"/>
              <a:gd name="connsiteY3004" fmla="*/ 9482551 h 17221268"/>
              <a:gd name="connsiteX3005" fmla="*/ 2753522 w 17135464"/>
              <a:gd name="connsiteY3005" fmla="*/ 9225578 h 17221268"/>
              <a:gd name="connsiteX3006" fmla="*/ 2485954 w 17135464"/>
              <a:gd name="connsiteY3006" fmla="*/ 9482551 h 17221268"/>
              <a:gd name="connsiteX3007" fmla="*/ 2435933 w 17135464"/>
              <a:gd name="connsiteY3007" fmla="*/ 9502502 h 17221268"/>
              <a:gd name="connsiteX3008" fmla="*/ 2408938 w 17135464"/>
              <a:gd name="connsiteY3008" fmla="*/ 9497714 h 17221268"/>
              <a:gd name="connsiteX3009" fmla="*/ 2377180 w 17135464"/>
              <a:gd name="connsiteY3009" fmla="*/ 9472176 h 17221268"/>
              <a:gd name="connsiteX3010" fmla="*/ 2366065 w 17135464"/>
              <a:gd name="connsiteY3010" fmla="*/ 9434668 h 17221268"/>
              <a:gd name="connsiteX3011" fmla="*/ 2366065 w 17135464"/>
              <a:gd name="connsiteY3011" fmla="*/ 8653373 h 17221268"/>
              <a:gd name="connsiteX3012" fmla="*/ 2377180 w 17135464"/>
              <a:gd name="connsiteY3012" fmla="*/ 8615864 h 17221268"/>
              <a:gd name="connsiteX3013" fmla="*/ 2408938 w 17135464"/>
              <a:gd name="connsiteY3013" fmla="*/ 8591124 h 17221268"/>
              <a:gd name="connsiteX3014" fmla="*/ 2435933 w 17135464"/>
              <a:gd name="connsiteY3014" fmla="*/ 8585538 h 17221268"/>
              <a:gd name="connsiteX3015" fmla="*/ 15459063 w 17135464"/>
              <a:gd name="connsiteY3015" fmla="*/ 8547168 h 17221268"/>
              <a:gd name="connsiteX3016" fmla="*/ 15138388 w 17135464"/>
              <a:gd name="connsiteY3016" fmla="*/ 8867843 h 17221268"/>
              <a:gd name="connsiteX3017" fmla="*/ 15459063 w 17135464"/>
              <a:gd name="connsiteY3017" fmla="*/ 9188518 h 17221268"/>
              <a:gd name="connsiteX3018" fmla="*/ 15779738 w 17135464"/>
              <a:gd name="connsiteY3018" fmla="*/ 8867843 h 17221268"/>
              <a:gd name="connsiteX3019" fmla="*/ 15459063 w 17135464"/>
              <a:gd name="connsiteY3019" fmla="*/ 8547168 h 17221268"/>
              <a:gd name="connsiteX3020" fmla="*/ 1810151 w 17135464"/>
              <a:gd name="connsiteY3020" fmla="*/ 8417713 h 17221268"/>
              <a:gd name="connsiteX3021" fmla="*/ 2170747 w 17135464"/>
              <a:gd name="connsiteY3021" fmla="*/ 8788244 h 17221268"/>
              <a:gd name="connsiteX3022" fmla="*/ 1494278 w 17135464"/>
              <a:gd name="connsiteY3022" fmla="*/ 9631787 h 17221268"/>
              <a:gd name="connsiteX3023" fmla="*/ 1494278 w 17135464"/>
              <a:gd name="connsiteY3023" fmla="*/ 9632585 h 17221268"/>
              <a:gd name="connsiteX3024" fmla="*/ 1493484 w 17135464"/>
              <a:gd name="connsiteY3024" fmla="*/ 9632585 h 17221268"/>
              <a:gd name="connsiteX3025" fmla="*/ 1492690 w 17135464"/>
              <a:gd name="connsiteY3025" fmla="*/ 9632585 h 17221268"/>
              <a:gd name="connsiteX3026" fmla="*/ 1492690 w 17135464"/>
              <a:gd name="connsiteY3026" fmla="*/ 9631787 h 17221268"/>
              <a:gd name="connsiteX3027" fmla="*/ 793998 w 17135464"/>
              <a:gd name="connsiteY3027" fmla="*/ 8806599 h 17221268"/>
              <a:gd name="connsiteX3028" fmla="*/ 1465695 w 17135464"/>
              <a:gd name="connsiteY3028" fmla="*/ 8717217 h 17221268"/>
              <a:gd name="connsiteX3029" fmla="*/ 1483163 w 17135464"/>
              <a:gd name="connsiteY3029" fmla="*/ 8781061 h 17221268"/>
              <a:gd name="connsiteX3030" fmla="*/ 1496660 w 17135464"/>
              <a:gd name="connsiteY3030" fmla="*/ 8716419 h 17221268"/>
              <a:gd name="connsiteX3031" fmla="*/ 1810151 w 17135464"/>
              <a:gd name="connsiteY3031" fmla="*/ 8417713 h 17221268"/>
              <a:gd name="connsiteX3032" fmla="*/ 311265 w 17135464"/>
              <a:gd name="connsiteY3032" fmla="*/ 8413956 h 17221268"/>
              <a:gd name="connsiteX3033" fmla="*/ 375576 w 17135464"/>
              <a:gd name="connsiteY3033" fmla="*/ 8544837 h 17221268"/>
              <a:gd name="connsiteX3034" fmla="*/ 520079 w 17135464"/>
              <a:gd name="connsiteY3034" fmla="*/ 8566385 h 17221268"/>
              <a:gd name="connsiteX3035" fmla="*/ 415275 w 17135464"/>
              <a:gd name="connsiteY3035" fmla="*/ 8667738 h 17221268"/>
              <a:gd name="connsiteX3036" fmla="*/ 439888 w 17135464"/>
              <a:gd name="connsiteY3036" fmla="*/ 8811387 h 17221268"/>
              <a:gd name="connsiteX3037" fmla="*/ 311265 w 17135464"/>
              <a:gd name="connsiteY3037" fmla="*/ 8743553 h 17221268"/>
              <a:gd name="connsiteX3038" fmla="*/ 181848 w 17135464"/>
              <a:gd name="connsiteY3038" fmla="*/ 8811387 h 17221268"/>
              <a:gd name="connsiteX3039" fmla="*/ 206461 w 17135464"/>
              <a:gd name="connsiteY3039" fmla="*/ 8667738 h 17221268"/>
              <a:gd name="connsiteX3040" fmla="*/ 102451 w 17135464"/>
              <a:gd name="connsiteY3040" fmla="*/ 8566385 h 17221268"/>
              <a:gd name="connsiteX3041" fmla="*/ 246953 w 17135464"/>
              <a:gd name="connsiteY3041" fmla="*/ 8544837 h 17221268"/>
              <a:gd name="connsiteX3042" fmla="*/ 10574088 w 17135464"/>
              <a:gd name="connsiteY3042" fmla="*/ 8411562 h 17221268"/>
              <a:gd name="connsiteX3043" fmla="*/ 10604259 w 17135464"/>
              <a:gd name="connsiteY3043" fmla="*/ 8441090 h 17221268"/>
              <a:gd name="connsiteX3044" fmla="*/ 10574088 w 17135464"/>
              <a:gd name="connsiteY3044" fmla="*/ 8472214 h 17221268"/>
              <a:gd name="connsiteX3045" fmla="*/ 9967494 w 17135464"/>
              <a:gd name="connsiteY3045" fmla="*/ 8836127 h 17221268"/>
              <a:gd name="connsiteX3046" fmla="*/ 9936529 w 17135464"/>
              <a:gd name="connsiteY3046" fmla="*/ 8866453 h 17221268"/>
              <a:gd name="connsiteX3047" fmla="*/ 9906359 w 17135464"/>
              <a:gd name="connsiteY3047" fmla="*/ 8836127 h 17221268"/>
              <a:gd name="connsiteX3048" fmla="*/ 10574088 w 17135464"/>
              <a:gd name="connsiteY3048" fmla="*/ 8411562 h 17221268"/>
              <a:gd name="connsiteX3049" fmla="*/ 15455888 w 17135464"/>
              <a:gd name="connsiteY3049" fmla="*/ 8394768 h 17221268"/>
              <a:gd name="connsiteX3050" fmla="*/ 15925788 w 17135464"/>
              <a:gd name="connsiteY3050" fmla="*/ 8864668 h 17221268"/>
              <a:gd name="connsiteX3051" fmla="*/ 15455888 w 17135464"/>
              <a:gd name="connsiteY3051" fmla="*/ 9334568 h 17221268"/>
              <a:gd name="connsiteX3052" fmla="*/ 14985988 w 17135464"/>
              <a:gd name="connsiteY3052" fmla="*/ 8864668 h 17221268"/>
              <a:gd name="connsiteX3053" fmla="*/ 15455888 w 17135464"/>
              <a:gd name="connsiteY3053" fmla="*/ 8394768 h 17221268"/>
              <a:gd name="connsiteX3054" fmla="*/ 14127944 w 17135464"/>
              <a:gd name="connsiteY3054" fmla="*/ 8255068 h 17221268"/>
              <a:gd name="connsiteX3055" fmla="*/ 14070026 w 17135464"/>
              <a:gd name="connsiteY3055" fmla="*/ 8278914 h 17221268"/>
              <a:gd name="connsiteX3056" fmla="*/ 14046188 w 17135464"/>
              <a:gd name="connsiteY3056" fmla="*/ 8336855 h 17221268"/>
              <a:gd name="connsiteX3057" fmla="*/ 14070026 w 17135464"/>
              <a:gd name="connsiteY3057" fmla="*/ 8394735 h 17221268"/>
              <a:gd name="connsiteX3058" fmla="*/ 14127944 w 17135464"/>
              <a:gd name="connsiteY3058" fmla="*/ 8418581 h 17221268"/>
              <a:gd name="connsiteX3059" fmla="*/ 14185863 w 17135464"/>
              <a:gd name="connsiteY3059" fmla="*/ 8394735 h 17221268"/>
              <a:gd name="connsiteX3060" fmla="*/ 14209701 w 17135464"/>
              <a:gd name="connsiteY3060" fmla="*/ 8336855 h 17221268"/>
              <a:gd name="connsiteX3061" fmla="*/ 14185863 w 17135464"/>
              <a:gd name="connsiteY3061" fmla="*/ 8278914 h 17221268"/>
              <a:gd name="connsiteX3062" fmla="*/ 14127944 w 17135464"/>
              <a:gd name="connsiteY3062" fmla="*/ 8255068 h 17221268"/>
              <a:gd name="connsiteX3063" fmla="*/ 10577500 w 17135464"/>
              <a:gd name="connsiteY3063" fmla="*/ 8229668 h 17221268"/>
              <a:gd name="connsiteX3064" fmla="*/ 9728188 w 17135464"/>
              <a:gd name="connsiteY3064" fmla="*/ 8836134 h 17221268"/>
              <a:gd name="connsiteX3065" fmla="*/ 10087180 w 17135464"/>
              <a:gd name="connsiteY3065" fmla="*/ 9329676 h 17221268"/>
              <a:gd name="connsiteX3066" fmla="*/ 10153237 w 17135464"/>
              <a:gd name="connsiteY3066" fmla="*/ 9437750 h 17221268"/>
              <a:gd name="connsiteX3067" fmla="*/ 10152687 w 17135464"/>
              <a:gd name="connsiteY3067" fmla="*/ 9449068 h 17221268"/>
              <a:gd name="connsiteX3068" fmla="*/ 10109120 w 17135464"/>
              <a:gd name="connsiteY3068" fmla="*/ 9626668 h 17221268"/>
              <a:gd name="connsiteX3069" fmla="*/ 10296362 w 17135464"/>
              <a:gd name="connsiteY3069" fmla="*/ 9472739 h 17221268"/>
              <a:gd name="connsiteX3070" fmla="*/ 10390259 w 17135464"/>
              <a:gd name="connsiteY3070" fmla="*/ 9428566 h 17221268"/>
              <a:gd name="connsiteX3071" fmla="*/ 10407717 w 17135464"/>
              <a:gd name="connsiteY3071" fmla="*/ 9429794 h 17221268"/>
              <a:gd name="connsiteX3072" fmla="*/ 10577500 w 17135464"/>
              <a:gd name="connsiteY3072" fmla="*/ 9442536 h 17221268"/>
              <a:gd name="connsiteX3073" fmla="*/ 11426813 w 17135464"/>
              <a:gd name="connsiteY3073" fmla="*/ 8836134 h 17221268"/>
              <a:gd name="connsiteX3074" fmla="*/ 10577500 w 17135464"/>
              <a:gd name="connsiteY3074" fmla="*/ 8229668 h 17221268"/>
              <a:gd name="connsiteX3075" fmla="*/ 12353913 w 17135464"/>
              <a:gd name="connsiteY3075" fmla="*/ 8140768 h 17221268"/>
              <a:gd name="connsiteX3076" fmla="*/ 12274885 w 17135464"/>
              <a:gd name="connsiteY3076" fmla="*/ 8172142 h 17221268"/>
              <a:gd name="connsiteX3077" fmla="*/ 12191988 w 17135464"/>
              <a:gd name="connsiteY3077" fmla="*/ 8352680 h 17221268"/>
              <a:gd name="connsiteX3078" fmla="*/ 12209927 w 17135464"/>
              <a:gd name="connsiteY3078" fmla="*/ 8370956 h 17221268"/>
              <a:gd name="connsiteX3079" fmla="*/ 12353913 w 17135464"/>
              <a:gd name="connsiteY3079" fmla="*/ 8140768 h 17221268"/>
              <a:gd name="connsiteX3080" fmla="*/ 5695979 w 17135464"/>
              <a:gd name="connsiteY3080" fmla="*/ 8125060 h 17221268"/>
              <a:gd name="connsiteX3081" fmla="*/ 5969897 w 17135464"/>
              <a:gd name="connsiteY3081" fmla="*/ 8125060 h 17221268"/>
              <a:gd name="connsiteX3082" fmla="*/ 6105672 w 17135464"/>
              <a:gd name="connsiteY3082" fmla="*/ 8181722 h 17221268"/>
              <a:gd name="connsiteX3083" fmla="*/ 6162042 w 17135464"/>
              <a:gd name="connsiteY3083" fmla="*/ 8316594 h 17221268"/>
              <a:gd name="connsiteX3084" fmla="*/ 6162042 w 17135464"/>
              <a:gd name="connsiteY3084" fmla="*/ 8343728 h 17221268"/>
              <a:gd name="connsiteX3085" fmla="*/ 6737671 w 17135464"/>
              <a:gd name="connsiteY3085" fmla="*/ 8343728 h 17221268"/>
              <a:gd name="connsiteX3086" fmla="*/ 6872645 w 17135464"/>
              <a:gd name="connsiteY3086" fmla="*/ 8400389 h 17221268"/>
              <a:gd name="connsiteX3087" fmla="*/ 6929021 w 17135464"/>
              <a:gd name="connsiteY3087" fmla="*/ 8536059 h 17221268"/>
              <a:gd name="connsiteX3088" fmla="*/ 6929021 w 17135464"/>
              <a:gd name="connsiteY3088" fmla="*/ 9138590 h 17221268"/>
              <a:gd name="connsiteX3089" fmla="*/ 6872645 w 17135464"/>
              <a:gd name="connsiteY3089" fmla="*/ 9274259 h 17221268"/>
              <a:gd name="connsiteX3090" fmla="*/ 6737671 w 17135464"/>
              <a:gd name="connsiteY3090" fmla="*/ 9330921 h 17221268"/>
              <a:gd name="connsiteX3091" fmla="*/ 5695979 w 17135464"/>
              <a:gd name="connsiteY3091" fmla="*/ 9330921 h 17221268"/>
              <a:gd name="connsiteX3092" fmla="*/ 5560992 w 17135464"/>
              <a:gd name="connsiteY3092" fmla="*/ 9274259 h 17221268"/>
              <a:gd name="connsiteX3093" fmla="*/ 5503831 w 17135464"/>
              <a:gd name="connsiteY3093" fmla="*/ 9138590 h 17221268"/>
              <a:gd name="connsiteX3094" fmla="*/ 5503831 w 17135464"/>
              <a:gd name="connsiteY3094" fmla="*/ 8316594 h 17221268"/>
              <a:gd name="connsiteX3095" fmla="*/ 5560992 w 17135464"/>
              <a:gd name="connsiteY3095" fmla="*/ 8181722 h 17221268"/>
              <a:gd name="connsiteX3096" fmla="*/ 5695979 w 17135464"/>
              <a:gd name="connsiteY3096" fmla="*/ 8125060 h 17221268"/>
              <a:gd name="connsiteX3097" fmla="*/ 10571944 w 17135464"/>
              <a:gd name="connsiteY3097" fmla="*/ 8115368 h 17221268"/>
              <a:gd name="connsiteX3098" fmla="*/ 11542701 w 17135464"/>
              <a:gd name="connsiteY3098" fmla="*/ 8843575 h 17221268"/>
              <a:gd name="connsiteX3099" fmla="*/ 10571944 w 17135464"/>
              <a:gd name="connsiteY3099" fmla="*/ 9571388 h 17221268"/>
              <a:gd name="connsiteX3100" fmla="*/ 10384714 w 17135464"/>
              <a:gd name="connsiteY3100" fmla="*/ 9557548 h 17221268"/>
              <a:gd name="connsiteX3101" fmla="*/ 9975019 w 17135464"/>
              <a:gd name="connsiteY3101" fmla="*/ 9813442 h 17221268"/>
              <a:gd name="connsiteX3102" fmla="*/ 9959649 w 17135464"/>
              <a:gd name="connsiteY3102" fmla="*/ 9813993 h 17221268"/>
              <a:gd name="connsiteX3103" fmla="*/ 9904549 w 17135464"/>
              <a:gd name="connsiteY3103" fmla="*/ 9759260 h 17221268"/>
              <a:gd name="connsiteX3104" fmla="*/ 9909044 w 17135464"/>
              <a:gd name="connsiteY3104" fmla="*/ 9737634 h 17221268"/>
              <a:gd name="connsiteX3105" fmla="*/ 10025984 w 17135464"/>
              <a:gd name="connsiteY3105" fmla="*/ 9450283 h 17221268"/>
              <a:gd name="connsiteX3106" fmla="*/ 10026254 w 17135464"/>
              <a:gd name="connsiteY3106" fmla="*/ 9445486 h 17221268"/>
              <a:gd name="connsiteX3107" fmla="*/ 9601188 w 17135464"/>
              <a:gd name="connsiteY3107" fmla="*/ 8843575 h 17221268"/>
              <a:gd name="connsiteX3108" fmla="*/ 10571944 w 17135464"/>
              <a:gd name="connsiteY3108" fmla="*/ 8115368 h 17221268"/>
              <a:gd name="connsiteX3109" fmla="*/ 4946470 w 17135464"/>
              <a:gd name="connsiteY3109" fmla="*/ 8068398 h 17221268"/>
              <a:gd name="connsiteX3110" fmla="*/ 5013958 w 17135464"/>
              <a:gd name="connsiteY3110" fmla="*/ 8068398 h 17221268"/>
              <a:gd name="connsiteX3111" fmla="*/ 5025073 w 17135464"/>
              <a:gd name="connsiteY3111" fmla="*/ 8073187 h 17221268"/>
              <a:gd name="connsiteX3112" fmla="*/ 5029839 w 17135464"/>
              <a:gd name="connsiteY3112" fmla="*/ 8084360 h 17221268"/>
              <a:gd name="connsiteX3113" fmla="*/ 5029839 w 17135464"/>
              <a:gd name="connsiteY3113" fmla="*/ 8172146 h 17221268"/>
              <a:gd name="connsiteX3114" fmla="*/ 5084622 w 17135464"/>
              <a:gd name="connsiteY3114" fmla="*/ 8184116 h 17221268"/>
              <a:gd name="connsiteX3115" fmla="*/ 5128288 w 17135464"/>
              <a:gd name="connsiteY3115" fmla="*/ 8200876 h 17221268"/>
              <a:gd name="connsiteX3116" fmla="*/ 5160048 w 17135464"/>
              <a:gd name="connsiteY3116" fmla="*/ 8219231 h 17221268"/>
              <a:gd name="connsiteX3117" fmla="*/ 5179898 w 17135464"/>
              <a:gd name="connsiteY3117" fmla="*/ 8233596 h 17221268"/>
              <a:gd name="connsiteX3118" fmla="*/ 5187044 w 17135464"/>
              <a:gd name="connsiteY3118" fmla="*/ 8240778 h 17221268"/>
              <a:gd name="connsiteX3119" fmla="*/ 5189427 w 17135464"/>
              <a:gd name="connsiteY3119" fmla="*/ 8259932 h 17221268"/>
              <a:gd name="connsiteX3120" fmla="*/ 5148932 w 17135464"/>
              <a:gd name="connsiteY3120" fmla="*/ 8333352 h 17221268"/>
              <a:gd name="connsiteX3121" fmla="*/ 5137819 w 17135464"/>
              <a:gd name="connsiteY3121" fmla="*/ 8341333 h 17221268"/>
              <a:gd name="connsiteX3122" fmla="*/ 5124319 w 17135464"/>
              <a:gd name="connsiteY3122" fmla="*/ 8337343 h 17221268"/>
              <a:gd name="connsiteX3123" fmla="*/ 5117172 w 17135464"/>
              <a:gd name="connsiteY3123" fmla="*/ 8331756 h 17221268"/>
              <a:gd name="connsiteX3124" fmla="*/ 5097325 w 17135464"/>
              <a:gd name="connsiteY3124" fmla="*/ 8318190 h 17221268"/>
              <a:gd name="connsiteX3125" fmla="*/ 5067946 w 17135464"/>
              <a:gd name="connsiteY3125" fmla="*/ 8302228 h 17221268"/>
              <a:gd name="connsiteX3126" fmla="*/ 5030631 w 17135464"/>
              <a:gd name="connsiteY3126" fmla="*/ 8289460 h 17221268"/>
              <a:gd name="connsiteX3127" fmla="*/ 4988549 w 17135464"/>
              <a:gd name="connsiteY3127" fmla="*/ 8283076 h 17221268"/>
              <a:gd name="connsiteX3128" fmla="*/ 4910746 w 17135464"/>
              <a:gd name="connsiteY3128" fmla="*/ 8304622 h 17221268"/>
              <a:gd name="connsiteX3129" fmla="*/ 4880570 w 17135464"/>
              <a:gd name="connsiteY3129" fmla="*/ 8360486 h 17221268"/>
              <a:gd name="connsiteX3130" fmla="*/ 4885338 w 17135464"/>
              <a:gd name="connsiteY3130" fmla="*/ 8384428 h 17221268"/>
              <a:gd name="connsiteX3131" fmla="*/ 4899629 w 17135464"/>
              <a:gd name="connsiteY3131" fmla="*/ 8405178 h 17221268"/>
              <a:gd name="connsiteX3132" fmla="*/ 4919477 w 17135464"/>
              <a:gd name="connsiteY3132" fmla="*/ 8421937 h 17221268"/>
              <a:gd name="connsiteX3133" fmla="*/ 4947266 w 17135464"/>
              <a:gd name="connsiteY3133" fmla="*/ 8437100 h 17221268"/>
              <a:gd name="connsiteX3134" fmla="*/ 4977435 w 17135464"/>
              <a:gd name="connsiteY3134" fmla="*/ 8450667 h 17221268"/>
              <a:gd name="connsiteX3135" fmla="*/ 5012370 w 17135464"/>
              <a:gd name="connsiteY3135" fmla="*/ 8464234 h 17221268"/>
              <a:gd name="connsiteX3136" fmla="*/ 5052861 w 17135464"/>
              <a:gd name="connsiteY3136" fmla="*/ 8480195 h 17221268"/>
              <a:gd name="connsiteX3137" fmla="*/ 5090973 w 17135464"/>
              <a:gd name="connsiteY3137" fmla="*/ 8497752 h 17221268"/>
              <a:gd name="connsiteX3138" fmla="*/ 5129086 w 17135464"/>
              <a:gd name="connsiteY3138" fmla="*/ 8519299 h 17221268"/>
              <a:gd name="connsiteX3139" fmla="*/ 5160048 w 17135464"/>
              <a:gd name="connsiteY3139" fmla="*/ 8544039 h 17221268"/>
              <a:gd name="connsiteX3140" fmla="*/ 5186251 w 17135464"/>
              <a:gd name="connsiteY3140" fmla="*/ 8575961 h 17221268"/>
              <a:gd name="connsiteX3141" fmla="*/ 5202130 w 17135464"/>
              <a:gd name="connsiteY3141" fmla="*/ 8614268 h 17221268"/>
              <a:gd name="connsiteX3142" fmla="*/ 5208481 w 17135464"/>
              <a:gd name="connsiteY3142" fmla="*/ 8661353 h 17221268"/>
              <a:gd name="connsiteX3143" fmla="*/ 5159252 w 17135464"/>
              <a:gd name="connsiteY3143" fmla="*/ 8793032 h 17221268"/>
              <a:gd name="connsiteX3144" fmla="*/ 5029839 w 17135464"/>
              <a:gd name="connsiteY3144" fmla="*/ 8860867 h 17221268"/>
              <a:gd name="connsiteX3145" fmla="*/ 5029839 w 17135464"/>
              <a:gd name="connsiteY3145" fmla="*/ 8948653 h 17221268"/>
              <a:gd name="connsiteX3146" fmla="*/ 5025073 w 17135464"/>
              <a:gd name="connsiteY3146" fmla="*/ 8959825 h 17221268"/>
              <a:gd name="connsiteX3147" fmla="*/ 5013958 w 17135464"/>
              <a:gd name="connsiteY3147" fmla="*/ 8964614 h 17221268"/>
              <a:gd name="connsiteX3148" fmla="*/ 4946470 w 17135464"/>
              <a:gd name="connsiteY3148" fmla="*/ 8964614 h 17221268"/>
              <a:gd name="connsiteX3149" fmla="*/ 4934563 w 17135464"/>
              <a:gd name="connsiteY3149" fmla="*/ 8959825 h 17221268"/>
              <a:gd name="connsiteX3150" fmla="*/ 4930591 w 17135464"/>
              <a:gd name="connsiteY3150" fmla="*/ 8948653 h 17221268"/>
              <a:gd name="connsiteX3151" fmla="*/ 4930591 w 17135464"/>
              <a:gd name="connsiteY3151" fmla="*/ 8860867 h 17221268"/>
              <a:gd name="connsiteX3152" fmla="*/ 4866279 w 17135464"/>
              <a:gd name="connsiteY3152" fmla="*/ 8845704 h 17221268"/>
              <a:gd name="connsiteX3153" fmla="*/ 4815464 w 17135464"/>
              <a:gd name="connsiteY3153" fmla="*/ 8823358 h 17221268"/>
              <a:gd name="connsiteX3154" fmla="*/ 4778945 w 17135464"/>
              <a:gd name="connsiteY3154" fmla="*/ 8799416 h 17221268"/>
              <a:gd name="connsiteX3155" fmla="*/ 4755123 w 17135464"/>
              <a:gd name="connsiteY3155" fmla="*/ 8780263 h 17221268"/>
              <a:gd name="connsiteX3156" fmla="*/ 4746391 w 17135464"/>
              <a:gd name="connsiteY3156" fmla="*/ 8771485 h 17221268"/>
              <a:gd name="connsiteX3157" fmla="*/ 4745596 w 17135464"/>
              <a:gd name="connsiteY3157" fmla="*/ 8750735 h 17221268"/>
              <a:gd name="connsiteX3158" fmla="*/ 4797201 w 17135464"/>
              <a:gd name="connsiteY3158" fmla="*/ 8683699 h 17221268"/>
              <a:gd name="connsiteX3159" fmla="*/ 4808319 w 17135464"/>
              <a:gd name="connsiteY3159" fmla="*/ 8677314 h 17221268"/>
              <a:gd name="connsiteX3160" fmla="*/ 4821022 w 17135464"/>
              <a:gd name="connsiteY3160" fmla="*/ 8682102 h 17221268"/>
              <a:gd name="connsiteX3161" fmla="*/ 4821819 w 17135464"/>
              <a:gd name="connsiteY3161" fmla="*/ 8682901 h 17221268"/>
              <a:gd name="connsiteX3162" fmla="*/ 4943295 w 17135464"/>
              <a:gd name="connsiteY3162" fmla="*/ 8745947 h 17221268"/>
              <a:gd name="connsiteX3163" fmla="*/ 4979816 w 17135464"/>
              <a:gd name="connsiteY3163" fmla="*/ 8749937 h 17221268"/>
              <a:gd name="connsiteX3164" fmla="*/ 5051273 w 17135464"/>
              <a:gd name="connsiteY3164" fmla="*/ 8728390 h 17221268"/>
              <a:gd name="connsiteX3165" fmla="*/ 5082240 w 17135464"/>
              <a:gd name="connsiteY3165" fmla="*/ 8666939 h 17221268"/>
              <a:gd name="connsiteX3166" fmla="*/ 5075093 w 17135464"/>
              <a:gd name="connsiteY3166" fmla="*/ 8640604 h 17221268"/>
              <a:gd name="connsiteX3167" fmla="*/ 5057626 w 17135464"/>
              <a:gd name="connsiteY3167" fmla="*/ 8619854 h 17221268"/>
              <a:gd name="connsiteX3168" fmla="*/ 5029042 w 17135464"/>
              <a:gd name="connsiteY3168" fmla="*/ 8600701 h 17221268"/>
              <a:gd name="connsiteX3169" fmla="*/ 4995697 w 17135464"/>
              <a:gd name="connsiteY3169" fmla="*/ 8584740 h 17221268"/>
              <a:gd name="connsiteX3170" fmla="*/ 4955997 w 17135464"/>
              <a:gd name="connsiteY3170" fmla="*/ 8568779 h 17221268"/>
              <a:gd name="connsiteX3171" fmla="*/ 4925036 w 17135464"/>
              <a:gd name="connsiteY3171" fmla="*/ 8556010 h 17221268"/>
              <a:gd name="connsiteX3172" fmla="*/ 4894069 w 17135464"/>
              <a:gd name="connsiteY3172" fmla="*/ 8542443 h 17221268"/>
              <a:gd name="connsiteX3173" fmla="*/ 4863104 w 17135464"/>
              <a:gd name="connsiteY3173" fmla="*/ 8527280 h 17221268"/>
              <a:gd name="connsiteX3174" fmla="*/ 4834522 w 17135464"/>
              <a:gd name="connsiteY3174" fmla="*/ 8509723 h 17221268"/>
              <a:gd name="connsiteX3175" fmla="*/ 4808319 w 17135464"/>
              <a:gd name="connsiteY3175" fmla="*/ 8488175 h 17221268"/>
              <a:gd name="connsiteX3176" fmla="*/ 4786090 w 17135464"/>
              <a:gd name="connsiteY3176" fmla="*/ 8463436 h 17221268"/>
              <a:gd name="connsiteX3177" fmla="*/ 4768623 w 17135464"/>
              <a:gd name="connsiteY3177" fmla="*/ 8434706 h 17221268"/>
              <a:gd name="connsiteX3178" fmla="*/ 4758299 w 17135464"/>
              <a:gd name="connsiteY3178" fmla="*/ 8401187 h 17221268"/>
              <a:gd name="connsiteX3179" fmla="*/ 4753539 w 17135464"/>
              <a:gd name="connsiteY3179" fmla="*/ 8362082 h 17221268"/>
              <a:gd name="connsiteX3180" fmla="*/ 4802762 w 17135464"/>
              <a:gd name="connsiteY3180" fmla="*/ 8241576 h 17221268"/>
              <a:gd name="connsiteX3181" fmla="*/ 4930591 w 17135464"/>
              <a:gd name="connsiteY3181" fmla="*/ 8174540 h 17221268"/>
              <a:gd name="connsiteX3182" fmla="*/ 4930591 w 17135464"/>
              <a:gd name="connsiteY3182" fmla="*/ 8084360 h 17221268"/>
              <a:gd name="connsiteX3183" fmla="*/ 4934563 w 17135464"/>
              <a:gd name="connsiteY3183" fmla="*/ 8073187 h 17221268"/>
              <a:gd name="connsiteX3184" fmla="*/ 4946470 w 17135464"/>
              <a:gd name="connsiteY3184" fmla="*/ 8068398 h 17221268"/>
              <a:gd name="connsiteX3185" fmla="*/ 14361485 w 17135464"/>
              <a:gd name="connsiteY3185" fmla="*/ 8064568 h 17221268"/>
              <a:gd name="connsiteX3186" fmla="*/ 14382048 w 17135464"/>
              <a:gd name="connsiteY3186" fmla="*/ 8072717 h 17221268"/>
              <a:gd name="connsiteX3187" fmla="*/ 14390676 w 17135464"/>
              <a:gd name="connsiteY3187" fmla="*/ 8091991 h 17221268"/>
              <a:gd name="connsiteX3188" fmla="*/ 14326001 w 17135464"/>
              <a:gd name="connsiteY3188" fmla="*/ 8460449 h 17221268"/>
              <a:gd name="connsiteX3189" fmla="*/ 14108883 w 17135464"/>
              <a:gd name="connsiteY3189" fmla="*/ 8769083 h 17221268"/>
              <a:gd name="connsiteX3190" fmla="*/ 13941843 w 17135464"/>
              <a:gd name="connsiteY3190" fmla="*/ 8919713 h 17221268"/>
              <a:gd name="connsiteX3191" fmla="*/ 13924718 w 17135464"/>
              <a:gd name="connsiteY3191" fmla="*/ 9244192 h 17221268"/>
              <a:gd name="connsiteX3192" fmla="*/ 13911095 w 17135464"/>
              <a:gd name="connsiteY3192" fmla="*/ 9266376 h 17221268"/>
              <a:gd name="connsiteX3193" fmla="*/ 13582142 w 17135464"/>
              <a:gd name="connsiteY3193" fmla="*/ 9458140 h 17221268"/>
              <a:gd name="connsiteX3194" fmla="*/ 13568454 w 17135464"/>
              <a:gd name="connsiteY3194" fmla="*/ 9461568 h 17221268"/>
              <a:gd name="connsiteX3195" fmla="*/ 13548734 w 17135464"/>
              <a:gd name="connsiteY3195" fmla="*/ 9453872 h 17221268"/>
              <a:gd name="connsiteX3196" fmla="*/ 13493984 w 17135464"/>
              <a:gd name="connsiteY3196" fmla="*/ 9399091 h 17221268"/>
              <a:gd name="connsiteX3197" fmla="*/ 13487108 w 17135464"/>
              <a:gd name="connsiteY3197" fmla="*/ 9371668 h 17221268"/>
              <a:gd name="connsiteX3198" fmla="*/ 13559891 w 17135464"/>
              <a:gd name="connsiteY3198" fmla="*/ 9135472 h 17221268"/>
              <a:gd name="connsiteX3199" fmla="*/ 13319225 w 17135464"/>
              <a:gd name="connsiteY3199" fmla="*/ 8894878 h 17221268"/>
              <a:gd name="connsiteX3200" fmla="*/ 13082841 w 17135464"/>
              <a:gd name="connsiteY3200" fmla="*/ 8967638 h 17221268"/>
              <a:gd name="connsiteX3201" fmla="*/ 13075121 w 17135464"/>
              <a:gd name="connsiteY3201" fmla="*/ 8968543 h 17221268"/>
              <a:gd name="connsiteX3202" fmla="*/ 13055466 w 17135464"/>
              <a:gd name="connsiteY3202" fmla="*/ 8960782 h 17221268"/>
              <a:gd name="connsiteX3203" fmla="*/ 13000586 w 17135464"/>
              <a:gd name="connsiteY3203" fmla="*/ 8906002 h 17221268"/>
              <a:gd name="connsiteX3204" fmla="*/ 12996369 w 17135464"/>
              <a:gd name="connsiteY3204" fmla="*/ 8872694 h 17221268"/>
              <a:gd name="connsiteX3205" fmla="*/ 13188189 w 17135464"/>
              <a:gd name="connsiteY3205" fmla="*/ 8543946 h 17221268"/>
              <a:gd name="connsiteX3206" fmla="*/ 13210439 w 17135464"/>
              <a:gd name="connsiteY3206" fmla="*/ 8530235 h 17221268"/>
              <a:gd name="connsiteX3207" fmla="*/ 13535046 w 17135464"/>
              <a:gd name="connsiteY3207" fmla="*/ 8513160 h 17221268"/>
              <a:gd name="connsiteX3208" fmla="*/ 13685803 w 17135464"/>
              <a:gd name="connsiteY3208" fmla="*/ 8346167 h 17221268"/>
              <a:gd name="connsiteX3209" fmla="*/ 13992377 w 17135464"/>
              <a:gd name="connsiteY3209" fmla="*/ 8125363 h 17221268"/>
              <a:gd name="connsiteX3210" fmla="*/ 14361485 w 17135464"/>
              <a:gd name="connsiteY3210" fmla="*/ 8064568 h 17221268"/>
              <a:gd name="connsiteX3211" fmla="*/ 15455094 w 17135464"/>
              <a:gd name="connsiteY3211" fmla="*/ 8026468 h 17221268"/>
              <a:gd name="connsiteX3212" fmla="*/ 15328941 w 17135464"/>
              <a:gd name="connsiteY3212" fmla="*/ 8034144 h 17221268"/>
              <a:gd name="connsiteX3213" fmla="*/ 15309789 w 17135464"/>
              <a:gd name="connsiteY3213" fmla="*/ 8187048 h 17221268"/>
              <a:gd name="connsiteX3214" fmla="*/ 15260087 w 17135464"/>
              <a:gd name="connsiteY3214" fmla="*/ 8248226 h 17221268"/>
              <a:gd name="connsiteX3215" fmla="*/ 15156807 w 17135464"/>
              <a:gd name="connsiteY3215" fmla="*/ 8290329 h 17221268"/>
              <a:gd name="connsiteX3216" fmla="*/ 15080355 w 17135464"/>
              <a:gd name="connsiteY3216" fmla="*/ 8282652 h 17221268"/>
              <a:gd name="connsiteX3217" fmla="*/ 14958001 w 17135464"/>
              <a:gd name="connsiteY3217" fmla="*/ 8190925 h 17221268"/>
              <a:gd name="connsiteX3218" fmla="*/ 14862397 w 17135464"/>
              <a:gd name="connsiteY3218" fmla="*/ 8271177 h 17221268"/>
              <a:gd name="connsiteX3219" fmla="*/ 14782145 w 17135464"/>
              <a:gd name="connsiteY3219" fmla="*/ 8366781 h 17221268"/>
              <a:gd name="connsiteX3220" fmla="*/ 14873872 w 17135464"/>
              <a:gd name="connsiteY3220" fmla="*/ 8489135 h 17221268"/>
              <a:gd name="connsiteX3221" fmla="*/ 14881549 w 17135464"/>
              <a:gd name="connsiteY3221" fmla="*/ 8565587 h 17221268"/>
              <a:gd name="connsiteX3222" fmla="*/ 14858597 w 17135464"/>
              <a:gd name="connsiteY3222" fmla="*/ 8615289 h 17221268"/>
              <a:gd name="connsiteX3223" fmla="*/ 14839446 w 17135464"/>
              <a:gd name="connsiteY3223" fmla="*/ 8668867 h 17221268"/>
              <a:gd name="connsiteX3224" fmla="*/ 14778268 w 17135464"/>
              <a:gd name="connsiteY3224" fmla="*/ 8718569 h 17221268"/>
              <a:gd name="connsiteX3225" fmla="*/ 14625364 w 17135464"/>
              <a:gd name="connsiteY3225" fmla="*/ 8737721 h 17221268"/>
              <a:gd name="connsiteX3226" fmla="*/ 14617688 w 17135464"/>
              <a:gd name="connsiteY3226" fmla="*/ 8863874 h 17221268"/>
              <a:gd name="connsiteX3227" fmla="*/ 14625364 w 17135464"/>
              <a:gd name="connsiteY3227" fmla="*/ 8990028 h 17221268"/>
              <a:gd name="connsiteX3228" fmla="*/ 14778268 w 17135464"/>
              <a:gd name="connsiteY3228" fmla="*/ 9009180 h 17221268"/>
              <a:gd name="connsiteX3229" fmla="*/ 14839446 w 17135464"/>
              <a:gd name="connsiteY3229" fmla="*/ 9058882 h 17221268"/>
              <a:gd name="connsiteX3230" fmla="*/ 14881549 w 17135464"/>
              <a:gd name="connsiteY3230" fmla="*/ 9162162 h 17221268"/>
              <a:gd name="connsiteX3231" fmla="*/ 14873872 w 17135464"/>
              <a:gd name="connsiteY3231" fmla="*/ 9242413 h 17221268"/>
              <a:gd name="connsiteX3232" fmla="*/ 14782145 w 17135464"/>
              <a:gd name="connsiteY3232" fmla="*/ 9364768 h 17221268"/>
              <a:gd name="connsiteX3233" fmla="*/ 14862397 w 17135464"/>
              <a:gd name="connsiteY3233" fmla="*/ 9456572 h 17221268"/>
              <a:gd name="connsiteX3234" fmla="*/ 14958001 w 17135464"/>
              <a:gd name="connsiteY3234" fmla="*/ 9540700 h 17221268"/>
              <a:gd name="connsiteX3235" fmla="*/ 15080355 w 17135464"/>
              <a:gd name="connsiteY3235" fmla="*/ 9445097 h 17221268"/>
              <a:gd name="connsiteX3236" fmla="*/ 15156807 w 17135464"/>
              <a:gd name="connsiteY3236" fmla="*/ 9437420 h 17221268"/>
              <a:gd name="connsiteX3237" fmla="*/ 15260087 w 17135464"/>
              <a:gd name="connsiteY3237" fmla="*/ 9479523 h 17221268"/>
              <a:gd name="connsiteX3238" fmla="*/ 15309789 w 17135464"/>
              <a:gd name="connsiteY3238" fmla="*/ 9540700 h 17221268"/>
              <a:gd name="connsiteX3239" fmla="*/ 15328941 w 17135464"/>
              <a:gd name="connsiteY3239" fmla="*/ 9693605 h 17221268"/>
              <a:gd name="connsiteX3240" fmla="*/ 15455094 w 17135464"/>
              <a:gd name="connsiteY3240" fmla="*/ 9701281 h 17221268"/>
              <a:gd name="connsiteX3241" fmla="*/ 15581248 w 17135464"/>
              <a:gd name="connsiteY3241" fmla="*/ 9693605 h 17221268"/>
              <a:gd name="connsiteX3242" fmla="*/ 15600400 w 17135464"/>
              <a:gd name="connsiteY3242" fmla="*/ 9540700 h 17221268"/>
              <a:gd name="connsiteX3243" fmla="*/ 15650102 w 17135464"/>
              <a:gd name="connsiteY3243" fmla="*/ 9479523 h 17221268"/>
              <a:gd name="connsiteX3244" fmla="*/ 15753382 w 17135464"/>
              <a:gd name="connsiteY3244" fmla="*/ 9437420 h 17221268"/>
              <a:gd name="connsiteX3245" fmla="*/ 15833633 w 17135464"/>
              <a:gd name="connsiteY3245" fmla="*/ 9445097 h 17221268"/>
              <a:gd name="connsiteX3246" fmla="*/ 15955988 w 17135464"/>
              <a:gd name="connsiteY3246" fmla="*/ 9540700 h 17221268"/>
              <a:gd name="connsiteX3247" fmla="*/ 16047792 w 17135464"/>
              <a:gd name="connsiteY3247" fmla="*/ 9456572 h 17221268"/>
              <a:gd name="connsiteX3248" fmla="*/ 16131920 w 17135464"/>
              <a:gd name="connsiteY3248" fmla="*/ 9360968 h 17221268"/>
              <a:gd name="connsiteX3249" fmla="*/ 16036317 w 17135464"/>
              <a:gd name="connsiteY3249" fmla="*/ 9242413 h 17221268"/>
              <a:gd name="connsiteX3250" fmla="*/ 16028640 w 17135464"/>
              <a:gd name="connsiteY3250" fmla="*/ 9162162 h 17221268"/>
              <a:gd name="connsiteX3251" fmla="*/ 16070743 w 17135464"/>
              <a:gd name="connsiteY3251" fmla="*/ 9058882 h 17221268"/>
              <a:gd name="connsiteX3252" fmla="*/ 16131920 w 17135464"/>
              <a:gd name="connsiteY3252" fmla="*/ 9009180 h 17221268"/>
              <a:gd name="connsiteX3253" fmla="*/ 16284824 w 17135464"/>
              <a:gd name="connsiteY3253" fmla="*/ 8990028 h 17221268"/>
              <a:gd name="connsiteX3254" fmla="*/ 16292500 w 17135464"/>
              <a:gd name="connsiteY3254" fmla="*/ 8863874 h 17221268"/>
              <a:gd name="connsiteX3255" fmla="*/ 16284824 w 17135464"/>
              <a:gd name="connsiteY3255" fmla="*/ 8737721 h 17221268"/>
              <a:gd name="connsiteX3256" fmla="*/ 16131920 w 17135464"/>
              <a:gd name="connsiteY3256" fmla="*/ 8718569 h 17221268"/>
              <a:gd name="connsiteX3257" fmla="*/ 16074543 w 17135464"/>
              <a:gd name="connsiteY3257" fmla="*/ 8668867 h 17221268"/>
              <a:gd name="connsiteX3258" fmla="*/ 16028640 w 17135464"/>
              <a:gd name="connsiteY3258" fmla="*/ 8565587 h 17221268"/>
              <a:gd name="connsiteX3259" fmla="*/ 16036317 w 17135464"/>
              <a:gd name="connsiteY3259" fmla="*/ 8489135 h 17221268"/>
              <a:gd name="connsiteX3260" fmla="*/ 16131920 w 17135464"/>
              <a:gd name="connsiteY3260" fmla="*/ 8366781 h 17221268"/>
              <a:gd name="connsiteX3261" fmla="*/ 16047792 w 17135464"/>
              <a:gd name="connsiteY3261" fmla="*/ 8271177 h 17221268"/>
              <a:gd name="connsiteX3262" fmla="*/ 15955988 w 17135464"/>
              <a:gd name="connsiteY3262" fmla="*/ 8190925 h 17221268"/>
              <a:gd name="connsiteX3263" fmla="*/ 15833633 w 17135464"/>
              <a:gd name="connsiteY3263" fmla="*/ 8282652 h 17221268"/>
              <a:gd name="connsiteX3264" fmla="*/ 15753382 w 17135464"/>
              <a:gd name="connsiteY3264" fmla="*/ 8290329 h 17221268"/>
              <a:gd name="connsiteX3265" fmla="*/ 15650102 w 17135464"/>
              <a:gd name="connsiteY3265" fmla="*/ 8248226 h 17221268"/>
              <a:gd name="connsiteX3266" fmla="*/ 15600400 w 17135464"/>
              <a:gd name="connsiteY3266" fmla="*/ 8187048 h 17221268"/>
              <a:gd name="connsiteX3267" fmla="*/ 15581248 w 17135464"/>
              <a:gd name="connsiteY3267" fmla="*/ 8034144 h 17221268"/>
              <a:gd name="connsiteX3268" fmla="*/ 15455094 w 17135464"/>
              <a:gd name="connsiteY3268" fmla="*/ 8026468 h 17221268"/>
              <a:gd name="connsiteX3269" fmla="*/ 1826164 w 17135464"/>
              <a:gd name="connsiteY3269" fmla="*/ 8022910 h 17221268"/>
              <a:gd name="connsiteX3270" fmla="*/ 2044506 w 17135464"/>
              <a:gd name="connsiteY3270" fmla="*/ 8108302 h 17221268"/>
              <a:gd name="connsiteX3271" fmla="*/ 2341451 w 17135464"/>
              <a:gd name="connsiteY3271" fmla="*/ 8137032 h 17221268"/>
              <a:gd name="connsiteX3272" fmla="*/ 2638396 w 17135464"/>
              <a:gd name="connsiteY3272" fmla="*/ 8108302 h 17221268"/>
              <a:gd name="connsiteX3273" fmla="*/ 2856738 w 17135464"/>
              <a:gd name="connsiteY3273" fmla="*/ 8022910 h 17221268"/>
              <a:gd name="connsiteX3274" fmla="*/ 2856738 w 17135464"/>
              <a:gd name="connsiteY3274" fmla="*/ 8137032 h 17221268"/>
              <a:gd name="connsiteX3275" fmla="*/ 2787663 w 17135464"/>
              <a:gd name="connsiteY3275" fmla="*/ 8223221 h 17221268"/>
              <a:gd name="connsiteX3276" fmla="*/ 2599492 w 17135464"/>
              <a:gd name="connsiteY3276" fmla="*/ 8286268 h 17221268"/>
              <a:gd name="connsiteX3277" fmla="*/ 2341451 w 17135464"/>
              <a:gd name="connsiteY3277" fmla="*/ 8309411 h 17221268"/>
              <a:gd name="connsiteX3278" fmla="*/ 2083410 w 17135464"/>
              <a:gd name="connsiteY3278" fmla="*/ 8286268 h 17221268"/>
              <a:gd name="connsiteX3279" fmla="*/ 1895240 w 17135464"/>
              <a:gd name="connsiteY3279" fmla="*/ 8223221 h 17221268"/>
              <a:gd name="connsiteX3280" fmla="*/ 1826164 w 17135464"/>
              <a:gd name="connsiteY3280" fmla="*/ 8137032 h 17221268"/>
              <a:gd name="connsiteX3281" fmla="*/ 8657442 w 17135464"/>
              <a:gd name="connsiteY3281" fmla="*/ 7959863 h 17221268"/>
              <a:gd name="connsiteX3282" fmla="*/ 8693171 w 17135464"/>
              <a:gd name="connsiteY3282" fmla="*/ 7967046 h 17221268"/>
              <a:gd name="connsiteX3283" fmla="*/ 8727312 w 17135464"/>
              <a:gd name="connsiteY3283" fmla="*/ 7991786 h 17221268"/>
              <a:gd name="connsiteX3284" fmla="*/ 8757483 w 17135464"/>
              <a:gd name="connsiteY3284" fmla="*/ 8016525 h 17221268"/>
              <a:gd name="connsiteX3285" fmla="*/ 8795593 w 17135464"/>
              <a:gd name="connsiteY3285" fmla="*/ 8034082 h 17221268"/>
              <a:gd name="connsiteX3286" fmla="*/ 8851171 w 17135464"/>
              <a:gd name="connsiteY3286" fmla="*/ 8042861 h 17221268"/>
              <a:gd name="connsiteX3287" fmla="*/ 8905955 w 17135464"/>
              <a:gd name="connsiteY3287" fmla="*/ 8033284 h 17221268"/>
              <a:gd name="connsiteX3288" fmla="*/ 8944066 w 17135464"/>
              <a:gd name="connsiteY3288" fmla="*/ 8015727 h 17221268"/>
              <a:gd name="connsiteX3289" fmla="*/ 8975031 w 17135464"/>
              <a:gd name="connsiteY3289" fmla="*/ 7991786 h 17221268"/>
              <a:gd name="connsiteX3290" fmla="*/ 8995674 w 17135464"/>
              <a:gd name="connsiteY3290" fmla="*/ 7974228 h 17221268"/>
              <a:gd name="connsiteX3291" fmla="*/ 9016317 w 17135464"/>
              <a:gd name="connsiteY3291" fmla="*/ 7964652 h 17221268"/>
              <a:gd name="connsiteX3292" fmla="*/ 9044106 w 17135464"/>
              <a:gd name="connsiteY3292" fmla="*/ 7959863 h 17221268"/>
              <a:gd name="connsiteX3293" fmla="*/ 9080629 w 17135464"/>
              <a:gd name="connsiteY3293" fmla="*/ 7967046 h 17221268"/>
              <a:gd name="connsiteX3294" fmla="*/ 9113976 w 17135464"/>
              <a:gd name="connsiteY3294" fmla="*/ 7991786 h 17221268"/>
              <a:gd name="connsiteX3295" fmla="*/ 9144941 w 17135464"/>
              <a:gd name="connsiteY3295" fmla="*/ 8015727 h 17221268"/>
              <a:gd name="connsiteX3296" fmla="*/ 9183051 w 17135464"/>
              <a:gd name="connsiteY3296" fmla="*/ 8034082 h 17221268"/>
              <a:gd name="connsiteX3297" fmla="*/ 9237835 w 17135464"/>
              <a:gd name="connsiteY3297" fmla="*/ 8042861 h 17221268"/>
              <a:gd name="connsiteX3298" fmla="*/ 9292619 w 17135464"/>
              <a:gd name="connsiteY3298" fmla="*/ 8034082 h 17221268"/>
              <a:gd name="connsiteX3299" fmla="*/ 9330730 w 17135464"/>
              <a:gd name="connsiteY3299" fmla="*/ 8015727 h 17221268"/>
              <a:gd name="connsiteX3300" fmla="*/ 9361695 w 17135464"/>
              <a:gd name="connsiteY3300" fmla="*/ 7991786 h 17221268"/>
              <a:gd name="connsiteX3301" fmla="*/ 9395041 w 17135464"/>
              <a:gd name="connsiteY3301" fmla="*/ 7967046 h 17221268"/>
              <a:gd name="connsiteX3302" fmla="*/ 9431564 w 17135464"/>
              <a:gd name="connsiteY3302" fmla="*/ 7959863 h 17221268"/>
              <a:gd name="connsiteX3303" fmla="*/ 9467293 w 17135464"/>
              <a:gd name="connsiteY3303" fmla="*/ 7967046 h 17221268"/>
              <a:gd name="connsiteX3304" fmla="*/ 9500639 w 17135464"/>
              <a:gd name="connsiteY3304" fmla="*/ 7991786 h 17221268"/>
              <a:gd name="connsiteX3305" fmla="*/ 9531604 w 17135464"/>
              <a:gd name="connsiteY3305" fmla="*/ 8015727 h 17221268"/>
              <a:gd name="connsiteX3306" fmla="*/ 9569715 w 17135464"/>
              <a:gd name="connsiteY3306" fmla="*/ 8034082 h 17221268"/>
              <a:gd name="connsiteX3307" fmla="*/ 9624499 w 17135464"/>
              <a:gd name="connsiteY3307" fmla="*/ 8042861 h 17221268"/>
              <a:gd name="connsiteX3308" fmla="*/ 9624499 w 17135464"/>
              <a:gd name="connsiteY3308" fmla="*/ 8291854 h 17221268"/>
              <a:gd name="connsiteX3309" fmla="*/ 8463714 w 17135464"/>
              <a:gd name="connsiteY3309" fmla="*/ 8291854 h 17221268"/>
              <a:gd name="connsiteX3310" fmla="*/ 8463714 w 17135464"/>
              <a:gd name="connsiteY3310" fmla="*/ 8042861 h 17221268"/>
              <a:gd name="connsiteX3311" fmla="*/ 8518498 w 17135464"/>
              <a:gd name="connsiteY3311" fmla="*/ 8034082 h 17221268"/>
              <a:gd name="connsiteX3312" fmla="*/ 8556608 w 17135464"/>
              <a:gd name="connsiteY3312" fmla="*/ 8015727 h 17221268"/>
              <a:gd name="connsiteX3313" fmla="*/ 8587573 w 17135464"/>
              <a:gd name="connsiteY3313" fmla="*/ 7991786 h 17221268"/>
              <a:gd name="connsiteX3314" fmla="*/ 8620920 w 17135464"/>
              <a:gd name="connsiteY3314" fmla="*/ 7967046 h 17221268"/>
              <a:gd name="connsiteX3315" fmla="*/ 8657442 w 17135464"/>
              <a:gd name="connsiteY3315" fmla="*/ 7959863 h 17221268"/>
              <a:gd name="connsiteX3316" fmla="*/ 16805966 w 17135464"/>
              <a:gd name="connsiteY3316" fmla="*/ 7949488 h 17221268"/>
              <a:gd name="connsiteX3317" fmla="*/ 16888538 w 17135464"/>
              <a:gd name="connsiteY3317" fmla="*/ 8116282 h 17221268"/>
              <a:gd name="connsiteX3318" fmla="*/ 17071946 w 17135464"/>
              <a:gd name="connsiteY3318" fmla="*/ 8142618 h 17221268"/>
              <a:gd name="connsiteX3319" fmla="*/ 16939352 w 17135464"/>
              <a:gd name="connsiteY3319" fmla="*/ 8271902 h 17221268"/>
              <a:gd name="connsiteX3320" fmla="*/ 16970318 w 17135464"/>
              <a:gd name="connsiteY3320" fmla="*/ 8455455 h 17221268"/>
              <a:gd name="connsiteX3321" fmla="*/ 16805966 w 17135464"/>
              <a:gd name="connsiteY3321" fmla="*/ 8368467 h 17221268"/>
              <a:gd name="connsiteX3322" fmla="*/ 16641612 w 17135464"/>
              <a:gd name="connsiteY3322" fmla="*/ 8455455 h 17221268"/>
              <a:gd name="connsiteX3323" fmla="*/ 16673372 w 17135464"/>
              <a:gd name="connsiteY3323" fmla="*/ 8271902 h 17221268"/>
              <a:gd name="connsiteX3324" fmla="*/ 16540780 w 17135464"/>
              <a:gd name="connsiteY3324" fmla="*/ 8142618 h 17221268"/>
              <a:gd name="connsiteX3325" fmla="*/ 16724186 w 17135464"/>
              <a:gd name="connsiteY3325" fmla="*/ 8116282 h 17221268"/>
              <a:gd name="connsiteX3326" fmla="*/ 15464620 w 17135464"/>
              <a:gd name="connsiteY3326" fmla="*/ 7874068 h 17221268"/>
              <a:gd name="connsiteX3327" fmla="*/ 15674918 w 17135464"/>
              <a:gd name="connsiteY3327" fmla="*/ 7896998 h 17221268"/>
              <a:gd name="connsiteX3328" fmla="*/ 15728452 w 17135464"/>
              <a:gd name="connsiteY3328" fmla="*/ 7958206 h 17221268"/>
              <a:gd name="connsiteX3329" fmla="*/ 15751382 w 17135464"/>
              <a:gd name="connsiteY3329" fmla="*/ 8118807 h 17221268"/>
              <a:gd name="connsiteX3330" fmla="*/ 15785823 w 17135464"/>
              <a:gd name="connsiteY3330" fmla="*/ 8134064 h 17221268"/>
              <a:gd name="connsiteX3331" fmla="*/ 15915912 w 17135464"/>
              <a:gd name="connsiteY3331" fmla="*/ 8034670 h 17221268"/>
              <a:gd name="connsiteX3332" fmla="*/ 15999958 w 17135464"/>
              <a:gd name="connsiteY3332" fmla="*/ 8030833 h 17221268"/>
              <a:gd name="connsiteX3333" fmla="*/ 16160652 w 17135464"/>
              <a:gd name="connsiteY3333" fmla="*/ 8164668 h 17221268"/>
              <a:gd name="connsiteX3334" fmla="*/ 16294486 w 17135464"/>
              <a:gd name="connsiteY3334" fmla="*/ 8325269 h 17221268"/>
              <a:gd name="connsiteX3335" fmla="*/ 16290650 w 17135464"/>
              <a:gd name="connsiteY3335" fmla="*/ 8409407 h 17221268"/>
              <a:gd name="connsiteX3336" fmla="*/ 16191164 w 17135464"/>
              <a:gd name="connsiteY3336" fmla="*/ 8539496 h 17221268"/>
              <a:gd name="connsiteX3337" fmla="*/ 16206512 w 17135464"/>
              <a:gd name="connsiteY3337" fmla="*/ 8573846 h 17221268"/>
              <a:gd name="connsiteX3338" fmla="*/ 16367114 w 17135464"/>
              <a:gd name="connsiteY3338" fmla="*/ 8596867 h 17221268"/>
              <a:gd name="connsiteX3339" fmla="*/ 16428320 w 17135464"/>
              <a:gd name="connsiteY3339" fmla="*/ 8650401 h 17221268"/>
              <a:gd name="connsiteX3340" fmla="*/ 16451252 w 17135464"/>
              <a:gd name="connsiteY3340" fmla="*/ 8860700 h 17221268"/>
              <a:gd name="connsiteX3341" fmla="*/ 16428320 w 17135464"/>
              <a:gd name="connsiteY3341" fmla="*/ 9070998 h 17221268"/>
              <a:gd name="connsiteX3342" fmla="*/ 16367114 w 17135464"/>
              <a:gd name="connsiteY3342" fmla="*/ 9124532 h 17221268"/>
              <a:gd name="connsiteX3343" fmla="*/ 16206512 w 17135464"/>
              <a:gd name="connsiteY3343" fmla="*/ 9147462 h 17221268"/>
              <a:gd name="connsiteX3344" fmla="*/ 16191164 w 17135464"/>
              <a:gd name="connsiteY3344" fmla="*/ 9181903 h 17221268"/>
              <a:gd name="connsiteX3345" fmla="*/ 16290650 w 17135464"/>
              <a:gd name="connsiteY3345" fmla="*/ 9311992 h 17221268"/>
              <a:gd name="connsiteX3346" fmla="*/ 16294486 w 17135464"/>
              <a:gd name="connsiteY3346" fmla="*/ 9396038 h 17221268"/>
              <a:gd name="connsiteX3347" fmla="*/ 16160652 w 17135464"/>
              <a:gd name="connsiteY3347" fmla="*/ 9556732 h 17221268"/>
              <a:gd name="connsiteX3348" fmla="*/ 15999958 w 17135464"/>
              <a:gd name="connsiteY3348" fmla="*/ 9690566 h 17221268"/>
              <a:gd name="connsiteX3349" fmla="*/ 15915912 w 17135464"/>
              <a:gd name="connsiteY3349" fmla="*/ 9686729 h 17221268"/>
              <a:gd name="connsiteX3350" fmla="*/ 15785823 w 17135464"/>
              <a:gd name="connsiteY3350" fmla="*/ 9587244 h 17221268"/>
              <a:gd name="connsiteX3351" fmla="*/ 15751382 w 17135464"/>
              <a:gd name="connsiteY3351" fmla="*/ 9602592 h 17221268"/>
              <a:gd name="connsiteX3352" fmla="*/ 15728452 w 17135464"/>
              <a:gd name="connsiteY3352" fmla="*/ 9763193 h 17221268"/>
              <a:gd name="connsiteX3353" fmla="*/ 15674918 w 17135464"/>
              <a:gd name="connsiteY3353" fmla="*/ 9824401 h 17221268"/>
              <a:gd name="connsiteX3354" fmla="*/ 15464620 w 17135464"/>
              <a:gd name="connsiteY3354" fmla="*/ 9847331 h 17221268"/>
              <a:gd name="connsiteX3355" fmla="*/ 15254321 w 17135464"/>
              <a:gd name="connsiteY3355" fmla="*/ 9824401 h 17221268"/>
              <a:gd name="connsiteX3356" fmla="*/ 15200787 w 17135464"/>
              <a:gd name="connsiteY3356" fmla="*/ 9763193 h 17221268"/>
              <a:gd name="connsiteX3357" fmla="*/ 15181602 w 17135464"/>
              <a:gd name="connsiteY3357" fmla="*/ 9602592 h 17221268"/>
              <a:gd name="connsiteX3358" fmla="*/ 15143416 w 17135464"/>
              <a:gd name="connsiteY3358" fmla="*/ 9587244 h 17221268"/>
              <a:gd name="connsiteX3359" fmla="*/ 15013327 w 17135464"/>
              <a:gd name="connsiteY3359" fmla="*/ 9686729 h 17221268"/>
              <a:gd name="connsiteX3360" fmla="*/ 14929189 w 17135464"/>
              <a:gd name="connsiteY3360" fmla="*/ 9690566 h 17221268"/>
              <a:gd name="connsiteX3361" fmla="*/ 14768588 w 17135464"/>
              <a:gd name="connsiteY3361" fmla="*/ 9556732 h 17221268"/>
              <a:gd name="connsiteX3362" fmla="*/ 14634753 w 17135464"/>
              <a:gd name="connsiteY3362" fmla="*/ 9396038 h 17221268"/>
              <a:gd name="connsiteX3363" fmla="*/ 14638590 w 17135464"/>
              <a:gd name="connsiteY3363" fmla="*/ 9311992 h 17221268"/>
              <a:gd name="connsiteX3364" fmla="*/ 14737984 w 17135464"/>
              <a:gd name="connsiteY3364" fmla="*/ 9181903 h 17221268"/>
              <a:gd name="connsiteX3365" fmla="*/ 14722727 w 17135464"/>
              <a:gd name="connsiteY3365" fmla="*/ 9147462 h 17221268"/>
              <a:gd name="connsiteX3366" fmla="*/ 14562126 w 17135464"/>
              <a:gd name="connsiteY3366" fmla="*/ 9124532 h 17221268"/>
              <a:gd name="connsiteX3367" fmla="*/ 14500918 w 17135464"/>
              <a:gd name="connsiteY3367" fmla="*/ 9070998 h 17221268"/>
              <a:gd name="connsiteX3368" fmla="*/ 14477988 w 17135464"/>
              <a:gd name="connsiteY3368" fmla="*/ 8860700 h 17221268"/>
              <a:gd name="connsiteX3369" fmla="*/ 14500918 w 17135464"/>
              <a:gd name="connsiteY3369" fmla="*/ 8650401 h 17221268"/>
              <a:gd name="connsiteX3370" fmla="*/ 14562126 w 17135464"/>
              <a:gd name="connsiteY3370" fmla="*/ 8596867 h 17221268"/>
              <a:gd name="connsiteX3371" fmla="*/ 14722727 w 17135464"/>
              <a:gd name="connsiteY3371" fmla="*/ 8577682 h 17221268"/>
              <a:gd name="connsiteX3372" fmla="*/ 14737984 w 17135464"/>
              <a:gd name="connsiteY3372" fmla="*/ 8539496 h 17221268"/>
              <a:gd name="connsiteX3373" fmla="*/ 14638590 w 17135464"/>
              <a:gd name="connsiteY3373" fmla="*/ 8409407 h 17221268"/>
              <a:gd name="connsiteX3374" fmla="*/ 14634753 w 17135464"/>
              <a:gd name="connsiteY3374" fmla="*/ 8325269 h 17221268"/>
              <a:gd name="connsiteX3375" fmla="*/ 14768588 w 17135464"/>
              <a:gd name="connsiteY3375" fmla="*/ 8164668 h 17221268"/>
              <a:gd name="connsiteX3376" fmla="*/ 14929189 w 17135464"/>
              <a:gd name="connsiteY3376" fmla="*/ 8030833 h 17221268"/>
              <a:gd name="connsiteX3377" fmla="*/ 15013327 w 17135464"/>
              <a:gd name="connsiteY3377" fmla="*/ 8034670 h 17221268"/>
              <a:gd name="connsiteX3378" fmla="*/ 15143416 w 17135464"/>
              <a:gd name="connsiteY3378" fmla="*/ 8134064 h 17221268"/>
              <a:gd name="connsiteX3379" fmla="*/ 15177766 w 17135464"/>
              <a:gd name="connsiteY3379" fmla="*/ 8118807 h 17221268"/>
              <a:gd name="connsiteX3380" fmla="*/ 15200787 w 17135464"/>
              <a:gd name="connsiteY3380" fmla="*/ 7958206 h 17221268"/>
              <a:gd name="connsiteX3381" fmla="*/ 15254321 w 17135464"/>
              <a:gd name="connsiteY3381" fmla="*/ 7896998 h 17221268"/>
              <a:gd name="connsiteX3382" fmla="*/ 15464620 w 17135464"/>
              <a:gd name="connsiteY3382" fmla="*/ 7874068 h 17221268"/>
              <a:gd name="connsiteX3383" fmla="*/ 1826164 w 17135464"/>
              <a:gd name="connsiteY3383" fmla="*/ 7765987 h 17221268"/>
              <a:gd name="connsiteX3384" fmla="*/ 2044506 w 17135464"/>
              <a:gd name="connsiteY3384" fmla="*/ 7850580 h 17221268"/>
              <a:gd name="connsiteX3385" fmla="*/ 2341451 w 17135464"/>
              <a:gd name="connsiteY3385" fmla="*/ 7879260 h 17221268"/>
              <a:gd name="connsiteX3386" fmla="*/ 2638396 w 17135464"/>
              <a:gd name="connsiteY3386" fmla="*/ 7850580 h 17221268"/>
              <a:gd name="connsiteX3387" fmla="*/ 2856738 w 17135464"/>
              <a:gd name="connsiteY3387" fmla="*/ 7765987 h 17221268"/>
              <a:gd name="connsiteX3388" fmla="*/ 2856738 w 17135464"/>
              <a:gd name="connsiteY3388" fmla="*/ 7879260 h 17221268"/>
              <a:gd name="connsiteX3389" fmla="*/ 2787663 w 17135464"/>
              <a:gd name="connsiteY3389" fmla="*/ 7965450 h 17221268"/>
              <a:gd name="connsiteX3390" fmla="*/ 2599492 w 17135464"/>
              <a:gd name="connsiteY3390" fmla="*/ 8028496 h 17221268"/>
              <a:gd name="connsiteX3391" fmla="*/ 2341451 w 17135464"/>
              <a:gd name="connsiteY3391" fmla="*/ 8051640 h 17221268"/>
              <a:gd name="connsiteX3392" fmla="*/ 2083410 w 17135464"/>
              <a:gd name="connsiteY3392" fmla="*/ 8028496 h 17221268"/>
              <a:gd name="connsiteX3393" fmla="*/ 1895240 w 17135464"/>
              <a:gd name="connsiteY3393" fmla="*/ 7965450 h 17221268"/>
              <a:gd name="connsiteX3394" fmla="*/ 1826164 w 17135464"/>
              <a:gd name="connsiteY3394" fmla="*/ 7879260 h 17221268"/>
              <a:gd name="connsiteX3395" fmla="*/ 1826164 w 17135464"/>
              <a:gd name="connsiteY3395" fmla="*/ 7765987 h 17221268"/>
              <a:gd name="connsiteX3396" fmla="*/ 12348316 w 17135464"/>
              <a:gd name="connsiteY3396" fmla="*/ 7607393 h 17221268"/>
              <a:gd name="connsiteX3397" fmla="*/ 12720811 w 17135464"/>
              <a:gd name="connsiteY3397" fmla="*/ 7724903 h 17221268"/>
              <a:gd name="connsiteX3398" fmla="*/ 12920651 w 17135464"/>
              <a:gd name="connsiteY3398" fmla="*/ 8118672 h 17221268"/>
              <a:gd name="connsiteX3399" fmla="*/ 12842855 w 17135464"/>
              <a:gd name="connsiteY3399" fmla="*/ 8391502 h 17221268"/>
              <a:gd name="connsiteX3400" fmla="*/ 12565971 w 17135464"/>
              <a:gd name="connsiteY3400" fmla="*/ 8544577 h 17221268"/>
              <a:gd name="connsiteX3401" fmla="*/ 12390308 w 17135464"/>
              <a:gd name="connsiteY3401" fmla="*/ 8483865 h 17221268"/>
              <a:gd name="connsiteX3402" fmla="*/ 12199664 w 17135464"/>
              <a:gd name="connsiteY3402" fmla="*/ 8544577 h 17221268"/>
              <a:gd name="connsiteX3403" fmla="*/ 11972755 w 17135464"/>
              <a:gd name="connsiteY3403" fmla="*/ 8354442 h 17221268"/>
              <a:gd name="connsiteX3404" fmla="*/ 12095898 w 17135464"/>
              <a:gd name="connsiteY3404" fmla="*/ 8057557 h 17221268"/>
              <a:gd name="connsiteX3405" fmla="*/ 12498008 w 17135464"/>
              <a:gd name="connsiteY3405" fmla="*/ 7944593 h 17221268"/>
              <a:gd name="connsiteX3406" fmla="*/ 12564987 w 17135464"/>
              <a:gd name="connsiteY3406" fmla="*/ 7945629 h 17221268"/>
              <a:gd name="connsiteX3407" fmla="*/ 12608252 w 17135464"/>
              <a:gd name="connsiteY3407" fmla="*/ 7946895 h 17221268"/>
              <a:gd name="connsiteX3408" fmla="*/ 12599634 w 17135464"/>
              <a:gd name="connsiteY3408" fmla="*/ 7989249 h 17221268"/>
              <a:gd name="connsiteX3409" fmla="*/ 12547404 w 17135464"/>
              <a:gd name="connsiteY3409" fmla="*/ 8246944 h 17221268"/>
              <a:gd name="connsiteX3410" fmla="*/ 12544512 w 17135464"/>
              <a:gd name="connsiteY3410" fmla="*/ 8261619 h 17221268"/>
              <a:gd name="connsiteX3411" fmla="*/ 12533348 w 17135464"/>
              <a:gd name="connsiteY3411" fmla="*/ 8332229 h 17221268"/>
              <a:gd name="connsiteX3412" fmla="*/ 12568111 w 17135464"/>
              <a:gd name="connsiteY3412" fmla="*/ 8364225 h 17221268"/>
              <a:gd name="connsiteX3413" fmla="*/ 12669853 w 17135464"/>
              <a:gd name="connsiteY3413" fmla="*/ 8280552 h 17221268"/>
              <a:gd name="connsiteX3414" fmla="*/ 12701261 w 17135464"/>
              <a:gd name="connsiteY3414" fmla="*/ 8127247 h 17221268"/>
              <a:gd name="connsiteX3415" fmla="*/ 12602063 w 17135464"/>
              <a:gd name="connsiteY3415" fmla="*/ 7881349 h 17221268"/>
              <a:gd name="connsiteX3416" fmla="*/ 12335648 w 17135464"/>
              <a:gd name="connsiteY3416" fmla="*/ 7787860 h 17221268"/>
              <a:gd name="connsiteX3417" fmla="*/ 11890621 w 17135464"/>
              <a:gd name="connsiteY3417" fmla="*/ 8327107 h 17221268"/>
              <a:gd name="connsiteX3418" fmla="*/ 11990512 w 17135464"/>
              <a:gd name="connsiteY3418" fmla="*/ 8578299 h 17221268"/>
              <a:gd name="connsiteX3419" fmla="*/ 12264562 w 17135464"/>
              <a:gd name="connsiteY3419" fmla="*/ 8669972 h 17221268"/>
              <a:gd name="connsiteX3420" fmla="*/ 12701839 w 17135464"/>
              <a:gd name="connsiteY3420" fmla="*/ 8542620 h 17221268"/>
              <a:gd name="connsiteX3421" fmla="*/ 12735676 w 17135464"/>
              <a:gd name="connsiteY3421" fmla="*/ 8524723 h 17221268"/>
              <a:gd name="connsiteX3422" fmla="*/ 12751814 w 17135464"/>
              <a:gd name="connsiteY3422" fmla="*/ 8559424 h 17221268"/>
              <a:gd name="connsiteX3423" fmla="*/ 12802135 w 17135464"/>
              <a:gd name="connsiteY3423" fmla="*/ 8667037 h 17221268"/>
              <a:gd name="connsiteX3424" fmla="*/ 12816653 w 17135464"/>
              <a:gd name="connsiteY3424" fmla="*/ 8698284 h 17221268"/>
              <a:gd name="connsiteX3425" fmla="*/ 12786402 w 17135464"/>
              <a:gd name="connsiteY3425" fmla="*/ 8714570 h 17221268"/>
              <a:gd name="connsiteX3426" fmla="*/ 12254093 w 17135464"/>
              <a:gd name="connsiteY3426" fmla="*/ 8850381 h 17221268"/>
              <a:gd name="connsiteX3427" fmla="*/ 11860543 w 17135464"/>
              <a:gd name="connsiteY3427" fmla="*/ 8726540 h 17221268"/>
              <a:gd name="connsiteX3428" fmla="*/ 11671288 w 17135464"/>
              <a:gd name="connsiteY3428" fmla="*/ 8323712 h 17221268"/>
              <a:gd name="connsiteX3429" fmla="*/ 11837928 w 17135464"/>
              <a:gd name="connsiteY3429" fmla="*/ 7844199 h 17221268"/>
              <a:gd name="connsiteX3430" fmla="*/ 12348316 w 17135464"/>
              <a:gd name="connsiteY3430" fmla="*/ 7607393 h 17221268"/>
              <a:gd name="connsiteX3431" fmla="*/ 13495107 w 17135464"/>
              <a:gd name="connsiteY3431" fmla="*/ 7522580 h 17221268"/>
              <a:gd name="connsiteX3432" fmla="*/ 13649931 w 17135464"/>
              <a:gd name="connsiteY3432" fmla="*/ 7581635 h 17221268"/>
              <a:gd name="connsiteX3433" fmla="*/ 13788876 w 17135464"/>
              <a:gd name="connsiteY3433" fmla="*/ 7725285 h 17221268"/>
              <a:gd name="connsiteX3434" fmla="*/ 13844454 w 17135464"/>
              <a:gd name="connsiteY3434" fmla="*/ 7879260 h 17221268"/>
              <a:gd name="connsiteX3435" fmla="*/ 13834132 w 17135464"/>
              <a:gd name="connsiteY3435" fmla="*/ 7926345 h 17221268"/>
              <a:gd name="connsiteX3436" fmla="*/ 13804755 w 17135464"/>
              <a:gd name="connsiteY3436" fmla="*/ 7953479 h 17221268"/>
              <a:gd name="connsiteX3437" fmla="*/ 13765851 w 17135464"/>
              <a:gd name="connsiteY3437" fmla="*/ 7965450 h 17221268"/>
              <a:gd name="connsiteX3438" fmla="*/ 13719800 w 17135464"/>
              <a:gd name="connsiteY3438" fmla="*/ 7968642 h 17221268"/>
              <a:gd name="connsiteX3439" fmla="*/ 13605469 w 17135464"/>
              <a:gd name="connsiteY3439" fmla="*/ 7941508 h 17221268"/>
              <a:gd name="connsiteX3440" fmla="*/ 13495107 w 17135464"/>
              <a:gd name="connsiteY3440" fmla="*/ 7914374 h 17221268"/>
              <a:gd name="connsiteX3441" fmla="*/ 13378393 w 17135464"/>
              <a:gd name="connsiteY3441" fmla="*/ 7941508 h 17221268"/>
              <a:gd name="connsiteX3442" fmla="*/ 13256915 w 17135464"/>
              <a:gd name="connsiteY3442" fmla="*/ 7967844 h 17221268"/>
              <a:gd name="connsiteX3443" fmla="*/ 13145760 w 17135464"/>
              <a:gd name="connsiteY3443" fmla="*/ 7879260 h 17221268"/>
              <a:gd name="connsiteX3444" fmla="*/ 13179106 w 17135464"/>
              <a:gd name="connsiteY3444" fmla="*/ 7763593 h 17221268"/>
              <a:gd name="connsiteX3445" fmla="*/ 13264061 w 17135464"/>
              <a:gd name="connsiteY3445" fmla="*/ 7646277 h 17221268"/>
              <a:gd name="connsiteX3446" fmla="*/ 13377599 w 17135464"/>
              <a:gd name="connsiteY3446" fmla="*/ 7557694 h 17221268"/>
              <a:gd name="connsiteX3447" fmla="*/ 13495107 w 17135464"/>
              <a:gd name="connsiteY3447" fmla="*/ 7522580 h 17221268"/>
              <a:gd name="connsiteX3448" fmla="*/ 1826164 w 17135464"/>
              <a:gd name="connsiteY3448" fmla="*/ 7508216 h 17221268"/>
              <a:gd name="connsiteX3449" fmla="*/ 2044506 w 17135464"/>
              <a:gd name="connsiteY3449" fmla="*/ 7592809 h 17221268"/>
              <a:gd name="connsiteX3450" fmla="*/ 2341451 w 17135464"/>
              <a:gd name="connsiteY3450" fmla="*/ 7622337 h 17221268"/>
              <a:gd name="connsiteX3451" fmla="*/ 2638396 w 17135464"/>
              <a:gd name="connsiteY3451" fmla="*/ 7592809 h 17221268"/>
              <a:gd name="connsiteX3452" fmla="*/ 2856738 w 17135464"/>
              <a:gd name="connsiteY3452" fmla="*/ 7508216 h 17221268"/>
              <a:gd name="connsiteX3453" fmla="*/ 2856738 w 17135464"/>
              <a:gd name="connsiteY3453" fmla="*/ 7622337 h 17221268"/>
              <a:gd name="connsiteX3454" fmla="*/ 2787663 w 17135464"/>
              <a:gd name="connsiteY3454" fmla="*/ 7707728 h 17221268"/>
              <a:gd name="connsiteX3455" fmla="*/ 2599492 w 17135464"/>
              <a:gd name="connsiteY3455" fmla="*/ 7770775 h 17221268"/>
              <a:gd name="connsiteX3456" fmla="*/ 2341451 w 17135464"/>
              <a:gd name="connsiteY3456" fmla="*/ 7793918 h 17221268"/>
              <a:gd name="connsiteX3457" fmla="*/ 2083410 w 17135464"/>
              <a:gd name="connsiteY3457" fmla="*/ 7770775 h 17221268"/>
              <a:gd name="connsiteX3458" fmla="*/ 1895240 w 17135464"/>
              <a:gd name="connsiteY3458" fmla="*/ 7707728 h 17221268"/>
              <a:gd name="connsiteX3459" fmla="*/ 1826164 w 17135464"/>
              <a:gd name="connsiteY3459" fmla="*/ 7622337 h 17221268"/>
              <a:gd name="connsiteX3460" fmla="*/ 11094139 w 17135464"/>
              <a:gd name="connsiteY3460" fmla="*/ 7489858 h 17221268"/>
              <a:gd name="connsiteX3461" fmla="*/ 11114782 w 17135464"/>
              <a:gd name="connsiteY3461" fmla="*/ 7501032 h 17221268"/>
              <a:gd name="connsiteX3462" fmla="*/ 11152893 w 17135464"/>
              <a:gd name="connsiteY3462" fmla="*/ 7524973 h 17221268"/>
              <a:gd name="connsiteX3463" fmla="*/ 11207677 w 17135464"/>
              <a:gd name="connsiteY3463" fmla="*/ 7549714 h 17221268"/>
              <a:gd name="connsiteX3464" fmla="*/ 11275958 w 17135464"/>
              <a:gd name="connsiteY3464" fmla="*/ 7560088 h 17221268"/>
              <a:gd name="connsiteX3465" fmla="*/ 11343446 w 17135464"/>
              <a:gd name="connsiteY3465" fmla="*/ 7549714 h 17221268"/>
              <a:gd name="connsiteX3466" fmla="*/ 11398230 w 17135464"/>
              <a:gd name="connsiteY3466" fmla="*/ 7524973 h 17221268"/>
              <a:gd name="connsiteX3467" fmla="*/ 11436340 w 17135464"/>
              <a:gd name="connsiteY3467" fmla="*/ 7501032 h 17221268"/>
              <a:gd name="connsiteX3468" fmla="*/ 11457778 w 17135464"/>
              <a:gd name="connsiteY3468" fmla="*/ 7489858 h 17221268"/>
              <a:gd name="connsiteX3469" fmla="*/ 11514149 w 17135464"/>
              <a:gd name="connsiteY3469" fmla="*/ 7500236 h 17221268"/>
              <a:gd name="connsiteX3470" fmla="*/ 11557818 w 17135464"/>
              <a:gd name="connsiteY3470" fmla="*/ 7527367 h 17221268"/>
              <a:gd name="connsiteX3471" fmla="*/ 11588783 w 17135464"/>
              <a:gd name="connsiteY3471" fmla="*/ 7568068 h 17221268"/>
              <a:gd name="connsiteX3472" fmla="*/ 11611014 w 17135464"/>
              <a:gd name="connsiteY3472" fmla="*/ 7617548 h 17221268"/>
              <a:gd name="connsiteX3473" fmla="*/ 11624511 w 17135464"/>
              <a:gd name="connsiteY3473" fmla="*/ 7672614 h 17221268"/>
              <a:gd name="connsiteX3474" fmla="*/ 11631657 w 17135464"/>
              <a:gd name="connsiteY3474" fmla="*/ 7728478 h 17221268"/>
              <a:gd name="connsiteX3475" fmla="*/ 11633245 w 17135464"/>
              <a:gd name="connsiteY3475" fmla="*/ 7781149 h 17221268"/>
              <a:gd name="connsiteX3476" fmla="*/ 11595928 w 17135464"/>
              <a:gd name="connsiteY3476" fmla="*/ 7876866 h 17221268"/>
              <a:gd name="connsiteX3477" fmla="*/ 11497476 w 17135464"/>
              <a:gd name="connsiteY3477" fmla="*/ 7912778 h 17221268"/>
              <a:gd name="connsiteX3478" fmla="*/ 11053646 w 17135464"/>
              <a:gd name="connsiteY3478" fmla="*/ 7912778 h 17221268"/>
              <a:gd name="connsiteX3479" fmla="*/ 10955194 w 17135464"/>
              <a:gd name="connsiteY3479" fmla="*/ 7876866 h 17221268"/>
              <a:gd name="connsiteX3480" fmla="*/ 10917877 w 17135464"/>
              <a:gd name="connsiteY3480" fmla="*/ 7781149 h 17221268"/>
              <a:gd name="connsiteX3481" fmla="*/ 10919465 w 17135464"/>
              <a:gd name="connsiteY3481" fmla="*/ 7728478 h 17221268"/>
              <a:gd name="connsiteX3482" fmla="*/ 10926611 w 17135464"/>
              <a:gd name="connsiteY3482" fmla="*/ 7672614 h 17221268"/>
              <a:gd name="connsiteX3483" fmla="*/ 10940109 w 17135464"/>
              <a:gd name="connsiteY3483" fmla="*/ 7617548 h 17221268"/>
              <a:gd name="connsiteX3484" fmla="*/ 10962340 w 17135464"/>
              <a:gd name="connsiteY3484" fmla="*/ 7568068 h 17221268"/>
              <a:gd name="connsiteX3485" fmla="*/ 10993305 w 17135464"/>
              <a:gd name="connsiteY3485" fmla="*/ 7527367 h 17221268"/>
              <a:gd name="connsiteX3486" fmla="*/ 11036973 w 17135464"/>
              <a:gd name="connsiteY3486" fmla="*/ 7500236 h 17221268"/>
              <a:gd name="connsiteX3487" fmla="*/ 11094139 w 17135464"/>
              <a:gd name="connsiteY3487" fmla="*/ 7489858 h 17221268"/>
              <a:gd name="connsiteX3488" fmla="*/ 4548693 w 17135464"/>
              <a:gd name="connsiteY3488" fmla="*/ 7477090 h 17221268"/>
              <a:gd name="connsiteX3489" fmla="*/ 4833729 w 17135464"/>
              <a:gd name="connsiteY3489" fmla="*/ 7552906 h 17221268"/>
              <a:gd name="connsiteX3490" fmla="*/ 5118762 w 17135464"/>
              <a:gd name="connsiteY3490" fmla="*/ 7477090 h 17221268"/>
              <a:gd name="connsiteX3491" fmla="*/ 4833729 w 17135464"/>
              <a:gd name="connsiteY3491" fmla="*/ 7760400 h 17221268"/>
              <a:gd name="connsiteX3492" fmla="*/ 4548693 w 17135464"/>
              <a:gd name="connsiteY3492" fmla="*/ 7477090 h 17221268"/>
              <a:gd name="connsiteX3493" fmla="*/ 8629653 w 17135464"/>
              <a:gd name="connsiteY3493" fmla="*/ 7421225 h 17221268"/>
              <a:gd name="connsiteX3494" fmla="*/ 8795593 w 17135464"/>
              <a:gd name="connsiteY3494" fmla="*/ 7421225 h 17221268"/>
              <a:gd name="connsiteX3495" fmla="*/ 8795593 w 17135464"/>
              <a:gd name="connsiteY3495" fmla="*/ 7710920 h 17221268"/>
              <a:gd name="connsiteX3496" fmla="*/ 8961533 w 17135464"/>
              <a:gd name="connsiteY3496" fmla="*/ 7710920 h 17221268"/>
              <a:gd name="connsiteX3497" fmla="*/ 8961533 w 17135464"/>
              <a:gd name="connsiteY3497" fmla="*/ 7421225 h 17221268"/>
              <a:gd name="connsiteX3498" fmla="*/ 9126679 w 17135464"/>
              <a:gd name="connsiteY3498" fmla="*/ 7421225 h 17221268"/>
              <a:gd name="connsiteX3499" fmla="*/ 9126679 w 17135464"/>
              <a:gd name="connsiteY3499" fmla="*/ 7710920 h 17221268"/>
              <a:gd name="connsiteX3500" fmla="*/ 9292619 w 17135464"/>
              <a:gd name="connsiteY3500" fmla="*/ 7710920 h 17221268"/>
              <a:gd name="connsiteX3501" fmla="*/ 9292619 w 17135464"/>
              <a:gd name="connsiteY3501" fmla="*/ 7421225 h 17221268"/>
              <a:gd name="connsiteX3502" fmla="*/ 9458559 w 17135464"/>
              <a:gd name="connsiteY3502" fmla="*/ 7421225 h 17221268"/>
              <a:gd name="connsiteX3503" fmla="*/ 9458559 w 17135464"/>
              <a:gd name="connsiteY3503" fmla="*/ 7710920 h 17221268"/>
              <a:gd name="connsiteX3504" fmla="*/ 9499845 w 17135464"/>
              <a:gd name="connsiteY3504" fmla="*/ 7710920 h 17221268"/>
              <a:gd name="connsiteX3505" fmla="*/ 9587976 w 17135464"/>
              <a:gd name="connsiteY3505" fmla="*/ 7747631 h 17221268"/>
              <a:gd name="connsiteX3506" fmla="*/ 9624499 w 17135464"/>
              <a:gd name="connsiteY3506" fmla="*/ 7835416 h 17221268"/>
              <a:gd name="connsiteX3507" fmla="*/ 9624499 w 17135464"/>
              <a:gd name="connsiteY3507" fmla="*/ 7959863 h 17221268"/>
              <a:gd name="connsiteX3508" fmla="*/ 9588770 w 17135464"/>
              <a:gd name="connsiteY3508" fmla="*/ 7952680 h 17221268"/>
              <a:gd name="connsiteX3509" fmla="*/ 9554629 w 17135464"/>
              <a:gd name="connsiteY3509" fmla="*/ 7927941 h 17221268"/>
              <a:gd name="connsiteX3510" fmla="*/ 9524459 w 17135464"/>
              <a:gd name="connsiteY3510" fmla="*/ 7903202 h 17221268"/>
              <a:gd name="connsiteX3511" fmla="*/ 9486348 w 17135464"/>
              <a:gd name="connsiteY3511" fmla="*/ 7886442 h 17221268"/>
              <a:gd name="connsiteX3512" fmla="*/ 9431564 w 17135464"/>
              <a:gd name="connsiteY3512" fmla="*/ 7876866 h 17221268"/>
              <a:gd name="connsiteX3513" fmla="*/ 9375986 w 17135464"/>
              <a:gd name="connsiteY3513" fmla="*/ 7886442 h 17221268"/>
              <a:gd name="connsiteX3514" fmla="*/ 9337875 w 17135464"/>
              <a:gd name="connsiteY3514" fmla="*/ 7903202 h 17221268"/>
              <a:gd name="connsiteX3515" fmla="*/ 9307705 w 17135464"/>
              <a:gd name="connsiteY3515" fmla="*/ 7927941 h 17221268"/>
              <a:gd name="connsiteX3516" fmla="*/ 9286267 w 17135464"/>
              <a:gd name="connsiteY3516" fmla="*/ 7945498 h 17221268"/>
              <a:gd name="connsiteX3517" fmla="*/ 9266418 w 17135464"/>
              <a:gd name="connsiteY3517" fmla="*/ 7955075 h 17221268"/>
              <a:gd name="connsiteX3518" fmla="*/ 9237835 w 17135464"/>
              <a:gd name="connsiteY3518" fmla="*/ 7959863 h 17221268"/>
              <a:gd name="connsiteX3519" fmla="*/ 9201312 w 17135464"/>
              <a:gd name="connsiteY3519" fmla="*/ 7952680 h 17221268"/>
              <a:gd name="connsiteX3520" fmla="*/ 9167966 w 17135464"/>
              <a:gd name="connsiteY3520" fmla="*/ 7927941 h 17221268"/>
              <a:gd name="connsiteX3521" fmla="*/ 9137795 w 17135464"/>
              <a:gd name="connsiteY3521" fmla="*/ 7903202 h 17221268"/>
              <a:gd name="connsiteX3522" fmla="*/ 9099684 w 17135464"/>
              <a:gd name="connsiteY3522" fmla="*/ 7886442 h 17221268"/>
              <a:gd name="connsiteX3523" fmla="*/ 9044106 w 17135464"/>
              <a:gd name="connsiteY3523" fmla="*/ 7876866 h 17221268"/>
              <a:gd name="connsiteX3524" fmla="*/ 8989322 w 17135464"/>
              <a:gd name="connsiteY3524" fmla="*/ 7886442 h 17221268"/>
              <a:gd name="connsiteX3525" fmla="*/ 8951212 w 17135464"/>
              <a:gd name="connsiteY3525" fmla="*/ 7904000 h 17221268"/>
              <a:gd name="connsiteX3526" fmla="*/ 8920247 w 17135464"/>
              <a:gd name="connsiteY3526" fmla="*/ 7927941 h 17221268"/>
              <a:gd name="connsiteX3527" fmla="*/ 8899604 w 17135464"/>
              <a:gd name="connsiteY3527" fmla="*/ 7945498 h 17221268"/>
              <a:gd name="connsiteX3528" fmla="*/ 8878960 w 17135464"/>
              <a:gd name="connsiteY3528" fmla="*/ 7955075 h 17221268"/>
              <a:gd name="connsiteX3529" fmla="*/ 8851171 w 17135464"/>
              <a:gd name="connsiteY3529" fmla="*/ 7959863 h 17221268"/>
              <a:gd name="connsiteX3530" fmla="*/ 8814649 w 17135464"/>
              <a:gd name="connsiteY3530" fmla="*/ 7952680 h 17221268"/>
              <a:gd name="connsiteX3531" fmla="*/ 8781302 w 17135464"/>
              <a:gd name="connsiteY3531" fmla="*/ 7927941 h 17221268"/>
              <a:gd name="connsiteX3532" fmla="*/ 8750337 w 17135464"/>
              <a:gd name="connsiteY3532" fmla="*/ 7904000 h 17221268"/>
              <a:gd name="connsiteX3533" fmla="*/ 8712226 w 17135464"/>
              <a:gd name="connsiteY3533" fmla="*/ 7886442 h 17221268"/>
              <a:gd name="connsiteX3534" fmla="*/ 8657442 w 17135464"/>
              <a:gd name="connsiteY3534" fmla="*/ 7876866 h 17221268"/>
              <a:gd name="connsiteX3535" fmla="*/ 8601864 w 17135464"/>
              <a:gd name="connsiteY3535" fmla="*/ 7886442 h 17221268"/>
              <a:gd name="connsiteX3536" fmla="*/ 8563754 w 17135464"/>
              <a:gd name="connsiteY3536" fmla="*/ 7903202 h 17221268"/>
              <a:gd name="connsiteX3537" fmla="*/ 8533583 w 17135464"/>
              <a:gd name="connsiteY3537" fmla="*/ 7927941 h 17221268"/>
              <a:gd name="connsiteX3538" fmla="*/ 8500236 w 17135464"/>
              <a:gd name="connsiteY3538" fmla="*/ 7952680 h 17221268"/>
              <a:gd name="connsiteX3539" fmla="*/ 8463714 w 17135464"/>
              <a:gd name="connsiteY3539" fmla="*/ 7959863 h 17221268"/>
              <a:gd name="connsiteX3540" fmla="*/ 8463714 w 17135464"/>
              <a:gd name="connsiteY3540" fmla="*/ 7835416 h 17221268"/>
              <a:gd name="connsiteX3541" fmla="*/ 8500236 w 17135464"/>
              <a:gd name="connsiteY3541" fmla="*/ 7747631 h 17221268"/>
              <a:gd name="connsiteX3542" fmla="*/ 8588367 w 17135464"/>
              <a:gd name="connsiteY3542" fmla="*/ 7710920 h 17221268"/>
              <a:gd name="connsiteX3543" fmla="*/ 8629653 w 17135464"/>
              <a:gd name="connsiteY3543" fmla="*/ 7710920 h 17221268"/>
              <a:gd name="connsiteX3544" fmla="*/ 6494471 w 17135464"/>
              <a:gd name="connsiteY3544" fmla="*/ 7404190 h 17221268"/>
              <a:gd name="connsiteX3545" fmla="*/ 6299208 w 17135464"/>
              <a:gd name="connsiteY3545" fmla="*/ 7602645 h 17221268"/>
              <a:gd name="connsiteX3546" fmla="*/ 6494471 w 17135464"/>
              <a:gd name="connsiteY3546" fmla="*/ 7801064 h 17221268"/>
              <a:gd name="connsiteX3547" fmla="*/ 6689732 w 17135464"/>
              <a:gd name="connsiteY3547" fmla="*/ 7602645 h 17221268"/>
              <a:gd name="connsiteX3548" fmla="*/ 6494471 w 17135464"/>
              <a:gd name="connsiteY3548" fmla="*/ 7404190 h 17221268"/>
              <a:gd name="connsiteX3549" fmla="*/ 3958771 w 17135464"/>
              <a:gd name="connsiteY3549" fmla="*/ 7341424 h 17221268"/>
              <a:gd name="connsiteX3550" fmla="*/ 4108832 w 17135464"/>
              <a:gd name="connsiteY3550" fmla="*/ 7341424 h 17221268"/>
              <a:gd name="connsiteX3551" fmla="*/ 4135826 w 17135464"/>
              <a:gd name="connsiteY3551" fmla="*/ 7352594 h 17221268"/>
              <a:gd name="connsiteX3552" fmla="*/ 4146941 w 17135464"/>
              <a:gd name="connsiteY3552" fmla="*/ 7378927 h 17221268"/>
              <a:gd name="connsiteX3553" fmla="*/ 4146941 w 17135464"/>
              <a:gd name="connsiteY3553" fmla="*/ 8319786 h 17221268"/>
              <a:gd name="connsiteX3554" fmla="*/ 4124711 w 17135464"/>
              <a:gd name="connsiteY3554" fmla="*/ 8373256 h 17221268"/>
              <a:gd name="connsiteX3555" fmla="*/ 4071515 w 17135464"/>
              <a:gd name="connsiteY3555" fmla="*/ 8395601 h 17221268"/>
              <a:gd name="connsiteX3556" fmla="*/ 3996088 w 17135464"/>
              <a:gd name="connsiteY3556" fmla="*/ 8395601 h 17221268"/>
              <a:gd name="connsiteX3557" fmla="*/ 3943687 w 17135464"/>
              <a:gd name="connsiteY3557" fmla="*/ 8373256 h 17221268"/>
              <a:gd name="connsiteX3558" fmla="*/ 3920660 w 17135464"/>
              <a:gd name="connsiteY3558" fmla="*/ 8319786 h 17221268"/>
              <a:gd name="connsiteX3559" fmla="*/ 3920660 w 17135464"/>
              <a:gd name="connsiteY3559" fmla="*/ 8018919 h 17221268"/>
              <a:gd name="connsiteX3560" fmla="*/ 3788862 w 17135464"/>
              <a:gd name="connsiteY3560" fmla="*/ 8018919 h 17221268"/>
              <a:gd name="connsiteX3561" fmla="*/ 3776159 w 17135464"/>
              <a:gd name="connsiteY3561" fmla="*/ 8013333 h 17221268"/>
              <a:gd name="connsiteX3562" fmla="*/ 3770602 w 17135464"/>
              <a:gd name="connsiteY3562" fmla="*/ 7999766 h 17221268"/>
              <a:gd name="connsiteX3563" fmla="*/ 3770602 w 17135464"/>
              <a:gd name="connsiteY3563" fmla="*/ 7529762 h 17221268"/>
              <a:gd name="connsiteX3564" fmla="*/ 3825385 w 17135464"/>
              <a:gd name="connsiteY3564" fmla="*/ 7396487 h 17221268"/>
              <a:gd name="connsiteX3565" fmla="*/ 3958771 w 17135464"/>
              <a:gd name="connsiteY3565" fmla="*/ 7341424 h 17221268"/>
              <a:gd name="connsiteX3566" fmla="*/ 3356146 w 17135464"/>
              <a:gd name="connsiteY3566" fmla="*/ 7341424 h 17221268"/>
              <a:gd name="connsiteX3567" fmla="*/ 3383144 w 17135464"/>
              <a:gd name="connsiteY3567" fmla="*/ 7352594 h 17221268"/>
              <a:gd name="connsiteX3568" fmla="*/ 3394258 w 17135464"/>
              <a:gd name="connsiteY3568" fmla="*/ 7378927 h 17221268"/>
              <a:gd name="connsiteX3569" fmla="*/ 3394258 w 17135464"/>
              <a:gd name="connsiteY3569" fmla="*/ 7623933 h 17221268"/>
              <a:gd name="connsiteX3570" fmla="*/ 3405373 w 17135464"/>
              <a:gd name="connsiteY3570" fmla="*/ 7650267 h 17221268"/>
              <a:gd name="connsiteX3571" fmla="*/ 3431573 w 17135464"/>
              <a:gd name="connsiteY3571" fmla="*/ 7661440 h 17221268"/>
              <a:gd name="connsiteX3572" fmla="*/ 3457774 w 17135464"/>
              <a:gd name="connsiteY3572" fmla="*/ 7650267 h 17221268"/>
              <a:gd name="connsiteX3573" fmla="*/ 3469683 w 17135464"/>
              <a:gd name="connsiteY3573" fmla="*/ 7623933 h 17221268"/>
              <a:gd name="connsiteX3574" fmla="*/ 3469683 w 17135464"/>
              <a:gd name="connsiteY3574" fmla="*/ 7378927 h 17221268"/>
              <a:gd name="connsiteX3575" fmla="*/ 3480798 w 17135464"/>
              <a:gd name="connsiteY3575" fmla="*/ 7352594 h 17221268"/>
              <a:gd name="connsiteX3576" fmla="*/ 3507000 w 17135464"/>
              <a:gd name="connsiteY3576" fmla="*/ 7341424 h 17221268"/>
              <a:gd name="connsiteX3577" fmla="*/ 3533202 w 17135464"/>
              <a:gd name="connsiteY3577" fmla="*/ 7352594 h 17221268"/>
              <a:gd name="connsiteX3578" fmla="*/ 3544317 w 17135464"/>
              <a:gd name="connsiteY3578" fmla="*/ 7378927 h 17221268"/>
              <a:gd name="connsiteX3579" fmla="*/ 3544317 w 17135464"/>
              <a:gd name="connsiteY3579" fmla="*/ 7623933 h 17221268"/>
              <a:gd name="connsiteX3580" fmla="*/ 3555432 w 17135464"/>
              <a:gd name="connsiteY3580" fmla="*/ 7650267 h 17221268"/>
              <a:gd name="connsiteX3581" fmla="*/ 3582428 w 17135464"/>
              <a:gd name="connsiteY3581" fmla="*/ 7661440 h 17221268"/>
              <a:gd name="connsiteX3582" fmla="*/ 3608628 w 17135464"/>
              <a:gd name="connsiteY3582" fmla="*/ 7650267 h 17221268"/>
              <a:gd name="connsiteX3583" fmla="*/ 3619748 w 17135464"/>
              <a:gd name="connsiteY3583" fmla="*/ 7623933 h 17221268"/>
              <a:gd name="connsiteX3584" fmla="*/ 3619748 w 17135464"/>
              <a:gd name="connsiteY3584" fmla="*/ 7378927 h 17221268"/>
              <a:gd name="connsiteX3585" fmla="*/ 3630864 w 17135464"/>
              <a:gd name="connsiteY3585" fmla="*/ 7352594 h 17221268"/>
              <a:gd name="connsiteX3586" fmla="*/ 3657860 w 17135464"/>
              <a:gd name="connsiteY3586" fmla="*/ 7341424 h 17221268"/>
              <a:gd name="connsiteX3587" fmla="*/ 3684059 w 17135464"/>
              <a:gd name="connsiteY3587" fmla="*/ 7352594 h 17221268"/>
              <a:gd name="connsiteX3588" fmla="*/ 3695176 w 17135464"/>
              <a:gd name="connsiteY3588" fmla="*/ 7378927 h 17221268"/>
              <a:gd name="connsiteX3589" fmla="*/ 3695176 w 17135464"/>
              <a:gd name="connsiteY3589" fmla="*/ 7755611 h 17221268"/>
              <a:gd name="connsiteX3590" fmla="*/ 3674531 w 17135464"/>
              <a:gd name="connsiteY3590" fmla="*/ 7821052 h 17221268"/>
              <a:gd name="connsiteX3591" fmla="*/ 3619748 w 17135464"/>
              <a:gd name="connsiteY3591" fmla="*/ 7861702 h 17221268"/>
              <a:gd name="connsiteX3592" fmla="*/ 3619748 w 17135464"/>
              <a:gd name="connsiteY3592" fmla="*/ 8319786 h 17221268"/>
              <a:gd name="connsiteX3593" fmla="*/ 3597513 w 17135464"/>
              <a:gd name="connsiteY3593" fmla="*/ 8373256 h 17221268"/>
              <a:gd name="connsiteX3594" fmla="*/ 3544317 w 17135464"/>
              <a:gd name="connsiteY3594" fmla="*/ 8395601 h 17221268"/>
              <a:gd name="connsiteX3595" fmla="*/ 3469683 w 17135464"/>
              <a:gd name="connsiteY3595" fmla="*/ 8395601 h 17221268"/>
              <a:gd name="connsiteX3596" fmla="*/ 3416487 w 17135464"/>
              <a:gd name="connsiteY3596" fmla="*/ 8373256 h 17221268"/>
              <a:gd name="connsiteX3597" fmla="*/ 3394258 w 17135464"/>
              <a:gd name="connsiteY3597" fmla="*/ 8319786 h 17221268"/>
              <a:gd name="connsiteX3598" fmla="*/ 3394258 w 17135464"/>
              <a:gd name="connsiteY3598" fmla="*/ 7861702 h 17221268"/>
              <a:gd name="connsiteX3599" fmla="*/ 3339472 w 17135464"/>
              <a:gd name="connsiteY3599" fmla="*/ 7821052 h 17221268"/>
              <a:gd name="connsiteX3600" fmla="*/ 3318828 w 17135464"/>
              <a:gd name="connsiteY3600" fmla="*/ 7755611 h 17221268"/>
              <a:gd name="connsiteX3601" fmla="*/ 3318828 w 17135464"/>
              <a:gd name="connsiteY3601" fmla="*/ 7378927 h 17221268"/>
              <a:gd name="connsiteX3602" fmla="*/ 3329944 w 17135464"/>
              <a:gd name="connsiteY3602" fmla="*/ 7352594 h 17221268"/>
              <a:gd name="connsiteX3603" fmla="*/ 3356146 w 17135464"/>
              <a:gd name="connsiteY3603" fmla="*/ 7341424 h 17221268"/>
              <a:gd name="connsiteX3604" fmla="*/ 13902414 w 17135464"/>
              <a:gd name="connsiteY3604" fmla="*/ 7331046 h 17221268"/>
              <a:gd name="connsiteX3605" fmla="*/ 13974665 w 17135464"/>
              <a:gd name="connsiteY3605" fmla="*/ 7366958 h 17221268"/>
              <a:gd name="connsiteX3606" fmla="*/ 14000072 w 17135464"/>
              <a:gd name="connsiteY3606" fmla="*/ 7451549 h 17221268"/>
              <a:gd name="connsiteX3607" fmla="*/ 13978635 w 17135464"/>
              <a:gd name="connsiteY3607" fmla="*/ 7544128 h 17221268"/>
              <a:gd name="connsiteX3608" fmla="*/ 13917499 w 17135464"/>
              <a:gd name="connsiteY3608" fmla="*/ 7624730 h 17221268"/>
              <a:gd name="connsiteX3609" fmla="*/ 13831750 w 17135464"/>
              <a:gd name="connsiteY3609" fmla="*/ 7659046 h 17221268"/>
              <a:gd name="connsiteX3610" fmla="*/ 13759499 w 17135464"/>
              <a:gd name="connsiteY3610" fmla="*/ 7623134 h 17221268"/>
              <a:gd name="connsiteX3611" fmla="*/ 13734092 w 17135464"/>
              <a:gd name="connsiteY3611" fmla="*/ 7538540 h 17221268"/>
              <a:gd name="connsiteX3612" fmla="*/ 13755529 w 17135464"/>
              <a:gd name="connsiteY3612" fmla="*/ 7445964 h 17221268"/>
              <a:gd name="connsiteX3613" fmla="*/ 13815871 w 17135464"/>
              <a:gd name="connsiteY3613" fmla="*/ 7364563 h 17221268"/>
              <a:gd name="connsiteX3614" fmla="*/ 13902414 w 17135464"/>
              <a:gd name="connsiteY3614" fmla="*/ 7331046 h 17221268"/>
              <a:gd name="connsiteX3615" fmla="*/ 13087800 w 17135464"/>
              <a:gd name="connsiteY3615" fmla="*/ 7331046 h 17221268"/>
              <a:gd name="connsiteX3616" fmla="*/ 13173549 w 17135464"/>
              <a:gd name="connsiteY3616" fmla="*/ 7364563 h 17221268"/>
              <a:gd name="connsiteX3617" fmla="*/ 13234684 w 17135464"/>
              <a:gd name="connsiteY3617" fmla="*/ 7445964 h 17221268"/>
              <a:gd name="connsiteX3618" fmla="*/ 13256122 w 17135464"/>
              <a:gd name="connsiteY3618" fmla="*/ 7538540 h 17221268"/>
              <a:gd name="connsiteX3619" fmla="*/ 13230714 w 17135464"/>
              <a:gd name="connsiteY3619" fmla="*/ 7623134 h 17221268"/>
              <a:gd name="connsiteX3620" fmla="*/ 13158463 w 17135464"/>
              <a:gd name="connsiteY3620" fmla="*/ 7659046 h 17221268"/>
              <a:gd name="connsiteX3621" fmla="*/ 13072714 w 17135464"/>
              <a:gd name="connsiteY3621" fmla="*/ 7624730 h 17221268"/>
              <a:gd name="connsiteX3622" fmla="*/ 13011578 w 17135464"/>
              <a:gd name="connsiteY3622" fmla="*/ 7544128 h 17221268"/>
              <a:gd name="connsiteX3623" fmla="*/ 12990141 w 17135464"/>
              <a:gd name="connsiteY3623" fmla="*/ 7451549 h 17221268"/>
              <a:gd name="connsiteX3624" fmla="*/ 13015548 w 17135464"/>
              <a:gd name="connsiteY3624" fmla="*/ 7366958 h 17221268"/>
              <a:gd name="connsiteX3625" fmla="*/ 13087800 w 17135464"/>
              <a:gd name="connsiteY3625" fmla="*/ 7331046 h 17221268"/>
              <a:gd name="connsiteX3626" fmla="*/ 5005223 w 17135464"/>
              <a:gd name="connsiteY3626" fmla="*/ 7247251 h 17221268"/>
              <a:gd name="connsiteX3627" fmla="*/ 5062391 w 17135464"/>
              <a:gd name="connsiteY3627" fmla="*/ 7332643 h 17221268"/>
              <a:gd name="connsiteX3628" fmla="*/ 5005223 w 17135464"/>
              <a:gd name="connsiteY3628" fmla="*/ 7418034 h 17221268"/>
              <a:gd name="connsiteX3629" fmla="*/ 4948058 w 17135464"/>
              <a:gd name="connsiteY3629" fmla="*/ 7332643 h 17221268"/>
              <a:gd name="connsiteX3630" fmla="*/ 5005223 w 17135464"/>
              <a:gd name="connsiteY3630" fmla="*/ 7247251 h 17221268"/>
              <a:gd name="connsiteX3631" fmla="*/ 4663022 w 17135464"/>
              <a:gd name="connsiteY3631" fmla="*/ 7247251 h 17221268"/>
              <a:gd name="connsiteX3632" fmla="*/ 4720186 w 17135464"/>
              <a:gd name="connsiteY3632" fmla="*/ 7332643 h 17221268"/>
              <a:gd name="connsiteX3633" fmla="*/ 4663022 w 17135464"/>
              <a:gd name="connsiteY3633" fmla="*/ 7418034 h 17221268"/>
              <a:gd name="connsiteX3634" fmla="*/ 4605858 w 17135464"/>
              <a:gd name="connsiteY3634" fmla="*/ 7332643 h 17221268"/>
              <a:gd name="connsiteX3635" fmla="*/ 4663022 w 17135464"/>
              <a:gd name="connsiteY3635" fmla="*/ 7247251 h 17221268"/>
              <a:gd name="connsiteX3636" fmla="*/ 10602671 w 17135464"/>
              <a:gd name="connsiteY3636" fmla="*/ 7223307 h 17221268"/>
              <a:gd name="connsiteX3637" fmla="*/ 10764641 w 17135464"/>
              <a:gd name="connsiteY3637" fmla="*/ 7385313 h 17221268"/>
              <a:gd name="connsiteX3638" fmla="*/ 10350982 w 17135464"/>
              <a:gd name="connsiteY3638" fmla="*/ 7798706 h 17221268"/>
              <a:gd name="connsiteX3639" fmla="*/ 10189012 w 17135464"/>
              <a:gd name="connsiteY3639" fmla="*/ 7960662 h 17221268"/>
              <a:gd name="connsiteX3640" fmla="*/ 10027042 w 17135464"/>
              <a:gd name="connsiteY3640" fmla="*/ 7798706 h 17221268"/>
              <a:gd name="connsiteX3641" fmla="*/ 9870630 w 17135464"/>
              <a:gd name="connsiteY3641" fmla="*/ 7642286 h 17221268"/>
              <a:gd name="connsiteX3642" fmla="*/ 10032600 w 17135464"/>
              <a:gd name="connsiteY3642" fmla="*/ 7480283 h 17221268"/>
              <a:gd name="connsiteX3643" fmla="*/ 10189012 w 17135464"/>
              <a:gd name="connsiteY3643" fmla="*/ 7636701 h 17221268"/>
              <a:gd name="connsiteX3644" fmla="*/ 14855973 w 17135464"/>
              <a:gd name="connsiteY3644" fmla="*/ 7197772 h 17221268"/>
              <a:gd name="connsiteX3645" fmla="*/ 15060023 w 17135464"/>
              <a:gd name="connsiteY3645" fmla="*/ 7402073 h 17221268"/>
              <a:gd name="connsiteX3646" fmla="*/ 15060023 w 17135464"/>
              <a:gd name="connsiteY3646" fmla="*/ 7621538 h 17221268"/>
              <a:gd name="connsiteX3647" fmla="*/ 14369269 w 17135464"/>
              <a:gd name="connsiteY3647" fmla="*/ 7621538 h 17221268"/>
              <a:gd name="connsiteX3648" fmla="*/ 14369269 w 17135464"/>
              <a:gd name="connsiteY3648" fmla="*/ 7527367 h 17221268"/>
              <a:gd name="connsiteX3649" fmla="*/ 14525681 w 17135464"/>
              <a:gd name="connsiteY3649" fmla="*/ 7370149 h 17221268"/>
              <a:gd name="connsiteX3650" fmla="*/ 14604284 w 17135464"/>
              <a:gd name="connsiteY3650" fmla="*/ 7449158 h 17221268"/>
              <a:gd name="connsiteX3651" fmla="*/ 6352628 w 17135464"/>
              <a:gd name="connsiteY3651" fmla="*/ 7162924 h 17221268"/>
              <a:gd name="connsiteX3652" fmla="*/ 6492120 w 17135464"/>
              <a:gd name="connsiteY3652" fmla="*/ 7345917 h 17221268"/>
              <a:gd name="connsiteX3653" fmla="*/ 6631609 w 17135464"/>
              <a:gd name="connsiteY3653" fmla="*/ 7162924 h 17221268"/>
              <a:gd name="connsiteX3654" fmla="*/ 6691882 w 17135464"/>
              <a:gd name="connsiteY3654" fmla="*/ 7443695 h 17221268"/>
              <a:gd name="connsiteX3655" fmla="*/ 6741232 w 17135464"/>
              <a:gd name="connsiteY3655" fmla="*/ 7663308 h 17221268"/>
              <a:gd name="connsiteX3656" fmla="*/ 6602953 w 17135464"/>
              <a:gd name="connsiteY3656" fmla="*/ 7839455 h 17221268"/>
              <a:gd name="connsiteX3657" fmla="*/ 6381283 w 17135464"/>
              <a:gd name="connsiteY3657" fmla="*/ 7839455 h 17221268"/>
              <a:gd name="connsiteX3658" fmla="*/ 6243005 w 17135464"/>
              <a:gd name="connsiteY3658" fmla="*/ 7663308 h 17221268"/>
              <a:gd name="connsiteX3659" fmla="*/ 6292355 w 17135464"/>
              <a:gd name="connsiteY3659" fmla="*/ 7443695 h 17221268"/>
              <a:gd name="connsiteX3660" fmla="*/ 6352628 w 17135464"/>
              <a:gd name="connsiteY3660" fmla="*/ 7162924 h 17221268"/>
              <a:gd name="connsiteX3661" fmla="*/ 11275958 w 17135464"/>
              <a:gd name="connsiteY3661" fmla="*/ 7132332 h 17221268"/>
              <a:gd name="connsiteX3662" fmla="*/ 11413315 w 17135464"/>
              <a:gd name="connsiteY3662" fmla="*/ 7188993 h 17221268"/>
              <a:gd name="connsiteX3663" fmla="*/ 11470481 w 17135464"/>
              <a:gd name="connsiteY3663" fmla="*/ 7327056 h 17221268"/>
              <a:gd name="connsiteX3664" fmla="*/ 11413315 w 17135464"/>
              <a:gd name="connsiteY3664" fmla="*/ 7465119 h 17221268"/>
              <a:gd name="connsiteX3665" fmla="*/ 11275958 w 17135464"/>
              <a:gd name="connsiteY3665" fmla="*/ 7522580 h 17221268"/>
              <a:gd name="connsiteX3666" fmla="*/ 11137807 w 17135464"/>
              <a:gd name="connsiteY3666" fmla="*/ 7465119 h 17221268"/>
              <a:gd name="connsiteX3667" fmla="*/ 11080641 w 17135464"/>
              <a:gd name="connsiteY3667" fmla="*/ 7327056 h 17221268"/>
              <a:gd name="connsiteX3668" fmla="*/ 11137807 w 17135464"/>
              <a:gd name="connsiteY3668" fmla="*/ 7188993 h 17221268"/>
              <a:gd name="connsiteX3669" fmla="*/ 11275958 w 17135464"/>
              <a:gd name="connsiteY3669" fmla="*/ 7132332 h 17221268"/>
              <a:gd name="connsiteX3670" fmla="*/ 9375986 w 17135464"/>
              <a:gd name="connsiteY3670" fmla="*/ 7130736 h 17221268"/>
              <a:gd name="connsiteX3671" fmla="*/ 9429976 w 17135464"/>
              <a:gd name="connsiteY3671" fmla="*/ 7178619 h 17221268"/>
              <a:gd name="connsiteX3672" fmla="*/ 9458559 w 17135464"/>
              <a:gd name="connsiteY3672" fmla="*/ 7275979 h 17221268"/>
              <a:gd name="connsiteX3673" fmla="*/ 9435534 w 17135464"/>
              <a:gd name="connsiteY3673" fmla="*/ 7352594 h 17221268"/>
              <a:gd name="connsiteX3674" fmla="*/ 9375986 w 17135464"/>
              <a:gd name="connsiteY3674" fmla="*/ 7379728 h 17221268"/>
              <a:gd name="connsiteX3675" fmla="*/ 9317232 w 17135464"/>
              <a:gd name="connsiteY3675" fmla="*/ 7354989 h 17221268"/>
              <a:gd name="connsiteX3676" fmla="*/ 9292619 w 17135464"/>
              <a:gd name="connsiteY3676" fmla="*/ 7296729 h 17221268"/>
              <a:gd name="connsiteX3677" fmla="*/ 9298971 w 17135464"/>
              <a:gd name="connsiteY3677" fmla="*/ 7263211 h 17221268"/>
              <a:gd name="connsiteX3678" fmla="*/ 9314056 w 17135464"/>
              <a:gd name="connsiteY3678" fmla="*/ 7241665 h 17221268"/>
              <a:gd name="connsiteX3679" fmla="*/ 9334700 w 17135464"/>
              <a:gd name="connsiteY3679" fmla="*/ 7223307 h 17221268"/>
              <a:gd name="connsiteX3680" fmla="*/ 9354549 w 17135464"/>
              <a:gd name="connsiteY3680" fmla="*/ 7203358 h 17221268"/>
              <a:gd name="connsiteX3681" fmla="*/ 9369634 w 17135464"/>
              <a:gd name="connsiteY3681" fmla="*/ 7173831 h 17221268"/>
              <a:gd name="connsiteX3682" fmla="*/ 9375986 w 17135464"/>
              <a:gd name="connsiteY3682" fmla="*/ 7130736 h 17221268"/>
              <a:gd name="connsiteX3683" fmla="*/ 9044106 w 17135464"/>
              <a:gd name="connsiteY3683" fmla="*/ 7130736 h 17221268"/>
              <a:gd name="connsiteX3684" fmla="*/ 9098096 w 17135464"/>
              <a:gd name="connsiteY3684" fmla="*/ 7178619 h 17221268"/>
              <a:gd name="connsiteX3685" fmla="*/ 9126679 w 17135464"/>
              <a:gd name="connsiteY3685" fmla="*/ 7275979 h 17221268"/>
              <a:gd name="connsiteX3686" fmla="*/ 9103654 w 17135464"/>
              <a:gd name="connsiteY3686" fmla="*/ 7352594 h 17221268"/>
              <a:gd name="connsiteX3687" fmla="*/ 9044106 w 17135464"/>
              <a:gd name="connsiteY3687" fmla="*/ 7379728 h 17221268"/>
              <a:gd name="connsiteX3688" fmla="*/ 8985352 w 17135464"/>
              <a:gd name="connsiteY3688" fmla="*/ 7354989 h 17221268"/>
              <a:gd name="connsiteX3689" fmla="*/ 8961533 w 17135464"/>
              <a:gd name="connsiteY3689" fmla="*/ 7296729 h 17221268"/>
              <a:gd name="connsiteX3690" fmla="*/ 8967091 w 17135464"/>
              <a:gd name="connsiteY3690" fmla="*/ 7263211 h 17221268"/>
              <a:gd name="connsiteX3691" fmla="*/ 8982970 w 17135464"/>
              <a:gd name="connsiteY3691" fmla="*/ 7241665 h 17221268"/>
              <a:gd name="connsiteX3692" fmla="*/ 9002820 w 17135464"/>
              <a:gd name="connsiteY3692" fmla="*/ 7223307 h 17221268"/>
              <a:gd name="connsiteX3693" fmla="*/ 9022669 w 17135464"/>
              <a:gd name="connsiteY3693" fmla="*/ 7203358 h 17221268"/>
              <a:gd name="connsiteX3694" fmla="*/ 9037754 w 17135464"/>
              <a:gd name="connsiteY3694" fmla="*/ 7173831 h 17221268"/>
              <a:gd name="connsiteX3695" fmla="*/ 9044106 w 17135464"/>
              <a:gd name="connsiteY3695" fmla="*/ 7130736 h 17221268"/>
              <a:gd name="connsiteX3696" fmla="*/ 8712226 w 17135464"/>
              <a:gd name="connsiteY3696" fmla="*/ 7130736 h 17221268"/>
              <a:gd name="connsiteX3697" fmla="*/ 8766216 w 17135464"/>
              <a:gd name="connsiteY3697" fmla="*/ 7178619 h 17221268"/>
              <a:gd name="connsiteX3698" fmla="*/ 8795593 w 17135464"/>
              <a:gd name="connsiteY3698" fmla="*/ 7275979 h 17221268"/>
              <a:gd name="connsiteX3699" fmla="*/ 8771774 w 17135464"/>
              <a:gd name="connsiteY3699" fmla="*/ 7352594 h 17221268"/>
              <a:gd name="connsiteX3700" fmla="*/ 8712226 w 17135464"/>
              <a:gd name="connsiteY3700" fmla="*/ 7379728 h 17221268"/>
              <a:gd name="connsiteX3701" fmla="*/ 8653473 w 17135464"/>
              <a:gd name="connsiteY3701" fmla="*/ 7354989 h 17221268"/>
              <a:gd name="connsiteX3702" fmla="*/ 8629653 w 17135464"/>
              <a:gd name="connsiteY3702" fmla="*/ 7296729 h 17221268"/>
              <a:gd name="connsiteX3703" fmla="*/ 8636005 w 17135464"/>
              <a:gd name="connsiteY3703" fmla="*/ 7263211 h 17221268"/>
              <a:gd name="connsiteX3704" fmla="*/ 8651091 w 17135464"/>
              <a:gd name="connsiteY3704" fmla="*/ 7241665 h 17221268"/>
              <a:gd name="connsiteX3705" fmla="*/ 8670940 w 17135464"/>
              <a:gd name="connsiteY3705" fmla="*/ 7223307 h 17221268"/>
              <a:gd name="connsiteX3706" fmla="*/ 8690789 w 17135464"/>
              <a:gd name="connsiteY3706" fmla="*/ 7203358 h 17221268"/>
              <a:gd name="connsiteX3707" fmla="*/ 8706669 w 17135464"/>
              <a:gd name="connsiteY3707" fmla="*/ 7173831 h 17221268"/>
              <a:gd name="connsiteX3708" fmla="*/ 8712226 w 17135464"/>
              <a:gd name="connsiteY3708" fmla="*/ 7130736 h 17221268"/>
              <a:gd name="connsiteX3709" fmla="*/ 14462957 w 17135464"/>
              <a:gd name="connsiteY3709" fmla="*/ 7119565 h 17221268"/>
              <a:gd name="connsiteX3710" fmla="*/ 14529651 w 17135464"/>
              <a:gd name="connsiteY3710" fmla="*/ 7146697 h 17221268"/>
              <a:gd name="connsiteX3711" fmla="*/ 14557440 w 17135464"/>
              <a:gd name="connsiteY3711" fmla="*/ 7213735 h 17221268"/>
              <a:gd name="connsiteX3712" fmla="*/ 14529651 w 17135464"/>
              <a:gd name="connsiteY3712" fmla="*/ 7279970 h 17221268"/>
              <a:gd name="connsiteX3713" fmla="*/ 14462957 w 17135464"/>
              <a:gd name="connsiteY3713" fmla="*/ 7307904 h 17221268"/>
              <a:gd name="connsiteX3714" fmla="*/ 14396264 w 17135464"/>
              <a:gd name="connsiteY3714" fmla="*/ 7279970 h 17221268"/>
              <a:gd name="connsiteX3715" fmla="*/ 14369269 w 17135464"/>
              <a:gd name="connsiteY3715" fmla="*/ 7213735 h 17221268"/>
              <a:gd name="connsiteX3716" fmla="*/ 14396264 w 17135464"/>
              <a:gd name="connsiteY3716" fmla="*/ 7146697 h 17221268"/>
              <a:gd name="connsiteX3717" fmla="*/ 14462957 w 17135464"/>
              <a:gd name="connsiteY3717" fmla="*/ 7119565 h 17221268"/>
              <a:gd name="connsiteX3718" fmla="*/ 4841062 w 17135464"/>
              <a:gd name="connsiteY3718" fmla="*/ 7112098 h 17221268"/>
              <a:gd name="connsiteX3719" fmla="*/ 4470415 w 17135464"/>
              <a:gd name="connsiteY3719" fmla="*/ 7482778 h 17221268"/>
              <a:gd name="connsiteX3720" fmla="*/ 4841062 w 17135464"/>
              <a:gd name="connsiteY3720" fmla="*/ 7853458 h 17221268"/>
              <a:gd name="connsiteX3721" fmla="*/ 5211777 w 17135464"/>
              <a:gd name="connsiteY3721" fmla="*/ 7482778 h 17221268"/>
              <a:gd name="connsiteX3722" fmla="*/ 4841062 w 17135464"/>
              <a:gd name="connsiteY3722" fmla="*/ 7112098 h 17221268"/>
              <a:gd name="connsiteX3723" fmla="*/ 2341451 w 17135464"/>
              <a:gd name="connsiteY3723" fmla="*/ 7106796 h 17221268"/>
              <a:gd name="connsiteX3724" fmla="*/ 2599492 w 17135464"/>
              <a:gd name="connsiteY3724" fmla="*/ 7129939 h 17221268"/>
              <a:gd name="connsiteX3725" fmla="*/ 2787663 w 17135464"/>
              <a:gd name="connsiteY3725" fmla="*/ 7192984 h 17221268"/>
              <a:gd name="connsiteX3726" fmla="*/ 2856738 w 17135464"/>
              <a:gd name="connsiteY3726" fmla="*/ 7278371 h 17221268"/>
              <a:gd name="connsiteX3727" fmla="*/ 2856738 w 17135464"/>
              <a:gd name="connsiteY3727" fmla="*/ 7364563 h 17221268"/>
              <a:gd name="connsiteX3728" fmla="*/ 2787663 w 17135464"/>
              <a:gd name="connsiteY3728" fmla="*/ 7449955 h 17221268"/>
              <a:gd name="connsiteX3729" fmla="*/ 2599492 w 17135464"/>
              <a:gd name="connsiteY3729" fmla="*/ 7513004 h 17221268"/>
              <a:gd name="connsiteX3730" fmla="*/ 2341451 w 17135464"/>
              <a:gd name="connsiteY3730" fmla="*/ 7536146 h 17221268"/>
              <a:gd name="connsiteX3731" fmla="*/ 2083410 w 17135464"/>
              <a:gd name="connsiteY3731" fmla="*/ 7513004 h 17221268"/>
              <a:gd name="connsiteX3732" fmla="*/ 1895240 w 17135464"/>
              <a:gd name="connsiteY3732" fmla="*/ 7449955 h 17221268"/>
              <a:gd name="connsiteX3733" fmla="*/ 1826164 w 17135464"/>
              <a:gd name="connsiteY3733" fmla="*/ 7364563 h 17221268"/>
              <a:gd name="connsiteX3734" fmla="*/ 1826164 w 17135464"/>
              <a:gd name="connsiteY3734" fmla="*/ 7278371 h 17221268"/>
              <a:gd name="connsiteX3735" fmla="*/ 1895240 w 17135464"/>
              <a:gd name="connsiteY3735" fmla="*/ 7192984 h 17221268"/>
              <a:gd name="connsiteX3736" fmla="*/ 2083410 w 17135464"/>
              <a:gd name="connsiteY3736" fmla="*/ 7129939 h 17221268"/>
              <a:gd name="connsiteX3737" fmla="*/ 2341451 w 17135464"/>
              <a:gd name="connsiteY3737" fmla="*/ 7106796 h 17221268"/>
              <a:gd name="connsiteX3738" fmla="*/ 15648356 w 17135464"/>
              <a:gd name="connsiteY3738" fmla="*/ 7092431 h 17221268"/>
              <a:gd name="connsiteX3739" fmla="*/ 15713461 w 17135464"/>
              <a:gd name="connsiteY3739" fmla="*/ 7224905 h 17221268"/>
              <a:gd name="connsiteX3740" fmla="*/ 15860346 w 17135464"/>
              <a:gd name="connsiteY3740" fmla="*/ 7246451 h 17221268"/>
              <a:gd name="connsiteX3741" fmla="*/ 15753954 w 17135464"/>
              <a:gd name="connsiteY3741" fmla="*/ 7350201 h 17221268"/>
              <a:gd name="connsiteX3742" fmla="*/ 15779361 w 17135464"/>
              <a:gd name="connsiteY3742" fmla="*/ 7495445 h 17221268"/>
              <a:gd name="connsiteX3743" fmla="*/ 15648356 w 17135464"/>
              <a:gd name="connsiteY3743" fmla="*/ 7426812 h 17221268"/>
              <a:gd name="connsiteX3744" fmla="*/ 15517350 w 17135464"/>
              <a:gd name="connsiteY3744" fmla="*/ 7495445 h 17221268"/>
              <a:gd name="connsiteX3745" fmla="*/ 15541964 w 17135464"/>
              <a:gd name="connsiteY3745" fmla="*/ 7350201 h 17221268"/>
              <a:gd name="connsiteX3746" fmla="*/ 15436365 w 17135464"/>
              <a:gd name="connsiteY3746" fmla="*/ 7246451 h 17221268"/>
              <a:gd name="connsiteX3747" fmla="*/ 15582456 w 17135464"/>
              <a:gd name="connsiteY3747" fmla="*/ 7224905 h 17221268"/>
              <a:gd name="connsiteX3748" fmla="*/ 16800408 w 17135464"/>
              <a:gd name="connsiteY3748" fmla="*/ 7079660 h 17221268"/>
              <a:gd name="connsiteX3749" fmla="*/ 17003664 w 17135464"/>
              <a:gd name="connsiteY3749" fmla="*/ 7282363 h 17221268"/>
              <a:gd name="connsiteX3750" fmla="*/ 16485996 w 17135464"/>
              <a:gd name="connsiteY3750" fmla="*/ 7799505 h 17221268"/>
              <a:gd name="connsiteX3751" fmla="*/ 16283532 w 17135464"/>
              <a:gd name="connsiteY3751" fmla="*/ 8002160 h 17221268"/>
              <a:gd name="connsiteX3752" fmla="*/ 16080276 w 17135464"/>
              <a:gd name="connsiteY3752" fmla="*/ 7799505 h 17221268"/>
              <a:gd name="connsiteX3753" fmla="*/ 15884959 w 17135464"/>
              <a:gd name="connsiteY3753" fmla="*/ 7603981 h 17221268"/>
              <a:gd name="connsiteX3754" fmla="*/ 16087421 w 17135464"/>
              <a:gd name="connsiteY3754" fmla="*/ 7401276 h 17221268"/>
              <a:gd name="connsiteX3755" fmla="*/ 16283532 w 17135464"/>
              <a:gd name="connsiteY3755" fmla="*/ 7596800 h 17221268"/>
              <a:gd name="connsiteX3756" fmla="*/ 14328603 w 17135464"/>
              <a:gd name="connsiteY3756" fmla="*/ 7061282 h 17221268"/>
              <a:gd name="connsiteX3757" fmla="*/ 14317572 w 17135464"/>
              <a:gd name="connsiteY3757" fmla="*/ 7065927 h 17221268"/>
              <a:gd name="connsiteX3758" fmla="*/ 14312888 w 17135464"/>
              <a:gd name="connsiteY3758" fmla="*/ 7076960 h 17221268"/>
              <a:gd name="connsiteX3759" fmla="*/ 14312888 w 17135464"/>
              <a:gd name="connsiteY3759" fmla="*/ 7672669 h 17221268"/>
              <a:gd name="connsiteX3760" fmla="*/ 14317572 w 17135464"/>
              <a:gd name="connsiteY3760" fmla="*/ 7683700 h 17221268"/>
              <a:gd name="connsiteX3761" fmla="*/ 14328603 w 17135464"/>
              <a:gd name="connsiteY3761" fmla="*/ 7688345 h 17221268"/>
              <a:gd name="connsiteX3762" fmla="*/ 15113186 w 17135464"/>
              <a:gd name="connsiteY3762" fmla="*/ 7688345 h 17221268"/>
              <a:gd name="connsiteX3763" fmla="*/ 15124216 w 17135464"/>
              <a:gd name="connsiteY3763" fmla="*/ 7683700 h 17221268"/>
              <a:gd name="connsiteX3764" fmla="*/ 15128863 w 17135464"/>
              <a:gd name="connsiteY3764" fmla="*/ 7672669 h 17221268"/>
              <a:gd name="connsiteX3765" fmla="*/ 15128863 w 17135464"/>
              <a:gd name="connsiteY3765" fmla="*/ 7076960 h 17221268"/>
              <a:gd name="connsiteX3766" fmla="*/ 15124216 w 17135464"/>
              <a:gd name="connsiteY3766" fmla="*/ 7065927 h 17221268"/>
              <a:gd name="connsiteX3767" fmla="*/ 15113186 w 17135464"/>
              <a:gd name="connsiteY3767" fmla="*/ 7061282 h 17221268"/>
              <a:gd name="connsiteX3768" fmla="*/ 5671366 w 17135464"/>
              <a:gd name="connsiteY3768" fmla="*/ 7060506 h 17221268"/>
              <a:gd name="connsiteX3769" fmla="*/ 5736476 w 17135464"/>
              <a:gd name="connsiteY3769" fmla="*/ 7191388 h 17221268"/>
              <a:gd name="connsiteX3770" fmla="*/ 5880186 w 17135464"/>
              <a:gd name="connsiteY3770" fmla="*/ 7212136 h 17221268"/>
              <a:gd name="connsiteX3771" fmla="*/ 5776180 w 17135464"/>
              <a:gd name="connsiteY3771" fmla="*/ 7314286 h 17221268"/>
              <a:gd name="connsiteX3772" fmla="*/ 5800793 w 17135464"/>
              <a:gd name="connsiteY3772" fmla="*/ 7457936 h 17221268"/>
              <a:gd name="connsiteX3773" fmla="*/ 5671366 w 17135464"/>
              <a:gd name="connsiteY3773" fmla="*/ 7390103 h 17221268"/>
              <a:gd name="connsiteX3774" fmla="*/ 5542733 w 17135464"/>
              <a:gd name="connsiteY3774" fmla="*/ 7457936 h 17221268"/>
              <a:gd name="connsiteX3775" fmla="*/ 5567345 w 17135464"/>
              <a:gd name="connsiteY3775" fmla="*/ 7314286 h 17221268"/>
              <a:gd name="connsiteX3776" fmla="*/ 5462547 w 17135464"/>
              <a:gd name="connsiteY3776" fmla="*/ 7212136 h 17221268"/>
              <a:gd name="connsiteX3777" fmla="*/ 5607045 w 17135464"/>
              <a:gd name="connsiteY3777" fmla="*/ 7191388 h 17221268"/>
              <a:gd name="connsiteX3778" fmla="*/ 13684072 w 17135464"/>
              <a:gd name="connsiteY3778" fmla="*/ 7036564 h 17221268"/>
              <a:gd name="connsiteX3779" fmla="*/ 13748383 w 17135464"/>
              <a:gd name="connsiteY3779" fmla="*/ 7060506 h 17221268"/>
              <a:gd name="connsiteX3780" fmla="*/ 13786494 w 17135464"/>
              <a:gd name="connsiteY3780" fmla="*/ 7116373 h 17221268"/>
              <a:gd name="connsiteX3781" fmla="*/ 13797610 w 17135464"/>
              <a:gd name="connsiteY3781" fmla="*/ 7185801 h 17221268"/>
              <a:gd name="connsiteX3782" fmla="*/ 13779348 w 17135464"/>
              <a:gd name="connsiteY3782" fmla="*/ 7276779 h 17221268"/>
              <a:gd name="connsiteX3783" fmla="*/ 13723770 w 17135464"/>
              <a:gd name="connsiteY3783" fmla="*/ 7358978 h 17221268"/>
              <a:gd name="connsiteX3784" fmla="*/ 13639609 w 17135464"/>
              <a:gd name="connsiteY3784" fmla="*/ 7394093 h 17221268"/>
              <a:gd name="connsiteX3785" fmla="*/ 13576092 w 17135464"/>
              <a:gd name="connsiteY3785" fmla="*/ 7370149 h 17221268"/>
              <a:gd name="connsiteX3786" fmla="*/ 13537981 w 17135464"/>
              <a:gd name="connsiteY3786" fmla="*/ 7314286 h 17221268"/>
              <a:gd name="connsiteX3787" fmla="*/ 13526866 w 17135464"/>
              <a:gd name="connsiteY3787" fmla="*/ 7245655 h 17221268"/>
              <a:gd name="connsiteX3788" fmla="*/ 13545127 w 17135464"/>
              <a:gd name="connsiteY3788" fmla="*/ 7153879 h 17221268"/>
              <a:gd name="connsiteX3789" fmla="*/ 13599911 w 17135464"/>
              <a:gd name="connsiteY3789" fmla="*/ 7071680 h 17221268"/>
              <a:gd name="connsiteX3790" fmla="*/ 13684072 w 17135464"/>
              <a:gd name="connsiteY3790" fmla="*/ 7036564 h 17221268"/>
              <a:gd name="connsiteX3791" fmla="*/ 13305348 w 17135464"/>
              <a:gd name="connsiteY3791" fmla="*/ 7036564 h 17221268"/>
              <a:gd name="connsiteX3792" fmla="*/ 13389509 w 17135464"/>
              <a:gd name="connsiteY3792" fmla="*/ 7071680 h 17221268"/>
              <a:gd name="connsiteX3793" fmla="*/ 13445087 w 17135464"/>
              <a:gd name="connsiteY3793" fmla="*/ 7153879 h 17221268"/>
              <a:gd name="connsiteX3794" fmla="*/ 13463348 w 17135464"/>
              <a:gd name="connsiteY3794" fmla="*/ 7245655 h 17221268"/>
              <a:gd name="connsiteX3795" fmla="*/ 13452232 w 17135464"/>
              <a:gd name="connsiteY3795" fmla="*/ 7314286 h 17221268"/>
              <a:gd name="connsiteX3796" fmla="*/ 13413328 w 17135464"/>
              <a:gd name="connsiteY3796" fmla="*/ 7370149 h 17221268"/>
              <a:gd name="connsiteX3797" fmla="*/ 13349810 w 17135464"/>
              <a:gd name="connsiteY3797" fmla="*/ 7394093 h 17221268"/>
              <a:gd name="connsiteX3798" fmla="*/ 13266443 w 17135464"/>
              <a:gd name="connsiteY3798" fmla="*/ 7358978 h 17221268"/>
              <a:gd name="connsiteX3799" fmla="*/ 13210071 w 17135464"/>
              <a:gd name="connsiteY3799" fmla="*/ 7276779 h 17221268"/>
              <a:gd name="connsiteX3800" fmla="*/ 13192604 w 17135464"/>
              <a:gd name="connsiteY3800" fmla="*/ 7185801 h 17221268"/>
              <a:gd name="connsiteX3801" fmla="*/ 13203719 w 17135464"/>
              <a:gd name="connsiteY3801" fmla="*/ 7116373 h 17221268"/>
              <a:gd name="connsiteX3802" fmla="*/ 13241830 w 17135464"/>
              <a:gd name="connsiteY3802" fmla="*/ 7060506 h 17221268"/>
              <a:gd name="connsiteX3803" fmla="*/ 13305348 w 17135464"/>
              <a:gd name="connsiteY3803" fmla="*/ 7036564 h 17221268"/>
              <a:gd name="connsiteX3804" fmla="*/ 4837128 w 17135464"/>
              <a:gd name="connsiteY3804" fmla="*/ 7023195 h 17221268"/>
              <a:gd name="connsiteX3805" fmla="*/ 5292738 w 17135464"/>
              <a:gd name="connsiteY3805" fmla="*/ 7478808 h 17221268"/>
              <a:gd name="connsiteX3806" fmla="*/ 4837128 w 17135464"/>
              <a:gd name="connsiteY3806" fmla="*/ 7934393 h 17221268"/>
              <a:gd name="connsiteX3807" fmla="*/ 4381519 w 17135464"/>
              <a:gd name="connsiteY3807" fmla="*/ 7478808 h 17221268"/>
              <a:gd name="connsiteX3808" fmla="*/ 4837128 w 17135464"/>
              <a:gd name="connsiteY3808" fmla="*/ 7023195 h 17221268"/>
              <a:gd name="connsiteX3809" fmla="*/ 12501055 w 17135464"/>
              <a:gd name="connsiteY3809" fmla="*/ 7021398 h 17221268"/>
              <a:gd name="connsiteX3810" fmla="*/ 12566161 w 17135464"/>
              <a:gd name="connsiteY3810" fmla="*/ 7153879 h 17221268"/>
              <a:gd name="connsiteX3811" fmla="*/ 12713045 w 17135464"/>
              <a:gd name="connsiteY3811" fmla="*/ 7175425 h 17221268"/>
              <a:gd name="connsiteX3812" fmla="*/ 12606653 w 17135464"/>
              <a:gd name="connsiteY3812" fmla="*/ 7278371 h 17221268"/>
              <a:gd name="connsiteX3813" fmla="*/ 12632060 w 17135464"/>
              <a:gd name="connsiteY3813" fmla="*/ 7424415 h 17221268"/>
              <a:gd name="connsiteX3814" fmla="*/ 12501055 w 17135464"/>
              <a:gd name="connsiteY3814" fmla="*/ 7355787 h 17221268"/>
              <a:gd name="connsiteX3815" fmla="*/ 12370050 w 17135464"/>
              <a:gd name="connsiteY3815" fmla="*/ 7424415 h 17221268"/>
              <a:gd name="connsiteX3816" fmla="*/ 12394663 w 17135464"/>
              <a:gd name="connsiteY3816" fmla="*/ 7278371 h 17221268"/>
              <a:gd name="connsiteX3817" fmla="*/ 12289065 w 17135464"/>
              <a:gd name="connsiteY3817" fmla="*/ 7175425 h 17221268"/>
              <a:gd name="connsiteX3818" fmla="*/ 12435156 w 17135464"/>
              <a:gd name="connsiteY3818" fmla="*/ 7153879 h 17221268"/>
              <a:gd name="connsiteX3819" fmla="*/ 7633270 w 17135464"/>
              <a:gd name="connsiteY3819" fmla="*/ 7013419 h 17221268"/>
              <a:gd name="connsiteX3820" fmla="*/ 7805512 w 17135464"/>
              <a:gd name="connsiteY3820" fmla="*/ 7013419 h 17221268"/>
              <a:gd name="connsiteX3821" fmla="*/ 7834094 w 17135464"/>
              <a:gd name="connsiteY3821" fmla="*/ 7024594 h 17221268"/>
              <a:gd name="connsiteX3822" fmla="*/ 7846004 w 17135464"/>
              <a:gd name="connsiteY3822" fmla="*/ 7054121 h 17221268"/>
              <a:gd name="connsiteX3823" fmla="*/ 7846004 w 17135464"/>
              <a:gd name="connsiteY3823" fmla="*/ 7278371 h 17221268"/>
              <a:gd name="connsiteX3824" fmla="*/ 7986537 w 17135464"/>
              <a:gd name="connsiteY3824" fmla="*/ 7307904 h 17221268"/>
              <a:gd name="connsiteX3825" fmla="*/ 8097693 w 17135464"/>
              <a:gd name="connsiteY3825" fmla="*/ 7350201 h 17221268"/>
              <a:gd name="connsiteX3826" fmla="*/ 8178678 w 17135464"/>
              <a:gd name="connsiteY3826" fmla="*/ 7398084 h 17221268"/>
              <a:gd name="connsiteX3827" fmla="*/ 8228698 w 17135464"/>
              <a:gd name="connsiteY3827" fmla="*/ 7434795 h 17221268"/>
              <a:gd name="connsiteX3828" fmla="*/ 8247754 w 17135464"/>
              <a:gd name="connsiteY3828" fmla="*/ 7453149 h 17221268"/>
              <a:gd name="connsiteX3829" fmla="*/ 8254106 w 17135464"/>
              <a:gd name="connsiteY3829" fmla="*/ 7501828 h 17221268"/>
              <a:gd name="connsiteX3830" fmla="*/ 8150889 w 17135464"/>
              <a:gd name="connsiteY3830" fmla="*/ 7687777 h 17221268"/>
              <a:gd name="connsiteX3831" fmla="*/ 8121512 w 17135464"/>
              <a:gd name="connsiteY3831" fmla="*/ 7707728 h 17221268"/>
              <a:gd name="connsiteX3832" fmla="*/ 8087372 w 17135464"/>
              <a:gd name="connsiteY3832" fmla="*/ 7698949 h 17221268"/>
              <a:gd name="connsiteX3833" fmla="*/ 8068316 w 17135464"/>
              <a:gd name="connsiteY3833" fmla="*/ 7683787 h 17221268"/>
              <a:gd name="connsiteX3834" fmla="*/ 8019090 w 17135464"/>
              <a:gd name="connsiteY3834" fmla="*/ 7650267 h 17221268"/>
              <a:gd name="connsiteX3835" fmla="*/ 7944456 w 17135464"/>
              <a:gd name="connsiteY3835" fmla="*/ 7609569 h 17221268"/>
              <a:gd name="connsiteX3836" fmla="*/ 7849180 w 17135464"/>
              <a:gd name="connsiteY3836" fmla="*/ 7576050 h 17221268"/>
              <a:gd name="connsiteX3837" fmla="*/ 7740455 w 17135464"/>
              <a:gd name="connsiteY3837" fmla="*/ 7561682 h 17221268"/>
              <a:gd name="connsiteX3838" fmla="*/ 7542757 w 17135464"/>
              <a:gd name="connsiteY3838" fmla="*/ 7615953 h 17221268"/>
              <a:gd name="connsiteX3839" fmla="*/ 7465741 w 17135464"/>
              <a:gd name="connsiteY3839" fmla="*/ 7758004 h 17221268"/>
              <a:gd name="connsiteX3840" fmla="*/ 7476858 w 17135464"/>
              <a:gd name="connsiteY3840" fmla="*/ 7818657 h 17221268"/>
              <a:gd name="connsiteX3841" fmla="*/ 7514171 w 17135464"/>
              <a:gd name="connsiteY3841" fmla="*/ 7872077 h 17221268"/>
              <a:gd name="connsiteX3842" fmla="*/ 7564987 w 17135464"/>
              <a:gd name="connsiteY3842" fmla="*/ 7914374 h 17221268"/>
              <a:gd name="connsiteX3843" fmla="*/ 7636446 w 17135464"/>
              <a:gd name="connsiteY3843" fmla="*/ 7953479 h 17221268"/>
              <a:gd name="connsiteX3844" fmla="*/ 7713460 w 17135464"/>
              <a:gd name="connsiteY3844" fmla="*/ 7987795 h 17221268"/>
              <a:gd name="connsiteX3845" fmla="*/ 7802385 w 17135464"/>
              <a:gd name="connsiteY3845" fmla="*/ 8022910 h 17221268"/>
              <a:gd name="connsiteX3846" fmla="*/ 7905552 w 17135464"/>
              <a:gd name="connsiteY3846" fmla="*/ 8063610 h 17221268"/>
              <a:gd name="connsiteX3847" fmla="*/ 8003210 w 17135464"/>
              <a:gd name="connsiteY3847" fmla="*/ 8107504 h 17221268"/>
              <a:gd name="connsiteX3848" fmla="*/ 8099281 w 17135464"/>
              <a:gd name="connsiteY3848" fmla="*/ 8161771 h 17221268"/>
              <a:gd name="connsiteX3849" fmla="*/ 8177884 w 17135464"/>
              <a:gd name="connsiteY3849" fmla="*/ 8225616 h 17221268"/>
              <a:gd name="connsiteX3850" fmla="*/ 8245372 w 17135464"/>
              <a:gd name="connsiteY3850" fmla="*/ 8307017 h 17221268"/>
              <a:gd name="connsiteX3851" fmla="*/ 8285864 w 17135464"/>
              <a:gd name="connsiteY3851" fmla="*/ 8404380 h 17221268"/>
              <a:gd name="connsiteX3852" fmla="*/ 8302538 w 17135464"/>
              <a:gd name="connsiteY3852" fmla="*/ 8524088 h 17221268"/>
              <a:gd name="connsiteX3853" fmla="*/ 8175502 w 17135464"/>
              <a:gd name="connsiteY3853" fmla="*/ 8860069 h 17221268"/>
              <a:gd name="connsiteX3854" fmla="*/ 7846004 w 17135464"/>
              <a:gd name="connsiteY3854" fmla="*/ 9034045 h 17221268"/>
              <a:gd name="connsiteX3855" fmla="*/ 7846004 w 17135464"/>
              <a:gd name="connsiteY3855" fmla="*/ 9257500 h 17221268"/>
              <a:gd name="connsiteX3856" fmla="*/ 7834094 w 17135464"/>
              <a:gd name="connsiteY3856" fmla="*/ 9287028 h 17221268"/>
              <a:gd name="connsiteX3857" fmla="*/ 7805512 w 17135464"/>
              <a:gd name="connsiteY3857" fmla="*/ 9298201 h 17221268"/>
              <a:gd name="connsiteX3858" fmla="*/ 7633270 w 17135464"/>
              <a:gd name="connsiteY3858" fmla="*/ 9298201 h 17221268"/>
              <a:gd name="connsiteX3859" fmla="*/ 7604686 w 17135464"/>
              <a:gd name="connsiteY3859" fmla="*/ 9286230 h 17221268"/>
              <a:gd name="connsiteX3860" fmla="*/ 7591982 w 17135464"/>
              <a:gd name="connsiteY3860" fmla="*/ 9257500 h 17221268"/>
              <a:gd name="connsiteX3861" fmla="*/ 7591982 w 17135464"/>
              <a:gd name="connsiteY3861" fmla="*/ 9034045 h 17221268"/>
              <a:gd name="connsiteX3862" fmla="*/ 7430012 w 17135464"/>
              <a:gd name="connsiteY3862" fmla="*/ 8994940 h 17221268"/>
              <a:gd name="connsiteX3863" fmla="*/ 7299803 w 17135464"/>
              <a:gd name="connsiteY3863" fmla="*/ 8938278 h 17221268"/>
              <a:gd name="connsiteX3864" fmla="*/ 7206112 w 17135464"/>
              <a:gd name="connsiteY3864" fmla="*/ 8876828 h 17221268"/>
              <a:gd name="connsiteX3865" fmla="*/ 7146568 w 17135464"/>
              <a:gd name="connsiteY3865" fmla="*/ 8828945 h 17221268"/>
              <a:gd name="connsiteX3866" fmla="*/ 7124334 w 17135464"/>
              <a:gd name="connsiteY3866" fmla="*/ 8805801 h 17221268"/>
              <a:gd name="connsiteX3867" fmla="*/ 7121952 w 17135464"/>
              <a:gd name="connsiteY3867" fmla="*/ 8753927 h 17221268"/>
              <a:gd name="connsiteX3868" fmla="*/ 7252956 w 17135464"/>
              <a:gd name="connsiteY3868" fmla="*/ 8581548 h 17221268"/>
              <a:gd name="connsiteX3869" fmla="*/ 7282335 w 17135464"/>
              <a:gd name="connsiteY3869" fmla="*/ 8566385 h 17221268"/>
              <a:gd name="connsiteX3870" fmla="*/ 7313300 w 17135464"/>
              <a:gd name="connsiteY3870" fmla="*/ 8577557 h 17221268"/>
              <a:gd name="connsiteX3871" fmla="*/ 7315682 w 17135464"/>
              <a:gd name="connsiteY3871" fmla="*/ 8580750 h 17221268"/>
              <a:gd name="connsiteX3872" fmla="*/ 7625329 w 17135464"/>
              <a:gd name="connsiteY3872" fmla="*/ 8739562 h 17221268"/>
              <a:gd name="connsiteX3873" fmla="*/ 7719812 w 17135464"/>
              <a:gd name="connsiteY3873" fmla="*/ 8749937 h 17221268"/>
              <a:gd name="connsiteX3874" fmla="*/ 7901582 w 17135464"/>
              <a:gd name="connsiteY3874" fmla="*/ 8694871 h 17221268"/>
              <a:gd name="connsiteX3875" fmla="*/ 7980186 w 17135464"/>
              <a:gd name="connsiteY3875" fmla="*/ 8539251 h 17221268"/>
              <a:gd name="connsiteX3876" fmla="*/ 7961130 w 17135464"/>
              <a:gd name="connsiteY3876" fmla="*/ 8472214 h 17221268"/>
              <a:gd name="connsiteX3877" fmla="*/ 7918256 w 17135464"/>
              <a:gd name="connsiteY3877" fmla="*/ 8418745 h 17221268"/>
              <a:gd name="connsiteX3878" fmla="*/ 7843622 w 17135464"/>
              <a:gd name="connsiteY3878" fmla="*/ 8370861 h 17221268"/>
              <a:gd name="connsiteX3879" fmla="*/ 7759511 w 17135464"/>
              <a:gd name="connsiteY3879" fmla="*/ 8330160 h 17221268"/>
              <a:gd name="connsiteX3880" fmla="*/ 7657088 w 17135464"/>
              <a:gd name="connsiteY3880" fmla="*/ 8288662 h 17221268"/>
              <a:gd name="connsiteX3881" fmla="*/ 7579277 w 17135464"/>
              <a:gd name="connsiteY3881" fmla="*/ 8256740 h 17221268"/>
              <a:gd name="connsiteX3882" fmla="*/ 7500675 w 17135464"/>
              <a:gd name="connsiteY3882" fmla="*/ 8222423 h 17221268"/>
              <a:gd name="connsiteX3883" fmla="*/ 7420485 w 17135464"/>
              <a:gd name="connsiteY3883" fmla="*/ 8183318 h 17221268"/>
              <a:gd name="connsiteX3884" fmla="*/ 7349029 w 17135464"/>
              <a:gd name="connsiteY3884" fmla="*/ 8137830 h 17221268"/>
              <a:gd name="connsiteX3885" fmla="*/ 7280746 w 17135464"/>
              <a:gd name="connsiteY3885" fmla="*/ 8083562 h 17221268"/>
              <a:gd name="connsiteX3886" fmla="*/ 7225166 w 17135464"/>
              <a:gd name="connsiteY3886" fmla="*/ 8021314 h 17221268"/>
              <a:gd name="connsiteX3887" fmla="*/ 7179909 w 17135464"/>
              <a:gd name="connsiteY3887" fmla="*/ 7947094 h 17221268"/>
              <a:gd name="connsiteX3888" fmla="*/ 7152920 w 17135464"/>
              <a:gd name="connsiteY3888" fmla="*/ 7862500 h 17221268"/>
              <a:gd name="connsiteX3889" fmla="*/ 7141804 w 17135464"/>
              <a:gd name="connsiteY3889" fmla="*/ 7762793 h 17221268"/>
              <a:gd name="connsiteX3890" fmla="*/ 7267247 w 17135464"/>
              <a:gd name="connsiteY3890" fmla="*/ 7453944 h 17221268"/>
              <a:gd name="connsiteX3891" fmla="*/ 7591982 w 17135464"/>
              <a:gd name="connsiteY3891" fmla="*/ 7283163 h 17221268"/>
              <a:gd name="connsiteX3892" fmla="*/ 7591982 w 17135464"/>
              <a:gd name="connsiteY3892" fmla="*/ 7054121 h 17221268"/>
              <a:gd name="connsiteX3893" fmla="*/ 7604686 w 17135464"/>
              <a:gd name="connsiteY3893" fmla="*/ 7025391 h 17221268"/>
              <a:gd name="connsiteX3894" fmla="*/ 7633270 w 17135464"/>
              <a:gd name="connsiteY3894" fmla="*/ 7013419 h 17221268"/>
              <a:gd name="connsiteX3895" fmla="*/ 1346600 w 17135464"/>
              <a:gd name="connsiteY3895" fmla="*/ 7012621 h 17221268"/>
              <a:gd name="connsiteX3896" fmla="*/ 1410912 w 17135464"/>
              <a:gd name="connsiteY3896" fmla="*/ 7143505 h 17221268"/>
              <a:gd name="connsiteX3897" fmla="*/ 1555419 w 17135464"/>
              <a:gd name="connsiteY3897" fmla="*/ 7164255 h 17221268"/>
              <a:gd name="connsiteX3898" fmla="*/ 1450610 w 17135464"/>
              <a:gd name="connsiteY3898" fmla="*/ 7266404 h 17221268"/>
              <a:gd name="connsiteX3899" fmla="*/ 1475223 w 17135464"/>
              <a:gd name="connsiteY3899" fmla="*/ 7410053 h 17221268"/>
              <a:gd name="connsiteX3900" fmla="*/ 1346600 w 17135464"/>
              <a:gd name="connsiteY3900" fmla="*/ 7342221 h 17221268"/>
              <a:gd name="connsiteX3901" fmla="*/ 1217183 w 17135464"/>
              <a:gd name="connsiteY3901" fmla="*/ 7410053 h 17221268"/>
              <a:gd name="connsiteX3902" fmla="*/ 1241796 w 17135464"/>
              <a:gd name="connsiteY3902" fmla="*/ 7266404 h 17221268"/>
              <a:gd name="connsiteX3903" fmla="*/ 1137786 w 17135464"/>
              <a:gd name="connsiteY3903" fmla="*/ 7164255 h 17221268"/>
              <a:gd name="connsiteX3904" fmla="*/ 1282288 w 17135464"/>
              <a:gd name="connsiteY3904" fmla="*/ 7143505 h 17221268"/>
              <a:gd name="connsiteX3905" fmla="*/ 348108 w 17135464"/>
              <a:gd name="connsiteY3905" fmla="*/ 6999785 h 17221268"/>
              <a:gd name="connsiteX3906" fmla="*/ 478792 w 17135464"/>
              <a:gd name="connsiteY3906" fmla="*/ 7213735 h 17221268"/>
              <a:gd name="connsiteX3907" fmla="*/ 940088 w 17135464"/>
              <a:gd name="connsiteY3907" fmla="*/ 7565676 h 17221268"/>
              <a:gd name="connsiteX3908" fmla="*/ 1362479 w 17135464"/>
              <a:gd name="connsiteY3908" fmla="*/ 7643884 h 17221268"/>
              <a:gd name="connsiteX3909" fmla="*/ 1393444 w 17135464"/>
              <a:gd name="connsiteY3909" fmla="*/ 8050842 h 17221268"/>
              <a:gd name="connsiteX3910" fmla="*/ 1330721 w 17135464"/>
              <a:gd name="connsiteY3910" fmla="*/ 8183318 h 17221268"/>
              <a:gd name="connsiteX3911" fmla="*/ 900390 w 17135464"/>
              <a:gd name="connsiteY3911" fmla="*/ 8129050 h 17221268"/>
              <a:gd name="connsiteX3912" fmla="*/ 134210 w 17135464"/>
              <a:gd name="connsiteY3912" fmla="*/ 8207260 h 17221268"/>
              <a:gd name="connsiteX3913" fmla="*/ 16703 w 17135464"/>
              <a:gd name="connsiteY3913" fmla="*/ 7675008 h 17221268"/>
              <a:gd name="connsiteX3914" fmla="*/ 251717 w 17135464"/>
              <a:gd name="connsiteY3914" fmla="*/ 7542530 h 17221268"/>
              <a:gd name="connsiteX3915" fmla="*/ 345405 w 17135464"/>
              <a:gd name="connsiteY3915" fmla="*/ 7409254 h 17221268"/>
              <a:gd name="connsiteX3916" fmla="*/ 314441 w 17135464"/>
              <a:gd name="connsiteY3916" fmla="*/ 7003043 h 17221268"/>
              <a:gd name="connsiteX3917" fmla="*/ 348108 w 17135464"/>
              <a:gd name="connsiteY3917" fmla="*/ 6999785 h 17221268"/>
              <a:gd name="connsiteX3918" fmla="*/ 14327837 w 17135464"/>
              <a:gd name="connsiteY3918" fmla="*/ 6997781 h 17221268"/>
              <a:gd name="connsiteX3919" fmla="*/ 15112327 w 17135464"/>
              <a:gd name="connsiteY3919" fmla="*/ 6997781 h 17221268"/>
              <a:gd name="connsiteX3920" fmla="*/ 15167764 w 17135464"/>
              <a:gd name="connsiteY3920" fmla="*/ 7020810 h 17221268"/>
              <a:gd name="connsiteX3921" fmla="*/ 15190776 w 17135464"/>
              <a:gd name="connsiteY3921" fmla="*/ 7076199 h 17221268"/>
              <a:gd name="connsiteX3922" fmla="*/ 15190776 w 17135464"/>
              <a:gd name="connsiteY3922" fmla="*/ 7671874 h 17221268"/>
              <a:gd name="connsiteX3923" fmla="*/ 15167764 w 17135464"/>
              <a:gd name="connsiteY3923" fmla="*/ 7727266 h 17221268"/>
              <a:gd name="connsiteX3924" fmla="*/ 15112327 w 17135464"/>
              <a:gd name="connsiteY3924" fmla="*/ 7750257 h 17221268"/>
              <a:gd name="connsiteX3925" fmla="*/ 14327837 w 17135464"/>
              <a:gd name="connsiteY3925" fmla="*/ 7750257 h 17221268"/>
              <a:gd name="connsiteX3926" fmla="*/ 14272443 w 17135464"/>
              <a:gd name="connsiteY3926" fmla="*/ 7727266 h 17221268"/>
              <a:gd name="connsiteX3927" fmla="*/ 14249388 w 17135464"/>
              <a:gd name="connsiteY3927" fmla="*/ 7671874 h 17221268"/>
              <a:gd name="connsiteX3928" fmla="*/ 14249388 w 17135464"/>
              <a:gd name="connsiteY3928" fmla="*/ 7076199 h 17221268"/>
              <a:gd name="connsiteX3929" fmla="*/ 14272443 w 17135464"/>
              <a:gd name="connsiteY3929" fmla="*/ 7020810 h 17221268"/>
              <a:gd name="connsiteX3930" fmla="*/ 14327837 w 17135464"/>
              <a:gd name="connsiteY3930" fmla="*/ 6997781 h 17221268"/>
              <a:gd name="connsiteX3931" fmla="*/ 3122718 w 17135464"/>
              <a:gd name="connsiteY3931" fmla="*/ 6635942 h 17221268"/>
              <a:gd name="connsiteX3932" fmla="*/ 3149713 w 17135464"/>
              <a:gd name="connsiteY3932" fmla="*/ 6649510 h 17221268"/>
              <a:gd name="connsiteX3933" fmla="*/ 3197352 w 17135464"/>
              <a:gd name="connsiteY3933" fmla="*/ 6679837 h 17221268"/>
              <a:gd name="connsiteX3934" fmla="*/ 3265633 w 17135464"/>
              <a:gd name="connsiteY3934" fmla="*/ 6710160 h 17221268"/>
              <a:gd name="connsiteX3935" fmla="*/ 3350588 w 17135464"/>
              <a:gd name="connsiteY3935" fmla="*/ 6723728 h 17221268"/>
              <a:gd name="connsiteX3936" fmla="*/ 3435544 w 17135464"/>
              <a:gd name="connsiteY3936" fmla="*/ 6710160 h 17221268"/>
              <a:gd name="connsiteX3937" fmla="*/ 3503824 w 17135464"/>
              <a:gd name="connsiteY3937" fmla="*/ 6679837 h 17221268"/>
              <a:gd name="connsiteX3938" fmla="*/ 3551463 w 17135464"/>
              <a:gd name="connsiteY3938" fmla="*/ 6649510 h 17221268"/>
              <a:gd name="connsiteX3939" fmla="*/ 3578458 w 17135464"/>
              <a:gd name="connsiteY3939" fmla="*/ 6635942 h 17221268"/>
              <a:gd name="connsiteX3940" fmla="*/ 3649126 w 17135464"/>
              <a:gd name="connsiteY3940" fmla="*/ 6648711 h 17221268"/>
              <a:gd name="connsiteX3941" fmla="*/ 3703115 w 17135464"/>
              <a:gd name="connsiteY3941" fmla="*/ 6682229 h 17221268"/>
              <a:gd name="connsiteX3942" fmla="*/ 3742813 w 17135464"/>
              <a:gd name="connsiteY3942" fmla="*/ 6734102 h 17221268"/>
              <a:gd name="connsiteX3943" fmla="*/ 3769809 w 17135464"/>
              <a:gd name="connsiteY3943" fmla="*/ 6795550 h 17221268"/>
              <a:gd name="connsiteX3944" fmla="*/ 3786480 w 17135464"/>
              <a:gd name="connsiteY3944" fmla="*/ 6864976 h 17221268"/>
              <a:gd name="connsiteX3945" fmla="*/ 3796008 w 17135464"/>
              <a:gd name="connsiteY3945" fmla="*/ 6934408 h 17221268"/>
              <a:gd name="connsiteX3946" fmla="*/ 3798390 w 17135464"/>
              <a:gd name="connsiteY3946" fmla="*/ 6999851 h 17221268"/>
              <a:gd name="connsiteX3947" fmla="*/ 3751547 w 17135464"/>
              <a:gd name="connsiteY3947" fmla="*/ 7120364 h 17221268"/>
              <a:gd name="connsiteX3948" fmla="*/ 3628482 w 17135464"/>
              <a:gd name="connsiteY3948" fmla="*/ 7164255 h 17221268"/>
              <a:gd name="connsiteX3949" fmla="*/ 3072698 w 17135464"/>
              <a:gd name="connsiteY3949" fmla="*/ 7164255 h 17221268"/>
              <a:gd name="connsiteX3950" fmla="*/ 2949632 w 17135464"/>
              <a:gd name="connsiteY3950" fmla="*/ 7120364 h 17221268"/>
              <a:gd name="connsiteX3951" fmla="*/ 2902789 w 17135464"/>
              <a:gd name="connsiteY3951" fmla="*/ 6999851 h 17221268"/>
              <a:gd name="connsiteX3952" fmla="*/ 2905170 w 17135464"/>
              <a:gd name="connsiteY3952" fmla="*/ 6934408 h 17221268"/>
              <a:gd name="connsiteX3953" fmla="*/ 2913905 w 17135464"/>
              <a:gd name="connsiteY3953" fmla="*/ 6864976 h 17221268"/>
              <a:gd name="connsiteX3954" fmla="*/ 2931371 w 17135464"/>
              <a:gd name="connsiteY3954" fmla="*/ 6795550 h 17221268"/>
              <a:gd name="connsiteX3955" fmla="*/ 2958367 w 17135464"/>
              <a:gd name="connsiteY3955" fmla="*/ 6734102 h 17221268"/>
              <a:gd name="connsiteX3956" fmla="*/ 2998064 w 17135464"/>
              <a:gd name="connsiteY3956" fmla="*/ 6682229 h 17221268"/>
              <a:gd name="connsiteX3957" fmla="*/ 3052055 w 17135464"/>
              <a:gd name="connsiteY3957" fmla="*/ 6648711 h 17221268"/>
              <a:gd name="connsiteX3958" fmla="*/ 3122718 w 17135464"/>
              <a:gd name="connsiteY3958" fmla="*/ 6635942 h 17221268"/>
              <a:gd name="connsiteX3959" fmla="*/ 16821050 w 17135464"/>
              <a:gd name="connsiteY3959" fmla="*/ 6587258 h 17221268"/>
              <a:gd name="connsiteX3960" fmla="*/ 16865512 w 17135464"/>
              <a:gd name="connsiteY3960" fmla="*/ 6677441 h 17221268"/>
              <a:gd name="connsiteX3961" fmla="*/ 16965554 w 17135464"/>
              <a:gd name="connsiteY3961" fmla="*/ 6691804 h 17221268"/>
              <a:gd name="connsiteX3962" fmla="*/ 16893302 w 17135464"/>
              <a:gd name="connsiteY3962" fmla="*/ 6762033 h 17221268"/>
              <a:gd name="connsiteX3963" fmla="*/ 16909976 w 17135464"/>
              <a:gd name="connsiteY3963" fmla="*/ 6861783 h 17221268"/>
              <a:gd name="connsiteX3964" fmla="*/ 16821050 w 17135464"/>
              <a:gd name="connsiteY3964" fmla="*/ 6814704 h 17221268"/>
              <a:gd name="connsiteX3965" fmla="*/ 16731332 w 17135464"/>
              <a:gd name="connsiteY3965" fmla="*/ 6861783 h 17221268"/>
              <a:gd name="connsiteX3966" fmla="*/ 16748800 w 17135464"/>
              <a:gd name="connsiteY3966" fmla="*/ 6762033 h 17221268"/>
              <a:gd name="connsiteX3967" fmla="*/ 16676548 w 17135464"/>
              <a:gd name="connsiteY3967" fmla="*/ 6691804 h 17221268"/>
              <a:gd name="connsiteX3968" fmla="*/ 16775794 w 17135464"/>
              <a:gd name="connsiteY3968" fmla="*/ 6677441 h 17221268"/>
              <a:gd name="connsiteX3969" fmla="*/ 10494691 w 17135464"/>
              <a:gd name="connsiteY3969" fmla="*/ 6572890 h 17221268"/>
              <a:gd name="connsiteX3970" fmla="*/ 10597907 w 17135464"/>
              <a:gd name="connsiteY3970" fmla="*/ 6675848 h 17221268"/>
              <a:gd name="connsiteX3971" fmla="*/ 10494691 w 17135464"/>
              <a:gd name="connsiteY3971" fmla="*/ 6778791 h 17221268"/>
              <a:gd name="connsiteX3972" fmla="*/ 10392269 w 17135464"/>
              <a:gd name="connsiteY3972" fmla="*/ 6675848 h 17221268"/>
              <a:gd name="connsiteX3973" fmla="*/ 10494691 w 17135464"/>
              <a:gd name="connsiteY3973" fmla="*/ 6572890 h 17221268"/>
              <a:gd name="connsiteX3974" fmla="*/ 9950027 w 17135464"/>
              <a:gd name="connsiteY3974" fmla="*/ 6572890 h 17221268"/>
              <a:gd name="connsiteX3975" fmla="*/ 10052449 w 17135464"/>
              <a:gd name="connsiteY3975" fmla="*/ 6675848 h 17221268"/>
              <a:gd name="connsiteX3976" fmla="*/ 9950027 w 17135464"/>
              <a:gd name="connsiteY3976" fmla="*/ 6778791 h 17221268"/>
              <a:gd name="connsiteX3977" fmla="*/ 9846811 w 17135464"/>
              <a:gd name="connsiteY3977" fmla="*/ 6675848 h 17221268"/>
              <a:gd name="connsiteX3978" fmla="*/ 9950027 w 17135464"/>
              <a:gd name="connsiteY3978" fmla="*/ 6572890 h 17221268"/>
              <a:gd name="connsiteX3979" fmla="*/ 5888921 w 17135464"/>
              <a:gd name="connsiteY3979" fmla="*/ 6505060 h 17221268"/>
              <a:gd name="connsiteX3980" fmla="*/ 5954024 w 17135464"/>
              <a:gd name="connsiteY3980" fmla="*/ 6637538 h 17221268"/>
              <a:gd name="connsiteX3981" fmla="*/ 6100909 w 17135464"/>
              <a:gd name="connsiteY3981" fmla="*/ 6659087 h 17221268"/>
              <a:gd name="connsiteX3982" fmla="*/ 5994515 w 17135464"/>
              <a:gd name="connsiteY3982" fmla="*/ 6762033 h 17221268"/>
              <a:gd name="connsiteX3983" fmla="*/ 6019920 w 17135464"/>
              <a:gd name="connsiteY3983" fmla="*/ 6908072 h 17221268"/>
              <a:gd name="connsiteX3984" fmla="*/ 5888921 w 17135464"/>
              <a:gd name="connsiteY3984" fmla="*/ 6839442 h 17221268"/>
              <a:gd name="connsiteX3985" fmla="*/ 5757916 w 17135464"/>
              <a:gd name="connsiteY3985" fmla="*/ 6908072 h 17221268"/>
              <a:gd name="connsiteX3986" fmla="*/ 5782529 w 17135464"/>
              <a:gd name="connsiteY3986" fmla="*/ 6762033 h 17221268"/>
              <a:gd name="connsiteX3987" fmla="*/ 5676923 w 17135464"/>
              <a:gd name="connsiteY3987" fmla="*/ 6659087 h 17221268"/>
              <a:gd name="connsiteX3988" fmla="*/ 5823022 w 17135464"/>
              <a:gd name="connsiteY3988" fmla="*/ 6637538 h 17221268"/>
              <a:gd name="connsiteX3989" fmla="*/ 10399414 w 17135464"/>
              <a:gd name="connsiteY3989" fmla="*/ 6416475 h 17221268"/>
              <a:gd name="connsiteX3990" fmla="*/ 10643957 w 17135464"/>
              <a:gd name="connsiteY3990" fmla="*/ 6416475 h 17221268"/>
              <a:gd name="connsiteX3991" fmla="*/ 10612993 w 17135464"/>
              <a:gd name="connsiteY3991" fmla="*/ 6538577 h 17221268"/>
              <a:gd name="connsiteX3992" fmla="*/ 10389887 w 17135464"/>
              <a:gd name="connsiteY3992" fmla="*/ 6538577 h 17221268"/>
              <a:gd name="connsiteX3993" fmla="*/ 10399414 w 17135464"/>
              <a:gd name="connsiteY3993" fmla="*/ 6416475 h 17221268"/>
              <a:gd name="connsiteX3994" fmla="*/ 10084208 w 17135464"/>
              <a:gd name="connsiteY3994" fmla="*/ 6416475 h 17221268"/>
              <a:gd name="connsiteX3995" fmla="*/ 10360510 w 17135464"/>
              <a:gd name="connsiteY3995" fmla="*/ 6416475 h 17221268"/>
              <a:gd name="connsiteX3996" fmla="*/ 10350982 w 17135464"/>
              <a:gd name="connsiteY3996" fmla="*/ 6538577 h 17221268"/>
              <a:gd name="connsiteX3997" fmla="*/ 10093736 w 17135464"/>
              <a:gd name="connsiteY3997" fmla="*/ 6538577 h 17221268"/>
              <a:gd name="connsiteX3998" fmla="*/ 9799966 w 17135464"/>
              <a:gd name="connsiteY3998" fmla="*/ 6416475 h 17221268"/>
              <a:gd name="connsiteX3999" fmla="*/ 10045303 w 17135464"/>
              <a:gd name="connsiteY3999" fmla="*/ 6416475 h 17221268"/>
              <a:gd name="connsiteX4000" fmla="*/ 10054831 w 17135464"/>
              <a:gd name="connsiteY4000" fmla="*/ 6538577 h 17221268"/>
              <a:gd name="connsiteX4001" fmla="*/ 9831725 w 17135464"/>
              <a:gd name="connsiteY4001" fmla="*/ 6538577 h 17221268"/>
              <a:gd name="connsiteX4002" fmla="*/ 12318194 w 17135464"/>
              <a:gd name="connsiteY4002" fmla="*/ 6324701 h 17221268"/>
              <a:gd name="connsiteX4003" fmla="*/ 12273772 w 17135464"/>
              <a:gd name="connsiteY4003" fmla="*/ 6342996 h 17221268"/>
              <a:gd name="connsiteX4004" fmla="*/ 12255488 w 17135464"/>
              <a:gd name="connsiteY4004" fmla="*/ 6387430 h 17221268"/>
              <a:gd name="connsiteX4005" fmla="*/ 12273772 w 17135464"/>
              <a:gd name="connsiteY4005" fmla="*/ 6431823 h 17221268"/>
              <a:gd name="connsiteX4006" fmla="*/ 12318194 w 17135464"/>
              <a:gd name="connsiteY4006" fmla="*/ 6450112 h 17221268"/>
              <a:gd name="connsiteX4007" fmla="*/ 12362617 w 17135464"/>
              <a:gd name="connsiteY4007" fmla="*/ 6431823 h 17221268"/>
              <a:gd name="connsiteX4008" fmla="*/ 12380901 w 17135464"/>
              <a:gd name="connsiteY4008" fmla="*/ 6387430 h 17221268"/>
              <a:gd name="connsiteX4009" fmla="*/ 12362617 w 17135464"/>
              <a:gd name="connsiteY4009" fmla="*/ 6342996 h 17221268"/>
              <a:gd name="connsiteX4010" fmla="*/ 12318194 w 17135464"/>
              <a:gd name="connsiteY4010" fmla="*/ 6324701 h 17221268"/>
              <a:gd name="connsiteX4011" fmla="*/ 4870250 w 17135464"/>
              <a:gd name="connsiteY4011" fmla="*/ 6312730 h 17221268"/>
              <a:gd name="connsiteX4012" fmla="*/ 4955205 w 17135464"/>
              <a:gd name="connsiteY4012" fmla="*/ 6484310 h 17221268"/>
              <a:gd name="connsiteX4013" fmla="*/ 5144168 w 17135464"/>
              <a:gd name="connsiteY4013" fmla="*/ 6512240 h 17221268"/>
              <a:gd name="connsiteX4014" fmla="*/ 5007605 w 17135464"/>
              <a:gd name="connsiteY4014" fmla="*/ 6645519 h 17221268"/>
              <a:gd name="connsiteX4015" fmla="*/ 5039366 w 17135464"/>
              <a:gd name="connsiteY4015" fmla="*/ 6834652 h 17221268"/>
              <a:gd name="connsiteX4016" fmla="*/ 4870250 w 17135464"/>
              <a:gd name="connsiteY4016" fmla="*/ 6745273 h 17221268"/>
              <a:gd name="connsiteX4017" fmla="*/ 4700339 w 17135464"/>
              <a:gd name="connsiteY4017" fmla="*/ 6834652 h 17221268"/>
              <a:gd name="connsiteX4018" fmla="*/ 4732892 w 17135464"/>
              <a:gd name="connsiteY4018" fmla="*/ 6645519 h 17221268"/>
              <a:gd name="connsiteX4019" fmla="*/ 4596330 w 17135464"/>
              <a:gd name="connsiteY4019" fmla="*/ 6512240 h 17221268"/>
              <a:gd name="connsiteX4020" fmla="*/ 4785295 w 17135464"/>
              <a:gd name="connsiteY4020" fmla="*/ 6484310 h 17221268"/>
              <a:gd name="connsiteX4021" fmla="*/ 1881218 w 17135464"/>
              <a:gd name="connsiteY4021" fmla="*/ 6312016 h 17221268"/>
              <a:gd name="connsiteX4022" fmla="*/ 1824659 w 17135464"/>
              <a:gd name="connsiteY4022" fmla="*/ 6334293 h 17221268"/>
              <a:gd name="connsiteX4023" fmla="*/ 1765330 w 17135464"/>
              <a:gd name="connsiteY4023" fmla="*/ 6462542 h 17221268"/>
              <a:gd name="connsiteX4024" fmla="*/ 1778170 w 17135464"/>
              <a:gd name="connsiteY4024" fmla="*/ 6475526 h 17221268"/>
              <a:gd name="connsiteX4025" fmla="*/ 1881218 w 17135464"/>
              <a:gd name="connsiteY4025" fmla="*/ 6312016 h 17221268"/>
              <a:gd name="connsiteX4026" fmla="*/ 3350588 w 17135464"/>
              <a:gd name="connsiteY4026" fmla="*/ 6188236 h 17221268"/>
              <a:gd name="connsiteX4027" fmla="*/ 3522879 w 17135464"/>
              <a:gd name="connsiteY4027" fmla="*/ 6260058 h 17221268"/>
              <a:gd name="connsiteX4028" fmla="*/ 3594337 w 17135464"/>
              <a:gd name="connsiteY4028" fmla="*/ 6432436 h 17221268"/>
              <a:gd name="connsiteX4029" fmla="*/ 3522879 w 17135464"/>
              <a:gd name="connsiteY4029" fmla="*/ 6604813 h 17221268"/>
              <a:gd name="connsiteX4030" fmla="*/ 3350588 w 17135464"/>
              <a:gd name="connsiteY4030" fmla="*/ 6676645 h 17221268"/>
              <a:gd name="connsiteX4031" fmla="*/ 3178296 w 17135464"/>
              <a:gd name="connsiteY4031" fmla="*/ 6604813 h 17221268"/>
              <a:gd name="connsiteX4032" fmla="*/ 3106839 w 17135464"/>
              <a:gd name="connsiteY4032" fmla="*/ 6432436 h 17221268"/>
              <a:gd name="connsiteX4033" fmla="*/ 3178296 w 17135464"/>
              <a:gd name="connsiteY4033" fmla="*/ 6260058 h 17221268"/>
              <a:gd name="connsiteX4034" fmla="*/ 3350588 w 17135464"/>
              <a:gd name="connsiteY4034" fmla="*/ 6188236 h 17221268"/>
              <a:gd name="connsiteX4035" fmla="*/ 7543827 w 17135464"/>
              <a:gd name="connsiteY4035" fmla="*/ 6185012 h 17221268"/>
              <a:gd name="connsiteX4036" fmla="*/ 7543827 w 17135464"/>
              <a:gd name="connsiteY4036" fmla="*/ 6399321 h 17221268"/>
              <a:gd name="connsiteX4037" fmla="*/ 7616853 w 17135464"/>
              <a:gd name="connsiteY4037" fmla="*/ 6365230 h 17221268"/>
              <a:gd name="connsiteX4038" fmla="*/ 7689877 w 17135464"/>
              <a:gd name="connsiteY4038" fmla="*/ 6399321 h 17221268"/>
              <a:gd name="connsiteX4039" fmla="*/ 7689877 w 17135464"/>
              <a:gd name="connsiteY4039" fmla="*/ 6185012 h 17221268"/>
              <a:gd name="connsiteX4040" fmla="*/ 7099326 w 17135464"/>
              <a:gd name="connsiteY4040" fmla="*/ 6185012 h 17221268"/>
              <a:gd name="connsiteX4041" fmla="*/ 7099326 w 17135464"/>
              <a:gd name="connsiteY4041" fmla="*/ 6796194 h 17221268"/>
              <a:gd name="connsiteX4042" fmla="*/ 8132751 w 17135464"/>
              <a:gd name="connsiteY4042" fmla="*/ 6796194 h 17221268"/>
              <a:gd name="connsiteX4043" fmla="*/ 8132751 w 17135464"/>
              <a:gd name="connsiteY4043" fmla="*/ 6185012 h 17221268"/>
              <a:gd name="connsiteX4044" fmla="*/ 7796723 w 17135464"/>
              <a:gd name="connsiteY4044" fmla="*/ 6185012 h 17221268"/>
              <a:gd name="connsiteX4045" fmla="*/ 7796723 w 17135464"/>
              <a:gd name="connsiteY4045" fmla="*/ 6566545 h 17221268"/>
              <a:gd name="connsiteX4046" fmla="*/ 7616058 w 17135464"/>
              <a:gd name="connsiteY4046" fmla="*/ 6482960 h 17221268"/>
              <a:gd name="connsiteX4047" fmla="*/ 7435393 w 17135464"/>
              <a:gd name="connsiteY4047" fmla="*/ 6566545 h 17221268"/>
              <a:gd name="connsiteX4048" fmla="*/ 7435393 w 17135464"/>
              <a:gd name="connsiteY4048" fmla="*/ 6185012 h 17221268"/>
              <a:gd name="connsiteX4049" fmla="*/ 12506139 w 17135464"/>
              <a:gd name="connsiteY4049" fmla="*/ 6185004 h 17221268"/>
              <a:gd name="connsiteX4050" fmla="*/ 12521918 w 17135464"/>
              <a:gd name="connsiteY4050" fmla="*/ 6191254 h 17221268"/>
              <a:gd name="connsiteX4051" fmla="*/ 12528538 w 17135464"/>
              <a:gd name="connsiteY4051" fmla="*/ 6206037 h 17221268"/>
              <a:gd name="connsiteX4052" fmla="*/ 12478912 w 17135464"/>
              <a:gd name="connsiteY4052" fmla="*/ 6488658 h 17221268"/>
              <a:gd name="connsiteX4053" fmla="*/ 12312315 w 17135464"/>
              <a:gd name="connsiteY4053" fmla="*/ 6725396 h 17221268"/>
              <a:gd name="connsiteX4054" fmla="*/ 12184144 w 17135464"/>
              <a:gd name="connsiteY4054" fmla="*/ 6840934 h 17221268"/>
              <a:gd name="connsiteX4055" fmla="*/ 12171004 w 17135464"/>
              <a:gd name="connsiteY4055" fmla="*/ 7089827 h 17221268"/>
              <a:gd name="connsiteX4056" fmla="*/ 12160551 w 17135464"/>
              <a:gd name="connsiteY4056" fmla="*/ 7106843 h 17221268"/>
              <a:gd name="connsiteX4057" fmla="*/ 11908142 w 17135464"/>
              <a:gd name="connsiteY4057" fmla="*/ 7253934 h 17221268"/>
              <a:gd name="connsiteX4058" fmla="*/ 11897639 w 17135464"/>
              <a:gd name="connsiteY4058" fmla="*/ 7256563 h 17221268"/>
              <a:gd name="connsiteX4059" fmla="*/ 11882508 w 17135464"/>
              <a:gd name="connsiteY4059" fmla="*/ 7250660 h 17221268"/>
              <a:gd name="connsiteX4060" fmla="*/ 11840498 w 17135464"/>
              <a:gd name="connsiteY4060" fmla="*/ 7208641 h 17221268"/>
              <a:gd name="connsiteX4061" fmla="*/ 11835221 w 17135464"/>
              <a:gd name="connsiteY4061" fmla="*/ 7187607 h 17221268"/>
              <a:gd name="connsiteX4062" fmla="*/ 11891069 w 17135464"/>
              <a:gd name="connsiteY4062" fmla="*/ 7006430 h 17221268"/>
              <a:gd name="connsiteX4063" fmla="*/ 11706404 w 17135464"/>
              <a:gd name="connsiteY4063" fmla="*/ 6821886 h 17221268"/>
              <a:gd name="connsiteX4064" fmla="*/ 11525023 w 17135464"/>
              <a:gd name="connsiteY4064" fmla="*/ 6877696 h 17221268"/>
              <a:gd name="connsiteX4065" fmla="*/ 11519100 w 17135464"/>
              <a:gd name="connsiteY4065" fmla="*/ 6878388 h 17221268"/>
              <a:gd name="connsiteX4066" fmla="*/ 11504018 w 17135464"/>
              <a:gd name="connsiteY4066" fmla="*/ 6872435 h 17221268"/>
              <a:gd name="connsiteX4067" fmla="*/ 11461909 w 17135464"/>
              <a:gd name="connsiteY4067" fmla="*/ 6830419 h 17221268"/>
              <a:gd name="connsiteX4068" fmla="*/ 11458673 w 17135464"/>
              <a:gd name="connsiteY4068" fmla="*/ 6804868 h 17221268"/>
              <a:gd name="connsiteX4069" fmla="*/ 11605858 w 17135464"/>
              <a:gd name="connsiteY4069" fmla="*/ 6552704 h 17221268"/>
              <a:gd name="connsiteX4070" fmla="*/ 11622931 w 17135464"/>
              <a:gd name="connsiteY4070" fmla="*/ 6542187 h 17221268"/>
              <a:gd name="connsiteX4071" fmla="*/ 11872005 w 17135464"/>
              <a:gd name="connsiteY4071" fmla="*/ 6529091 h 17221268"/>
              <a:gd name="connsiteX4072" fmla="*/ 11987682 w 17135464"/>
              <a:gd name="connsiteY4072" fmla="*/ 6401001 h 17221268"/>
              <a:gd name="connsiteX4073" fmla="*/ 12222919 w 17135464"/>
              <a:gd name="connsiteY4073" fmla="*/ 6231636 h 17221268"/>
              <a:gd name="connsiteX4074" fmla="*/ 12506139 w 17135464"/>
              <a:gd name="connsiteY4074" fmla="*/ 6185004 h 17221268"/>
              <a:gd name="connsiteX4075" fmla="*/ 751917 w 17135464"/>
              <a:gd name="connsiteY4075" fmla="*/ 6176266 h 17221268"/>
              <a:gd name="connsiteX4076" fmla="*/ 866249 w 17135464"/>
              <a:gd name="connsiteY4076" fmla="*/ 6407698 h 17221268"/>
              <a:gd name="connsiteX4077" fmla="*/ 1121113 w 17135464"/>
              <a:gd name="connsiteY4077" fmla="*/ 6444408 h 17221268"/>
              <a:gd name="connsiteX4078" fmla="*/ 936912 w 17135464"/>
              <a:gd name="connsiteY4078" fmla="*/ 6623970 h 17221268"/>
              <a:gd name="connsiteX4079" fmla="*/ 979786 w 17135464"/>
              <a:gd name="connsiteY4079" fmla="*/ 6878545 h 17221268"/>
              <a:gd name="connsiteX4080" fmla="*/ 751917 w 17135464"/>
              <a:gd name="connsiteY4080" fmla="*/ 6758043 h 17221268"/>
              <a:gd name="connsiteX4081" fmla="*/ 524049 w 17135464"/>
              <a:gd name="connsiteY4081" fmla="*/ 6878545 h 17221268"/>
              <a:gd name="connsiteX4082" fmla="*/ 567717 w 17135464"/>
              <a:gd name="connsiteY4082" fmla="*/ 6623970 h 17221268"/>
              <a:gd name="connsiteX4083" fmla="*/ 382722 w 17135464"/>
              <a:gd name="connsiteY4083" fmla="*/ 6444408 h 17221268"/>
              <a:gd name="connsiteX4084" fmla="*/ 638380 w 17135464"/>
              <a:gd name="connsiteY4084" fmla="*/ 6407698 h 17221268"/>
              <a:gd name="connsiteX4085" fmla="*/ 10419264 w 17135464"/>
              <a:gd name="connsiteY4085" fmla="*/ 6172275 h 17221268"/>
              <a:gd name="connsiteX4086" fmla="*/ 10707475 w 17135464"/>
              <a:gd name="connsiteY4086" fmla="*/ 6172275 h 17221268"/>
              <a:gd name="connsiteX4087" fmla="*/ 10654279 w 17135464"/>
              <a:gd name="connsiteY4087" fmla="*/ 6378170 h 17221268"/>
              <a:gd name="connsiteX4088" fmla="*/ 10402590 w 17135464"/>
              <a:gd name="connsiteY4088" fmla="*/ 6378170 h 17221268"/>
              <a:gd name="connsiteX4089" fmla="*/ 10064359 w 17135464"/>
              <a:gd name="connsiteY4089" fmla="*/ 6172275 h 17221268"/>
              <a:gd name="connsiteX4090" fmla="*/ 10380359 w 17135464"/>
              <a:gd name="connsiteY4090" fmla="*/ 6172275 h 17221268"/>
              <a:gd name="connsiteX4091" fmla="*/ 10363686 w 17135464"/>
              <a:gd name="connsiteY4091" fmla="*/ 6378170 h 17221268"/>
              <a:gd name="connsiteX4092" fmla="*/ 10081032 w 17135464"/>
              <a:gd name="connsiteY4092" fmla="*/ 6378170 h 17221268"/>
              <a:gd name="connsiteX4093" fmla="*/ 9737243 w 17135464"/>
              <a:gd name="connsiteY4093" fmla="*/ 6172275 h 17221268"/>
              <a:gd name="connsiteX4094" fmla="*/ 10025454 w 17135464"/>
              <a:gd name="connsiteY4094" fmla="*/ 6172275 h 17221268"/>
              <a:gd name="connsiteX4095" fmla="*/ 10042128 w 17135464"/>
              <a:gd name="connsiteY4095" fmla="*/ 6378170 h 17221268"/>
              <a:gd name="connsiteX4096" fmla="*/ 9790439 w 17135464"/>
              <a:gd name="connsiteY4096" fmla="*/ 6378170 h 17221268"/>
              <a:gd name="connsiteX4097" fmla="*/ 14228750 w 17135464"/>
              <a:gd name="connsiteY4097" fmla="*/ 6121512 h 17221268"/>
              <a:gd name="connsiteX4098" fmla="*/ 14033488 w 17135464"/>
              <a:gd name="connsiteY4098" fmla="*/ 6319966 h 17221268"/>
              <a:gd name="connsiteX4099" fmla="*/ 14228750 w 17135464"/>
              <a:gd name="connsiteY4099" fmla="*/ 6518384 h 17221268"/>
              <a:gd name="connsiteX4100" fmla="*/ 14424013 w 17135464"/>
              <a:gd name="connsiteY4100" fmla="*/ 6319966 h 17221268"/>
              <a:gd name="connsiteX4101" fmla="*/ 14228750 w 17135464"/>
              <a:gd name="connsiteY4101" fmla="*/ 6121512 h 17221268"/>
              <a:gd name="connsiteX4102" fmla="*/ 10050067 w 17135464"/>
              <a:gd name="connsiteY4102" fmla="*/ 6003890 h 17221268"/>
              <a:gd name="connsiteX4103" fmla="*/ 10394651 w 17135464"/>
              <a:gd name="connsiteY4103" fmla="*/ 6003890 h 17221268"/>
              <a:gd name="connsiteX4104" fmla="*/ 10383535 w 17135464"/>
              <a:gd name="connsiteY4104" fmla="*/ 6133968 h 17221268"/>
              <a:gd name="connsiteX4105" fmla="*/ 10061183 w 17135464"/>
              <a:gd name="connsiteY4105" fmla="*/ 6133968 h 17221268"/>
              <a:gd name="connsiteX4106" fmla="*/ 10050067 w 17135464"/>
              <a:gd name="connsiteY4106" fmla="*/ 6003890 h 17221268"/>
              <a:gd name="connsiteX4107" fmla="*/ 9692780 w 17135464"/>
              <a:gd name="connsiteY4107" fmla="*/ 6003890 h 17221268"/>
              <a:gd name="connsiteX4108" fmla="*/ 10011163 w 17135464"/>
              <a:gd name="connsiteY4108" fmla="*/ 6003890 h 17221268"/>
              <a:gd name="connsiteX4109" fmla="*/ 10022278 w 17135464"/>
              <a:gd name="connsiteY4109" fmla="*/ 6133968 h 17221268"/>
              <a:gd name="connsiteX4110" fmla="*/ 9726921 w 17135464"/>
              <a:gd name="connsiteY4110" fmla="*/ 6133968 h 17221268"/>
              <a:gd name="connsiteX4111" fmla="*/ 1881360 w 17135464"/>
              <a:gd name="connsiteY4111" fmla="*/ 5942132 h 17221268"/>
              <a:gd name="connsiteX4112" fmla="*/ 2147833 w 17135464"/>
              <a:gd name="connsiteY4112" fmla="*/ 6026286 h 17221268"/>
              <a:gd name="connsiteX4113" fmla="*/ 2290793 w 17135464"/>
              <a:gd name="connsiteY4113" fmla="*/ 6308466 h 17221268"/>
              <a:gd name="connsiteX4114" fmla="*/ 2235140 w 17135464"/>
              <a:gd name="connsiteY4114" fmla="*/ 6503938 h 17221268"/>
              <a:gd name="connsiteX4115" fmla="*/ 2037064 w 17135464"/>
              <a:gd name="connsiteY4115" fmla="*/ 6613611 h 17221268"/>
              <a:gd name="connsiteX4116" fmla="*/ 1911399 w 17135464"/>
              <a:gd name="connsiteY4116" fmla="*/ 6570112 h 17221268"/>
              <a:gd name="connsiteX4117" fmla="*/ 1775018 w 17135464"/>
              <a:gd name="connsiteY4117" fmla="*/ 6613611 h 17221268"/>
              <a:gd name="connsiteX4118" fmla="*/ 1612692 w 17135464"/>
              <a:gd name="connsiteY4118" fmla="*/ 6477384 h 17221268"/>
              <a:gd name="connsiteX4119" fmla="*/ 1700785 w 17135464"/>
              <a:gd name="connsiteY4119" fmla="*/ 6264676 h 17221268"/>
              <a:gd name="connsiteX4120" fmla="*/ 1988444 w 17135464"/>
              <a:gd name="connsiteY4120" fmla="*/ 6183741 h 17221268"/>
              <a:gd name="connsiteX4121" fmla="*/ 2036360 w 17135464"/>
              <a:gd name="connsiteY4121" fmla="*/ 6184483 h 17221268"/>
              <a:gd name="connsiteX4122" fmla="*/ 2067311 w 17135464"/>
              <a:gd name="connsiteY4122" fmla="*/ 6185392 h 17221268"/>
              <a:gd name="connsiteX4123" fmla="*/ 2061147 w 17135464"/>
              <a:gd name="connsiteY4123" fmla="*/ 6215738 h 17221268"/>
              <a:gd name="connsiteX4124" fmla="*/ 2023782 w 17135464"/>
              <a:gd name="connsiteY4124" fmla="*/ 6400367 h 17221268"/>
              <a:gd name="connsiteX4125" fmla="*/ 2021713 w 17135464"/>
              <a:gd name="connsiteY4125" fmla="*/ 6410881 h 17221268"/>
              <a:gd name="connsiteX4126" fmla="*/ 2013727 w 17135464"/>
              <a:gd name="connsiteY4126" fmla="*/ 6461471 h 17221268"/>
              <a:gd name="connsiteX4127" fmla="*/ 2038596 w 17135464"/>
              <a:gd name="connsiteY4127" fmla="*/ 6484393 h 17221268"/>
              <a:gd name="connsiteX4128" fmla="*/ 2111379 w 17135464"/>
              <a:gd name="connsiteY4128" fmla="*/ 6424445 h 17221268"/>
              <a:gd name="connsiteX4129" fmla="*/ 2133847 w 17135464"/>
              <a:gd name="connsiteY4129" fmla="*/ 6314609 h 17221268"/>
              <a:gd name="connsiteX4130" fmla="*/ 2062885 w 17135464"/>
              <a:gd name="connsiteY4130" fmla="*/ 6138430 h 17221268"/>
              <a:gd name="connsiteX4131" fmla="*/ 1872297 w 17135464"/>
              <a:gd name="connsiteY4131" fmla="*/ 6071432 h 17221268"/>
              <a:gd name="connsiteX4132" fmla="*/ 1553935 w 17135464"/>
              <a:gd name="connsiteY4132" fmla="*/ 6457800 h 17221268"/>
              <a:gd name="connsiteX4133" fmla="*/ 1625395 w 17135464"/>
              <a:gd name="connsiteY4133" fmla="*/ 6637775 h 17221268"/>
              <a:gd name="connsiteX4134" fmla="*/ 1821444 w 17135464"/>
              <a:gd name="connsiteY4134" fmla="*/ 6703455 h 17221268"/>
              <a:gd name="connsiteX4135" fmla="*/ 2134261 w 17135464"/>
              <a:gd name="connsiteY4135" fmla="*/ 6612210 h 17221268"/>
              <a:gd name="connsiteX4136" fmla="*/ 2158467 w 17135464"/>
              <a:gd name="connsiteY4136" fmla="*/ 6599386 h 17221268"/>
              <a:gd name="connsiteX4137" fmla="*/ 2170011 w 17135464"/>
              <a:gd name="connsiteY4137" fmla="*/ 6624250 h 17221268"/>
              <a:gd name="connsiteX4138" fmla="*/ 2206010 w 17135464"/>
              <a:gd name="connsiteY4138" fmla="*/ 6701352 h 17221268"/>
              <a:gd name="connsiteX4139" fmla="*/ 2216396 w 17135464"/>
              <a:gd name="connsiteY4139" fmla="*/ 6723742 h 17221268"/>
              <a:gd name="connsiteX4140" fmla="*/ 2194756 w 17135464"/>
              <a:gd name="connsiteY4140" fmla="*/ 6735408 h 17221268"/>
              <a:gd name="connsiteX4141" fmla="*/ 1813956 w 17135464"/>
              <a:gd name="connsiteY4141" fmla="*/ 6832714 h 17221268"/>
              <a:gd name="connsiteX4142" fmla="*/ 1532419 w 17135464"/>
              <a:gd name="connsiteY4142" fmla="*/ 6743983 h 17221268"/>
              <a:gd name="connsiteX4143" fmla="*/ 1397025 w 17135464"/>
              <a:gd name="connsiteY4143" fmla="*/ 6455367 h 17221268"/>
              <a:gd name="connsiteX4144" fmla="*/ 1516239 w 17135464"/>
              <a:gd name="connsiteY4144" fmla="*/ 6111794 h 17221268"/>
              <a:gd name="connsiteX4145" fmla="*/ 1881360 w 17135464"/>
              <a:gd name="connsiteY4145" fmla="*/ 5942132 h 17221268"/>
              <a:gd name="connsiteX4146" fmla="*/ 14086850 w 17135464"/>
              <a:gd name="connsiteY4146" fmla="*/ 5880245 h 17221268"/>
              <a:gd name="connsiteX4147" fmla="*/ 14226341 w 17135464"/>
              <a:gd name="connsiteY4147" fmla="*/ 6063242 h 17221268"/>
              <a:gd name="connsiteX4148" fmla="*/ 14365832 w 17135464"/>
              <a:gd name="connsiteY4148" fmla="*/ 5880245 h 17221268"/>
              <a:gd name="connsiteX4149" fmla="*/ 14426106 w 17135464"/>
              <a:gd name="connsiteY4149" fmla="*/ 6161018 h 17221268"/>
              <a:gd name="connsiteX4150" fmla="*/ 14475454 w 17135464"/>
              <a:gd name="connsiteY4150" fmla="*/ 6380628 h 17221268"/>
              <a:gd name="connsiteX4151" fmla="*/ 14337177 w 17135464"/>
              <a:gd name="connsiteY4151" fmla="*/ 6556776 h 17221268"/>
              <a:gd name="connsiteX4152" fmla="*/ 14115505 w 17135464"/>
              <a:gd name="connsiteY4152" fmla="*/ 6556776 h 17221268"/>
              <a:gd name="connsiteX4153" fmla="*/ 13977228 w 17135464"/>
              <a:gd name="connsiteY4153" fmla="*/ 6380628 h 17221268"/>
              <a:gd name="connsiteX4154" fmla="*/ 14026577 w 17135464"/>
              <a:gd name="connsiteY4154" fmla="*/ 6161018 h 17221268"/>
              <a:gd name="connsiteX4155" fmla="*/ 14086850 w 17135464"/>
              <a:gd name="connsiteY4155" fmla="*/ 5880245 h 17221268"/>
              <a:gd name="connsiteX4156" fmla="*/ 7048525 w 17135464"/>
              <a:gd name="connsiteY4156" fmla="*/ 5867506 h 17221268"/>
              <a:gd name="connsiteX4157" fmla="*/ 7048525 w 17135464"/>
              <a:gd name="connsiteY4157" fmla="*/ 6070711 h 17221268"/>
              <a:gd name="connsiteX4158" fmla="*/ 8186726 w 17135464"/>
              <a:gd name="connsiteY4158" fmla="*/ 6070711 h 17221268"/>
              <a:gd name="connsiteX4159" fmla="*/ 8186726 w 17135464"/>
              <a:gd name="connsiteY4159" fmla="*/ 5867506 h 17221268"/>
              <a:gd name="connsiteX4160" fmla="*/ 5762683 w 17135464"/>
              <a:gd name="connsiteY4160" fmla="*/ 5836286 h 17221268"/>
              <a:gd name="connsiteX4161" fmla="*/ 5896065 w 17135464"/>
              <a:gd name="connsiteY4161" fmla="*/ 5952814 h 17221268"/>
              <a:gd name="connsiteX4162" fmla="*/ 5923057 w 17135464"/>
              <a:gd name="connsiteY4162" fmla="*/ 5963188 h 17221268"/>
              <a:gd name="connsiteX4163" fmla="*/ 5950847 w 17135464"/>
              <a:gd name="connsiteY4163" fmla="*/ 5952814 h 17221268"/>
              <a:gd name="connsiteX4164" fmla="*/ 6083440 w 17135464"/>
              <a:gd name="connsiteY4164" fmla="*/ 5836286 h 17221268"/>
              <a:gd name="connsiteX4165" fmla="*/ 6507418 w 17135464"/>
              <a:gd name="connsiteY4165" fmla="*/ 6309537 h 17221268"/>
              <a:gd name="connsiteX4166" fmla="*/ 6420082 w 17135464"/>
              <a:gd name="connsiteY4166" fmla="*/ 6335075 h 17221268"/>
              <a:gd name="connsiteX4167" fmla="*/ 5426818 w 17135464"/>
              <a:gd name="connsiteY4167" fmla="*/ 6335075 h 17221268"/>
              <a:gd name="connsiteX4168" fmla="*/ 5339480 w 17135464"/>
              <a:gd name="connsiteY4168" fmla="*/ 6309537 h 17221268"/>
              <a:gd name="connsiteX4169" fmla="*/ 10844038 w 17135464"/>
              <a:gd name="connsiteY4169" fmla="*/ 5805161 h 17221268"/>
              <a:gd name="connsiteX4170" fmla="*/ 10967104 w 17135464"/>
              <a:gd name="connsiteY4170" fmla="*/ 5805161 h 17221268"/>
              <a:gd name="connsiteX4171" fmla="*/ 10967104 w 17135464"/>
              <a:gd name="connsiteY4171" fmla="*/ 5927272 h 17221268"/>
              <a:gd name="connsiteX4172" fmla="*/ 10866269 w 17135464"/>
              <a:gd name="connsiteY4172" fmla="*/ 5927272 h 17221268"/>
              <a:gd name="connsiteX4173" fmla="*/ 10740028 w 17135464"/>
              <a:gd name="connsiteY4173" fmla="*/ 6051769 h 17221268"/>
              <a:gd name="connsiteX4174" fmla="*/ 10717797 w 17135464"/>
              <a:gd name="connsiteY4174" fmla="*/ 6133968 h 17221268"/>
              <a:gd name="connsiteX4175" fmla="*/ 10422440 w 17135464"/>
              <a:gd name="connsiteY4175" fmla="*/ 6133968 h 17221268"/>
              <a:gd name="connsiteX4176" fmla="*/ 10433555 w 17135464"/>
              <a:gd name="connsiteY4176" fmla="*/ 6003890 h 17221268"/>
              <a:gd name="connsiteX4177" fmla="*/ 10627284 w 17135464"/>
              <a:gd name="connsiteY4177" fmla="*/ 6003890 h 17221268"/>
              <a:gd name="connsiteX4178" fmla="*/ 10639988 w 17135464"/>
              <a:gd name="connsiteY4178" fmla="*/ 5985533 h 17221268"/>
              <a:gd name="connsiteX4179" fmla="*/ 10797988 w 17135464"/>
              <a:gd name="connsiteY4179" fmla="*/ 5826708 h 17221268"/>
              <a:gd name="connsiteX4180" fmla="*/ 10812279 w 17135464"/>
              <a:gd name="connsiteY4180" fmla="*/ 5815535 h 17221268"/>
              <a:gd name="connsiteX4181" fmla="*/ 10844038 w 17135464"/>
              <a:gd name="connsiteY4181" fmla="*/ 5805161 h 17221268"/>
              <a:gd name="connsiteX4182" fmla="*/ 16095738 w 17135464"/>
              <a:gd name="connsiteY4182" fmla="*/ 5801648 h 17221268"/>
              <a:gd name="connsiteX4183" fmla="*/ 16465352 w 17135464"/>
              <a:gd name="connsiteY4183" fmla="*/ 6181055 h 17221268"/>
              <a:gd name="connsiteX4184" fmla="*/ 15772215 w 17135464"/>
              <a:gd name="connsiteY4184" fmla="*/ 7044545 h 17221268"/>
              <a:gd name="connsiteX4185" fmla="*/ 15772215 w 17135464"/>
              <a:gd name="connsiteY4185" fmla="*/ 7045342 h 17221268"/>
              <a:gd name="connsiteX4186" fmla="*/ 15771421 w 17135464"/>
              <a:gd name="connsiteY4186" fmla="*/ 7045342 h 17221268"/>
              <a:gd name="connsiteX4187" fmla="*/ 15770627 w 17135464"/>
              <a:gd name="connsiteY4187" fmla="*/ 7045342 h 17221268"/>
              <a:gd name="connsiteX4188" fmla="*/ 15770627 w 17135464"/>
              <a:gd name="connsiteY4188" fmla="*/ 7044545 h 17221268"/>
              <a:gd name="connsiteX4189" fmla="*/ 15055259 w 17135464"/>
              <a:gd name="connsiteY4189" fmla="*/ 6199409 h 17221268"/>
              <a:gd name="connsiteX4190" fmla="*/ 15743632 w 17135464"/>
              <a:gd name="connsiteY4190" fmla="*/ 6107634 h 17221268"/>
              <a:gd name="connsiteX4191" fmla="*/ 15761099 w 17135464"/>
              <a:gd name="connsiteY4191" fmla="*/ 6173871 h 17221268"/>
              <a:gd name="connsiteX4192" fmla="*/ 15775391 w 17135464"/>
              <a:gd name="connsiteY4192" fmla="*/ 6107634 h 17221268"/>
              <a:gd name="connsiteX4193" fmla="*/ 16095738 w 17135464"/>
              <a:gd name="connsiteY4193" fmla="*/ 5801648 h 17221268"/>
              <a:gd name="connsiteX4194" fmla="*/ 9013141 w 17135464"/>
              <a:gd name="connsiteY4194" fmla="*/ 5658310 h 17221268"/>
              <a:gd name="connsiteX4195" fmla="*/ 9090951 w 17135464"/>
              <a:gd name="connsiteY4195" fmla="*/ 5658310 h 17221268"/>
              <a:gd name="connsiteX4196" fmla="*/ 9145735 w 17135464"/>
              <a:gd name="connsiteY4196" fmla="*/ 5681450 h 17221268"/>
              <a:gd name="connsiteX4197" fmla="*/ 9168760 w 17135464"/>
              <a:gd name="connsiteY4197" fmla="*/ 5735722 h 17221268"/>
              <a:gd name="connsiteX4198" fmla="*/ 9168760 w 17135464"/>
              <a:gd name="connsiteY4198" fmla="*/ 5922485 h 17221268"/>
              <a:gd name="connsiteX4199" fmla="*/ 9329936 w 17135464"/>
              <a:gd name="connsiteY4199" fmla="*/ 5829103 h 17221268"/>
              <a:gd name="connsiteX4200" fmla="*/ 9389484 w 17135464"/>
              <a:gd name="connsiteY4200" fmla="*/ 5821921 h 17221268"/>
              <a:gd name="connsiteX4201" fmla="*/ 9436328 w 17135464"/>
              <a:gd name="connsiteY4201" fmla="*/ 5857833 h 17221268"/>
              <a:gd name="connsiteX4202" fmla="*/ 9475232 w 17135464"/>
              <a:gd name="connsiteY4202" fmla="*/ 5924881 h 17221268"/>
              <a:gd name="connsiteX4203" fmla="*/ 9482378 w 17135464"/>
              <a:gd name="connsiteY4203" fmla="*/ 5983939 h 17221268"/>
              <a:gd name="connsiteX4204" fmla="*/ 9446649 w 17135464"/>
              <a:gd name="connsiteY4204" fmla="*/ 6031021 h 17221268"/>
              <a:gd name="connsiteX4205" fmla="*/ 9284679 w 17135464"/>
              <a:gd name="connsiteY4205" fmla="*/ 6124391 h 17221268"/>
              <a:gd name="connsiteX4206" fmla="*/ 9446649 w 17135464"/>
              <a:gd name="connsiteY4206" fmla="*/ 6217763 h 17221268"/>
              <a:gd name="connsiteX4207" fmla="*/ 9482378 w 17135464"/>
              <a:gd name="connsiteY4207" fmla="*/ 6264847 h 17221268"/>
              <a:gd name="connsiteX4208" fmla="*/ 9475232 w 17135464"/>
              <a:gd name="connsiteY4208" fmla="*/ 6323903 h 17221268"/>
              <a:gd name="connsiteX4209" fmla="*/ 9436328 w 17135464"/>
              <a:gd name="connsiteY4209" fmla="*/ 6390937 h 17221268"/>
              <a:gd name="connsiteX4210" fmla="*/ 9389484 w 17135464"/>
              <a:gd name="connsiteY4210" fmla="*/ 6426849 h 17221268"/>
              <a:gd name="connsiteX4211" fmla="*/ 9329936 w 17135464"/>
              <a:gd name="connsiteY4211" fmla="*/ 6419668 h 17221268"/>
              <a:gd name="connsiteX4212" fmla="*/ 9168760 w 17135464"/>
              <a:gd name="connsiteY4212" fmla="*/ 6326296 h 17221268"/>
              <a:gd name="connsiteX4213" fmla="*/ 9168760 w 17135464"/>
              <a:gd name="connsiteY4213" fmla="*/ 6513039 h 17221268"/>
              <a:gd name="connsiteX4214" fmla="*/ 9145735 w 17135464"/>
              <a:gd name="connsiteY4214" fmla="*/ 6567305 h 17221268"/>
              <a:gd name="connsiteX4215" fmla="*/ 9090951 w 17135464"/>
              <a:gd name="connsiteY4215" fmla="*/ 6590450 h 17221268"/>
              <a:gd name="connsiteX4216" fmla="*/ 9013141 w 17135464"/>
              <a:gd name="connsiteY4216" fmla="*/ 6590450 h 17221268"/>
              <a:gd name="connsiteX4217" fmla="*/ 8958357 w 17135464"/>
              <a:gd name="connsiteY4217" fmla="*/ 6567305 h 17221268"/>
              <a:gd name="connsiteX4218" fmla="*/ 8935332 w 17135464"/>
              <a:gd name="connsiteY4218" fmla="*/ 6513039 h 17221268"/>
              <a:gd name="connsiteX4219" fmla="*/ 8935332 w 17135464"/>
              <a:gd name="connsiteY4219" fmla="*/ 6326296 h 17221268"/>
              <a:gd name="connsiteX4220" fmla="*/ 8774156 w 17135464"/>
              <a:gd name="connsiteY4220" fmla="*/ 6419668 h 17221268"/>
              <a:gd name="connsiteX4221" fmla="*/ 8714608 w 17135464"/>
              <a:gd name="connsiteY4221" fmla="*/ 6426849 h 17221268"/>
              <a:gd name="connsiteX4222" fmla="*/ 8667764 w 17135464"/>
              <a:gd name="connsiteY4222" fmla="*/ 6390937 h 17221268"/>
              <a:gd name="connsiteX4223" fmla="*/ 8628859 w 17135464"/>
              <a:gd name="connsiteY4223" fmla="*/ 6323903 h 17221268"/>
              <a:gd name="connsiteX4224" fmla="*/ 8620920 w 17135464"/>
              <a:gd name="connsiteY4224" fmla="*/ 6264847 h 17221268"/>
              <a:gd name="connsiteX4225" fmla="*/ 8657442 w 17135464"/>
              <a:gd name="connsiteY4225" fmla="*/ 6217763 h 17221268"/>
              <a:gd name="connsiteX4226" fmla="*/ 8818619 w 17135464"/>
              <a:gd name="connsiteY4226" fmla="*/ 6124391 h 17221268"/>
              <a:gd name="connsiteX4227" fmla="*/ 8657442 w 17135464"/>
              <a:gd name="connsiteY4227" fmla="*/ 6031021 h 17221268"/>
              <a:gd name="connsiteX4228" fmla="*/ 8620920 w 17135464"/>
              <a:gd name="connsiteY4228" fmla="*/ 5983939 h 17221268"/>
              <a:gd name="connsiteX4229" fmla="*/ 8628859 w 17135464"/>
              <a:gd name="connsiteY4229" fmla="*/ 5924881 h 17221268"/>
              <a:gd name="connsiteX4230" fmla="*/ 8667764 w 17135464"/>
              <a:gd name="connsiteY4230" fmla="*/ 5857833 h 17221268"/>
              <a:gd name="connsiteX4231" fmla="*/ 8714608 w 17135464"/>
              <a:gd name="connsiteY4231" fmla="*/ 5821921 h 17221268"/>
              <a:gd name="connsiteX4232" fmla="*/ 8774156 w 17135464"/>
              <a:gd name="connsiteY4232" fmla="*/ 5829103 h 17221268"/>
              <a:gd name="connsiteX4233" fmla="*/ 8935332 w 17135464"/>
              <a:gd name="connsiteY4233" fmla="*/ 5922485 h 17221268"/>
              <a:gd name="connsiteX4234" fmla="*/ 8935332 w 17135464"/>
              <a:gd name="connsiteY4234" fmla="*/ 5735722 h 17221268"/>
              <a:gd name="connsiteX4235" fmla="*/ 8958357 w 17135464"/>
              <a:gd name="connsiteY4235" fmla="*/ 5681450 h 17221268"/>
              <a:gd name="connsiteX4236" fmla="*/ 9013141 w 17135464"/>
              <a:gd name="connsiteY4236" fmla="*/ 5658310 h 17221268"/>
              <a:gd name="connsiteX4237" fmla="*/ 7949078 w 17135464"/>
              <a:gd name="connsiteY4237" fmla="*/ 5537878 h 17221268"/>
              <a:gd name="connsiteX4238" fmla="*/ 7842871 w 17135464"/>
              <a:gd name="connsiteY4238" fmla="*/ 5571574 h 17221268"/>
              <a:gd name="connsiteX4239" fmla="*/ 7748881 w 17135464"/>
              <a:gd name="connsiteY4239" fmla="*/ 5673772 h 17221268"/>
              <a:gd name="connsiteX4240" fmla="*/ 7696227 w 17135464"/>
              <a:gd name="connsiteY4240" fmla="*/ 5764313 h 17221268"/>
              <a:gd name="connsiteX4241" fmla="*/ 7869756 w 17135464"/>
              <a:gd name="connsiteY4241" fmla="*/ 5764313 h 17221268"/>
              <a:gd name="connsiteX4242" fmla="*/ 7991523 w 17135464"/>
              <a:gd name="connsiteY4242" fmla="*/ 5692005 h 17221268"/>
              <a:gd name="connsiteX4243" fmla="*/ 8029408 w 17135464"/>
              <a:gd name="connsiteY4243" fmla="*/ 5598923 h 17221268"/>
              <a:gd name="connsiteX4244" fmla="*/ 8012327 w 17135464"/>
              <a:gd name="connsiteY4244" fmla="*/ 5561012 h 17221268"/>
              <a:gd name="connsiteX4245" fmla="*/ 7949078 w 17135464"/>
              <a:gd name="connsiteY4245" fmla="*/ 5537878 h 17221268"/>
              <a:gd name="connsiteX4246" fmla="*/ 7281439 w 17135464"/>
              <a:gd name="connsiteY4246" fmla="*/ 5537878 h 17221268"/>
              <a:gd name="connsiteX4247" fmla="*/ 7218178 w 17135464"/>
              <a:gd name="connsiteY4247" fmla="*/ 5561012 h 17221268"/>
              <a:gd name="connsiteX4248" fmla="*/ 7201096 w 17135464"/>
              <a:gd name="connsiteY4248" fmla="*/ 5598917 h 17221268"/>
              <a:gd name="connsiteX4249" fmla="*/ 7238977 w 17135464"/>
              <a:gd name="connsiteY4249" fmla="*/ 5692001 h 17221268"/>
              <a:gd name="connsiteX4250" fmla="*/ 7360759 w 17135464"/>
              <a:gd name="connsiteY4250" fmla="*/ 5764313 h 17221268"/>
              <a:gd name="connsiteX4251" fmla="*/ 7534301 w 17135464"/>
              <a:gd name="connsiteY4251" fmla="*/ 5764313 h 17221268"/>
              <a:gd name="connsiteX4252" fmla="*/ 7480612 w 17135464"/>
              <a:gd name="connsiteY4252" fmla="*/ 5672197 h 17221268"/>
              <a:gd name="connsiteX4253" fmla="*/ 7386941 w 17135464"/>
              <a:gd name="connsiteY4253" fmla="*/ 5571083 h 17221268"/>
              <a:gd name="connsiteX4254" fmla="*/ 7281439 w 17135464"/>
              <a:gd name="connsiteY4254" fmla="*/ 5537878 h 17221268"/>
              <a:gd name="connsiteX4255" fmla="*/ 16888538 w 17135464"/>
              <a:gd name="connsiteY4255" fmla="*/ 5525042 h 17221268"/>
              <a:gd name="connsiteX4256" fmla="*/ 16953644 w 17135464"/>
              <a:gd name="connsiteY4256" fmla="*/ 5658310 h 17221268"/>
              <a:gd name="connsiteX4257" fmla="*/ 17100528 w 17135464"/>
              <a:gd name="connsiteY4257" fmla="*/ 5679055 h 17221268"/>
              <a:gd name="connsiteX4258" fmla="*/ 16994136 w 17135464"/>
              <a:gd name="connsiteY4258" fmla="*/ 5782812 h 17221268"/>
              <a:gd name="connsiteX4259" fmla="*/ 17019544 w 17135464"/>
              <a:gd name="connsiteY4259" fmla="*/ 5928070 h 17221268"/>
              <a:gd name="connsiteX4260" fmla="*/ 16888538 w 17135464"/>
              <a:gd name="connsiteY4260" fmla="*/ 5859432 h 17221268"/>
              <a:gd name="connsiteX4261" fmla="*/ 16757532 w 17135464"/>
              <a:gd name="connsiteY4261" fmla="*/ 5928070 h 17221268"/>
              <a:gd name="connsiteX4262" fmla="*/ 16782146 w 17135464"/>
              <a:gd name="connsiteY4262" fmla="*/ 5782812 h 17221268"/>
              <a:gd name="connsiteX4263" fmla="*/ 16676548 w 17135464"/>
              <a:gd name="connsiteY4263" fmla="*/ 5679055 h 17221268"/>
              <a:gd name="connsiteX4264" fmla="*/ 16822638 w 17135464"/>
              <a:gd name="connsiteY4264" fmla="*/ 5658310 h 17221268"/>
              <a:gd name="connsiteX4265" fmla="*/ 6530442 w 17135464"/>
              <a:gd name="connsiteY4265" fmla="*/ 5429279 h 17221268"/>
              <a:gd name="connsiteX4266" fmla="*/ 6555848 w 17135464"/>
              <a:gd name="connsiteY4266" fmla="*/ 5515466 h 17221268"/>
              <a:gd name="connsiteX4267" fmla="*/ 6555848 w 17135464"/>
              <a:gd name="connsiteY4267" fmla="*/ 6162699 h 17221268"/>
              <a:gd name="connsiteX4268" fmla="*/ 6535208 w 17135464"/>
              <a:gd name="connsiteY4268" fmla="*/ 6240107 h 17221268"/>
              <a:gd name="connsiteX4269" fmla="*/ 6126315 w 17135464"/>
              <a:gd name="connsiteY4269" fmla="*/ 5782812 h 17221268"/>
              <a:gd name="connsiteX4270" fmla="*/ 4812289 w 17135464"/>
              <a:gd name="connsiteY4270" fmla="*/ 5425288 h 17221268"/>
              <a:gd name="connsiteX4271" fmla="*/ 5058420 w 17135464"/>
              <a:gd name="connsiteY4271" fmla="*/ 5671876 h 17221268"/>
              <a:gd name="connsiteX4272" fmla="*/ 4430392 w 17135464"/>
              <a:gd name="connsiteY4272" fmla="*/ 6299163 h 17221268"/>
              <a:gd name="connsiteX4273" fmla="*/ 4184257 w 17135464"/>
              <a:gd name="connsiteY4273" fmla="*/ 6545762 h 17221268"/>
              <a:gd name="connsiteX4274" fmla="*/ 3938128 w 17135464"/>
              <a:gd name="connsiteY4274" fmla="*/ 6299163 h 17221268"/>
              <a:gd name="connsiteX4275" fmla="*/ 3701528 w 17135464"/>
              <a:gd name="connsiteY4275" fmla="*/ 6062145 h 17221268"/>
              <a:gd name="connsiteX4276" fmla="*/ 3947656 w 17135464"/>
              <a:gd name="connsiteY4276" fmla="*/ 5816333 h 17221268"/>
              <a:gd name="connsiteX4277" fmla="*/ 4184257 w 17135464"/>
              <a:gd name="connsiteY4277" fmla="*/ 6053368 h 17221268"/>
              <a:gd name="connsiteX4278" fmla="*/ 4812289 w 17135464"/>
              <a:gd name="connsiteY4278" fmla="*/ 5425288 h 17221268"/>
              <a:gd name="connsiteX4279" fmla="*/ 7277862 w 17135464"/>
              <a:gd name="connsiteY4279" fmla="*/ 5424100 h 17221268"/>
              <a:gd name="connsiteX4280" fmla="*/ 7457139 w 17135464"/>
              <a:gd name="connsiteY4280" fmla="*/ 5477819 h 17221268"/>
              <a:gd name="connsiteX4281" fmla="*/ 7576988 w 17135464"/>
              <a:gd name="connsiteY4281" fmla="*/ 5606723 h 17221268"/>
              <a:gd name="connsiteX4282" fmla="*/ 7623203 w 17135464"/>
              <a:gd name="connsiteY4282" fmla="*/ 5683266 h 17221268"/>
              <a:gd name="connsiteX4283" fmla="*/ 7669414 w 17135464"/>
              <a:gd name="connsiteY4283" fmla="*/ 5606723 h 17221268"/>
              <a:gd name="connsiteX4284" fmla="*/ 7789264 w 17135464"/>
              <a:gd name="connsiteY4284" fmla="*/ 5477819 h 17221268"/>
              <a:gd name="connsiteX4285" fmla="*/ 7968502 w 17135464"/>
              <a:gd name="connsiteY4285" fmla="*/ 5424100 h 17221268"/>
              <a:gd name="connsiteX4286" fmla="*/ 8094802 w 17135464"/>
              <a:gd name="connsiteY4286" fmla="*/ 5475495 h 17221268"/>
              <a:gd name="connsiteX4287" fmla="*/ 8145773 w 17135464"/>
              <a:gd name="connsiteY4287" fmla="*/ 5584853 h 17221268"/>
              <a:gd name="connsiteX4288" fmla="*/ 8082091 w 17135464"/>
              <a:gd name="connsiteY4288" fmla="*/ 5755038 h 17221268"/>
              <a:gd name="connsiteX4289" fmla="*/ 8079774 w 17135464"/>
              <a:gd name="connsiteY4289" fmla="*/ 5757702 h 17221268"/>
              <a:gd name="connsiteX4290" fmla="*/ 8299438 w 17135464"/>
              <a:gd name="connsiteY4290" fmla="*/ 5757702 h 17221268"/>
              <a:gd name="connsiteX4291" fmla="*/ 8299438 w 17135464"/>
              <a:gd name="connsiteY4291" fmla="*/ 6175734 h 17221268"/>
              <a:gd name="connsiteX4292" fmla="*/ 8247152 w 17135464"/>
              <a:gd name="connsiteY4292" fmla="*/ 6175734 h 17221268"/>
              <a:gd name="connsiteX4293" fmla="*/ 8247152 w 17135464"/>
              <a:gd name="connsiteY4293" fmla="*/ 6894616 h 17221268"/>
              <a:gd name="connsiteX4294" fmla="*/ 6999212 w 17135464"/>
              <a:gd name="connsiteY4294" fmla="*/ 6894616 h 17221268"/>
              <a:gd name="connsiteX4295" fmla="*/ 6999212 w 17135464"/>
              <a:gd name="connsiteY4295" fmla="*/ 6175734 h 17221268"/>
              <a:gd name="connsiteX4296" fmla="*/ 6946928 w 17135464"/>
              <a:gd name="connsiteY4296" fmla="*/ 6175734 h 17221268"/>
              <a:gd name="connsiteX4297" fmla="*/ 6946928 w 17135464"/>
              <a:gd name="connsiteY4297" fmla="*/ 5757702 h 17221268"/>
              <a:gd name="connsiteX4298" fmla="*/ 7166589 w 17135464"/>
              <a:gd name="connsiteY4298" fmla="*/ 5757702 h 17221268"/>
              <a:gd name="connsiteX4299" fmla="*/ 7164274 w 17135464"/>
              <a:gd name="connsiteY4299" fmla="*/ 5755038 h 17221268"/>
              <a:gd name="connsiteX4300" fmla="*/ 7100591 w 17135464"/>
              <a:gd name="connsiteY4300" fmla="*/ 5584853 h 17221268"/>
              <a:gd name="connsiteX4301" fmla="*/ 7151564 w 17135464"/>
              <a:gd name="connsiteY4301" fmla="*/ 5475495 h 17221268"/>
              <a:gd name="connsiteX4302" fmla="*/ 7277862 w 17135464"/>
              <a:gd name="connsiteY4302" fmla="*/ 5424100 h 17221268"/>
              <a:gd name="connsiteX4303" fmla="*/ 5287081 w 17135464"/>
              <a:gd name="connsiteY4303" fmla="*/ 5419702 h 17221268"/>
              <a:gd name="connsiteX4304" fmla="*/ 5700743 w 17135464"/>
              <a:gd name="connsiteY4304" fmla="*/ 5781216 h 17221268"/>
              <a:gd name="connsiteX4305" fmla="*/ 5282318 w 17135464"/>
              <a:gd name="connsiteY4305" fmla="*/ 6249684 h 17221268"/>
              <a:gd name="connsiteX4306" fmla="*/ 5260882 w 17135464"/>
              <a:gd name="connsiteY4306" fmla="*/ 6169880 h 17221268"/>
              <a:gd name="connsiteX4307" fmla="*/ 5260882 w 17135464"/>
              <a:gd name="connsiteY4307" fmla="*/ 5507486 h 17221268"/>
              <a:gd name="connsiteX4308" fmla="*/ 5287081 w 17135464"/>
              <a:gd name="connsiteY4308" fmla="*/ 5419702 h 17221268"/>
              <a:gd name="connsiteX4309" fmla="*/ 5426818 w 17135464"/>
              <a:gd name="connsiteY4309" fmla="*/ 5342293 h 17221268"/>
              <a:gd name="connsiteX4310" fmla="*/ 6420082 w 17135464"/>
              <a:gd name="connsiteY4310" fmla="*/ 5342293 h 17221268"/>
              <a:gd name="connsiteX4311" fmla="*/ 6498685 w 17135464"/>
              <a:gd name="connsiteY4311" fmla="*/ 5363041 h 17221268"/>
              <a:gd name="connsiteX4312" fmla="*/ 5923057 w 17135464"/>
              <a:gd name="connsiteY4312" fmla="*/ 5866614 h 17221268"/>
              <a:gd name="connsiteX4313" fmla="*/ 5348215 w 17135464"/>
              <a:gd name="connsiteY4313" fmla="*/ 5363041 h 17221268"/>
              <a:gd name="connsiteX4314" fmla="*/ 5426818 w 17135464"/>
              <a:gd name="connsiteY4314" fmla="*/ 5342293 h 17221268"/>
              <a:gd name="connsiteX4315" fmla="*/ 1073475 w 17135464"/>
              <a:gd name="connsiteY4315" fmla="*/ 5283232 h 17221268"/>
              <a:gd name="connsiteX4316" fmla="*/ 1275143 w 17135464"/>
              <a:gd name="connsiteY4316" fmla="*/ 5283232 h 17221268"/>
              <a:gd name="connsiteX4317" fmla="*/ 1347394 w 17135464"/>
              <a:gd name="connsiteY4317" fmla="*/ 5355059 h 17221268"/>
              <a:gd name="connsiteX4318" fmla="*/ 1347394 w 17135464"/>
              <a:gd name="connsiteY4318" fmla="*/ 5826708 h 17221268"/>
              <a:gd name="connsiteX4319" fmla="*/ 1275143 w 17135464"/>
              <a:gd name="connsiteY4319" fmla="*/ 5898541 h 17221268"/>
              <a:gd name="connsiteX4320" fmla="*/ 1084590 w 17135464"/>
              <a:gd name="connsiteY4320" fmla="*/ 5898541 h 17221268"/>
              <a:gd name="connsiteX4321" fmla="*/ 1134610 w 17135464"/>
              <a:gd name="connsiteY4321" fmla="*/ 6060550 h 17221268"/>
              <a:gd name="connsiteX4322" fmla="*/ 878952 w 17135464"/>
              <a:gd name="connsiteY4322" fmla="*/ 5898541 h 17221268"/>
              <a:gd name="connsiteX4323" fmla="*/ 655053 w 17135464"/>
              <a:gd name="connsiteY4323" fmla="*/ 5898541 h 17221268"/>
              <a:gd name="connsiteX4324" fmla="*/ 583596 w 17135464"/>
              <a:gd name="connsiteY4324" fmla="*/ 5826708 h 17221268"/>
              <a:gd name="connsiteX4325" fmla="*/ 583596 w 17135464"/>
              <a:gd name="connsiteY4325" fmla="*/ 5816333 h 17221268"/>
              <a:gd name="connsiteX4326" fmla="*/ 683636 w 17135464"/>
              <a:gd name="connsiteY4326" fmla="*/ 5753280 h 17221268"/>
              <a:gd name="connsiteX4327" fmla="*/ 920239 w 17135464"/>
              <a:gd name="connsiteY4327" fmla="*/ 5753280 h 17221268"/>
              <a:gd name="connsiteX4328" fmla="*/ 1073475 w 17135464"/>
              <a:gd name="connsiteY4328" fmla="*/ 5599258 h 17221268"/>
              <a:gd name="connsiteX4329" fmla="*/ 1073475 w 17135464"/>
              <a:gd name="connsiteY4329" fmla="*/ 5283232 h 17221268"/>
              <a:gd name="connsiteX4330" fmla="*/ 2690797 w 17135464"/>
              <a:gd name="connsiteY4330" fmla="*/ 5230563 h 17221268"/>
              <a:gd name="connsiteX4331" fmla="*/ 2768608 w 17135464"/>
              <a:gd name="connsiteY4331" fmla="*/ 5230563 h 17221268"/>
              <a:gd name="connsiteX4332" fmla="*/ 2823392 w 17135464"/>
              <a:gd name="connsiteY4332" fmla="*/ 5253707 h 17221268"/>
              <a:gd name="connsiteX4333" fmla="*/ 2846417 w 17135464"/>
              <a:gd name="connsiteY4333" fmla="*/ 5308773 h 17221268"/>
              <a:gd name="connsiteX4334" fmla="*/ 2846417 w 17135464"/>
              <a:gd name="connsiteY4334" fmla="*/ 5494717 h 17221268"/>
              <a:gd name="connsiteX4335" fmla="*/ 3007593 w 17135464"/>
              <a:gd name="connsiteY4335" fmla="*/ 5402145 h 17221268"/>
              <a:gd name="connsiteX4336" fmla="*/ 3067140 w 17135464"/>
              <a:gd name="connsiteY4336" fmla="*/ 5394165 h 17221268"/>
              <a:gd name="connsiteX4337" fmla="*/ 3113985 w 17135464"/>
              <a:gd name="connsiteY4337" fmla="*/ 5430875 h 17221268"/>
              <a:gd name="connsiteX4338" fmla="*/ 3152889 w 17135464"/>
              <a:gd name="connsiteY4338" fmla="*/ 5497111 h 17221268"/>
              <a:gd name="connsiteX4339" fmla="*/ 3160035 w 17135464"/>
              <a:gd name="connsiteY4339" fmla="*/ 5556167 h 17221268"/>
              <a:gd name="connsiteX4340" fmla="*/ 3124306 w 17135464"/>
              <a:gd name="connsiteY4340" fmla="*/ 5603251 h 17221268"/>
              <a:gd name="connsiteX4341" fmla="*/ 2963130 w 17135464"/>
              <a:gd name="connsiteY4341" fmla="*/ 5697413 h 17221268"/>
              <a:gd name="connsiteX4342" fmla="*/ 3124306 w 17135464"/>
              <a:gd name="connsiteY4342" fmla="*/ 5790791 h 17221268"/>
              <a:gd name="connsiteX4343" fmla="*/ 3160035 w 17135464"/>
              <a:gd name="connsiteY4343" fmla="*/ 5837884 h 17221268"/>
              <a:gd name="connsiteX4344" fmla="*/ 3152889 w 17135464"/>
              <a:gd name="connsiteY4344" fmla="*/ 5896942 h 17221268"/>
              <a:gd name="connsiteX4345" fmla="*/ 3113985 w 17135464"/>
              <a:gd name="connsiteY4345" fmla="*/ 5963188 h 17221268"/>
              <a:gd name="connsiteX4346" fmla="*/ 3067140 w 17135464"/>
              <a:gd name="connsiteY4346" fmla="*/ 5999901 h 17221268"/>
              <a:gd name="connsiteX4347" fmla="*/ 3007593 w 17135464"/>
              <a:gd name="connsiteY4347" fmla="*/ 5991919 h 17221268"/>
              <a:gd name="connsiteX4348" fmla="*/ 2846417 w 17135464"/>
              <a:gd name="connsiteY4348" fmla="*/ 5899339 h 17221268"/>
              <a:gd name="connsiteX4349" fmla="*/ 2846417 w 17135464"/>
              <a:gd name="connsiteY4349" fmla="*/ 6085287 h 17221268"/>
              <a:gd name="connsiteX4350" fmla="*/ 2823392 w 17135464"/>
              <a:gd name="connsiteY4350" fmla="*/ 6140354 h 17221268"/>
              <a:gd name="connsiteX4351" fmla="*/ 2768608 w 17135464"/>
              <a:gd name="connsiteY4351" fmla="*/ 6163497 h 17221268"/>
              <a:gd name="connsiteX4352" fmla="*/ 2690797 w 17135464"/>
              <a:gd name="connsiteY4352" fmla="*/ 6163497 h 17221268"/>
              <a:gd name="connsiteX4353" fmla="*/ 2636015 w 17135464"/>
              <a:gd name="connsiteY4353" fmla="*/ 6140354 h 17221268"/>
              <a:gd name="connsiteX4354" fmla="*/ 2612989 w 17135464"/>
              <a:gd name="connsiteY4354" fmla="*/ 6085287 h 17221268"/>
              <a:gd name="connsiteX4355" fmla="*/ 2612989 w 17135464"/>
              <a:gd name="connsiteY4355" fmla="*/ 5899339 h 17221268"/>
              <a:gd name="connsiteX4356" fmla="*/ 2451813 w 17135464"/>
              <a:gd name="connsiteY4356" fmla="*/ 5991919 h 17221268"/>
              <a:gd name="connsiteX4357" fmla="*/ 2392265 w 17135464"/>
              <a:gd name="connsiteY4357" fmla="*/ 5999901 h 17221268"/>
              <a:gd name="connsiteX4358" fmla="*/ 2345421 w 17135464"/>
              <a:gd name="connsiteY4358" fmla="*/ 5963188 h 17221268"/>
              <a:gd name="connsiteX4359" fmla="*/ 2306516 w 17135464"/>
              <a:gd name="connsiteY4359" fmla="*/ 5896942 h 17221268"/>
              <a:gd name="connsiteX4360" fmla="*/ 2298576 w 17135464"/>
              <a:gd name="connsiteY4360" fmla="*/ 5837884 h 17221268"/>
              <a:gd name="connsiteX4361" fmla="*/ 2335099 w 17135464"/>
              <a:gd name="connsiteY4361" fmla="*/ 5790791 h 17221268"/>
              <a:gd name="connsiteX4362" fmla="*/ 2496275 w 17135464"/>
              <a:gd name="connsiteY4362" fmla="*/ 5697413 h 17221268"/>
              <a:gd name="connsiteX4363" fmla="*/ 2335099 w 17135464"/>
              <a:gd name="connsiteY4363" fmla="*/ 5603251 h 17221268"/>
              <a:gd name="connsiteX4364" fmla="*/ 2298576 w 17135464"/>
              <a:gd name="connsiteY4364" fmla="*/ 5556167 h 17221268"/>
              <a:gd name="connsiteX4365" fmla="*/ 2306516 w 17135464"/>
              <a:gd name="connsiteY4365" fmla="*/ 5497111 h 17221268"/>
              <a:gd name="connsiteX4366" fmla="*/ 2345421 w 17135464"/>
              <a:gd name="connsiteY4366" fmla="*/ 5430875 h 17221268"/>
              <a:gd name="connsiteX4367" fmla="*/ 2392265 w 17135464"/>
              <a:gd name="connsiteY4367" fmla="*/ 5394165 h 17221268"/>
              <a:gd name="connsiteX4368" fmla="*/ 2451813 w 17135464"/>
              <a:gd name="connsiteY4368" fmla="*/ 5402145 h 17221268"/>
              <a:gd name="connsiteX4369" fmla="*/ 2612989 w 17135464"/>
              <a:gd name="connsiteY4369" fmla="*/ 5494717 h 17221268"/>
              <a:gd name="connsiteX4370" fmla="*/ 2612989 w 17135464"/>
              <a:gd name="connsiteY4370" fmla="*/ 5308773 h 17221268"/>
              <a:gd name="connsiteX4371" fmla="*/ 2636015 w 17135464"/>
              <a:gd name="connsiteY4371" fmla="*/ 5253707 h 17221268"/>
              <a:gd name="connsiteX4372" fmla="*/ 2690797 w 17135464"/>
              <a:gd name="connsiteY4372" fmla="*/ 5230563 h 17221268"/>
              <a:gd name="connsiteX4373" fmla="*/ 13074302 w 17135464"/>
              <a:gd name="connsiteY4373" fmla="*/ 5096492 h 17221268"/>
              <a:gd name="connsiteX4374" fmla="*/ 13176724 w 17135464"/>
              <a:gd name="connsiteY4374" fmla="*/ 5096492 h 17221268"/>
              <a:gd name="connsiteX4375" fmla="*/ 13194192 w 17135464"/>
              <a:gd name="connsiteY4375" fmla="*/ 5103675 h 17221268"/>
              <a:gd name="connsiteX4376" fmla="*/ 13201338 w 17135464"/>
              <a:gd name="connsiteY4376" fmla="*/ 5121234 h 17221268"/>
              <a:gd name="connsiteX4377" fmla="*/ 13201338 w 17135464"/>
              <a:gd name="connsiteY4377" fmla="*/ 5254506 h 17221268"/>
              <a:gd name="connsiteX4378" fmla="*/ 13284704 w 17135464"/>
              <a:gd name="connsiteY4378" fmla="*/ 5272063 h 17221268"/>
              <a:gd name="connsiteX4379" fmla="*/ 13350604 w 17135464"/>
              <a:gd name="connsiteY4379" fmla="*/ 5297599 h 17221268"/>
              <a:gd name="connsiteX4380" fmla="*/ 13399036 w 17135464"/>
              <a:gd name="connsiteY4380" fmla="*/ 5325533 h 17221268"/>
              <a:gd name="connsiteX4381" fmla="*/ 13428413 w 17135464"/>
              <a:gd name="connsiteY4381" fmla="*/ 5347877 h 17221268"/>
              <a:gd name="connsiteX4382" fmla="*/ 13439529 w 17135464"/>
              <a:gd name="connsiteY4382" fmla="*/ 5358254 h 17221268"/>
              <a:gd name="connsiteX4383" fmla="*/ 13443499 w 17135464"/>
              <a:gd name="connsiteY4383" fmla="*/ 5386984 h 17221268"/>
              <a:gd name="connsiteX4384" fmla="*/ 13382363 w 17135464"/>
              <a:gd name="connsiteY4384" fmla="*/ 5497908 h 17221268"/>
              <a:gd name="connsiteX4385" fmla="*/ 13364896 w 17135464"/>
              <a:gd name="connsiteY4385" fmla="*/ 5509882 h 17221268"/>
              <a:gd name="connsiteX4386" fmla="*/ 13344252 w 17135464"/>
              <a:gd name="connsiteY4386" fmla="*/ 5505091 h 17221268"/>
              <a:gd name="connsiteX4387" fmla="*/ 13333137 w 17135464"/>
              <a:gd name="connsiteY4387" fmla="*/ 5495513 h 17221268"/>
              <a:gd name="connsiteX4388" fmla="*/ 13303760 w 17135464"/>
              <a:gd name="connsiteY4388" fmla="*/ 5475564 h 17221268"/>
              <a:gd name="connsiteX4389" fmla="*/ 13259297 w 17135464"/>
              <a:gd name="connsiteY4389" fmla="*/ 5451623 h 17221268"/>
              <a:gd name="connsiteX4390" fmla="*/ 13202925 w 17135464"/>
              <a:gd name="connsiteY4390" fmla="*/ 5431674 h 17221268"/>
              <a:gd name="connsiteX4391" fmla="*/ 13137820 w 17135464"/>
              <a:gd name="connsiteY4391" fmla="*/ 5422896 h 17221268"/>
              <a:gd name="connsiteX4392" fmla="*/ 13020312 w 17135464"/>
              <a:gd name="connsiteY4392" fmla="*/ 5455614 h 17221268"/>
              <a:gd name="connsiteX4393" fmla="*/ 12975056 w 17135464"/>
              <a:gd name="connsiteY4393" fmla="*/ 5539409 h 17221268"/>
              <a:gd name="connsiteX4394" fmla="*/ 12981408 w 17135464"/>
              <a:gd name="connsiteY4394" fmla="*/ 5576117 h 17221268"/>
              <a:gd name="connsiteX4395" fmla="*/ 13003639 w 17135464"/>
              <a:gd name="connsiteY4395" fmla="*/ 5607240 h 17221268"/>
              <a:gd name="connsiteX4396" fmla="*/ 13033810 w 17135464"/>
              <a:gd name="connsiteY4396" fmla="*/ 5632775 h 17221268"/>
              <a:gd name="connsiteX4397" fmla="*/ 13075890 w 17135464"/>
              <a:gd name="connsiteY4397" fmla="*/ 5655918 h 17221268"/>
              <a:gd name="connsiteX4398" fmla="*/ 13121940 w 17135464"/>
              <a:gd name="connsiteY4398" fmla="*/ 5676663 h 17221268"/>
              <a:gd name="connsiteX4399" fmla="*/ 13175136 w 17135464"/>
              <a:gd name="connsiteY4399" fmla="*/ 5697413 h 17221268"/>
              <a:gd name="connsiteX4400" fmla="*/ 13236272 w 17135464"/>
              <a:gd name="connsiteY4400" fmla="*/ 5721356 h 17221268"/>
              <a:gd name="connsiteX4401" fmla="*/ 13294232 w 17135464"/>
              <a:gd name="connsiteY4401" fmla="*/ 5747692 h 17221268"/>
              <a:gd name="connsiteX4402" fmla="*/ 13351398 w 17135464"/>
              <a:gd name="connsiteY4402" fmla="*/ 5780415 h 17221268"/>
              <a:gd name="connsiteX4403" fmla="*/ 13398242 w 17135464"/>
              <a:gd name="connsiteY4403" fmla="*/ 5817930 h 17221268"/>
              <a:gd name="connsiteX4404" fmla="*/ 13438735 w 17135464"/>
              <a:gd name="connsiteY4404" fmla="*/ 5865817 h 17221268"/>
              <a:gd name="connsiteX4405" fmla="*/ 13462554 w 17135464"/>
              <a:gd name="connsiteY4405" fmla="*/ 5924079 h 17221268"/>
              <a:gd name="connsiteX4406" fmla="*/ 13472876 w 17135464"/>
              <a:gd name="connsiteY4406" fmla="*/ 5995112 h 17221268"/>
              <a:gd name="connsiteX4407" fmla="*/ 13397448 w 17135464"/>
              <a:gd name="connsiteY4407" fmla="*/ 6195418 h 17221268"/>
              <a:gd name="connsiteX4408" fmla="*/ 13201338 w 17135464"/>
              <a:gd name="connsiteY4408" fmla="*/ 6299163 h 17221268"/>
              <a:gd name="connsiteX4409" fmla="*/ 13201338 w 17135464"/>
              <a:gd name="connsiteY4409" fmla="*/ 6431639 h 17221268"/>
              <a:gd name="connsiteX4410" fmla="*/ 13194192 w 17135464"/>
              <a:gd name="connsiteY4410" fmla="*/ 6449195 h 17221268"/>
              <a:gd name="connsiteX4411" fmla="*/ 13176724 w 17135464"/>
              <a:gd name="connsiteY4411" fmla="*/ 6455579 h 17221268"/>
              <a:gd name="connsiteX4412" fmla="*/ 13074302 w 17135464"/>
              <a:gd name="connsiteY4412" fmla="*/ 6455579 h 17221268"/>
              <a:gd name="connsiteX4413" fmla="*/ 13057629 w 17135464"/>
              <a:gd name="connsiteY4413" fmla="*/ 6448398 h 17221268"/>
              <a:gd name="connsiteX4414" fmla="*/ 13049689 w 17135464"/>
              <a:gd name="connsiteY4414" fmla="*/ 6431639 h 17221268"/>
              <a:gd name="connsiteX4415" fmla="*/ 13049689 w 17135464"/>
              <a:gd name="connsiteY4415" fmla="*/ 6299163 h 17221268"/>
              <a:gd name="connsiteX4416" fmla="*/ 12953619 w 17135464"/>
              <a:gd name="connsiteY4416" fmla="*/ 6275221 h 17221268"/>
              <a:gd name="connsiteX4417" fmla="*/ 12876603 w 17135464"/>
              <a:gd name="connsiteY4417" fmla="*/ 6241704 h 17221268"/>
              <a:gd name="connsiteX4418" fmla="*/ 12820232 w 17135464"/>
              <a:gd name="connsiteY4418" fmla="*/ 6204996 h 17221268"/>
              <a:gd name="connsiteX4419" fmla="*/ 12785297 w 17135464"/>
              <a:gd name="connsiteY4419" fmla="*/ 6177061 h 17221268"/>
              <a:gd name="connsiteX4420" fmla="*/ 12771799 w 17135464"/>
              <a:gd name="connsiteY4420" fmla="*/ 6163497 h 17221268"/>
              <a:gd name="connsiteX4421" fmla="*/ 12770211 w 17135464"/>
              <a:gd name="connsiteY4421" fmla="*/ 6132371 h 17221268"/>
              <a:gd name="connsiteX4422" fmla="*/ 12848020 w 17135464"/>
              <a:gd name="connsiteY4422" fmla="*/ 6029427 h 17221268"/>
              <a:gd name="connsiteX4423" fmla="*/ 12865488 w 17135464"/>
              <a:gd name="connsiteY4423" fmla="*/ 6020650 h 17221268"/>
              <a:gd name="connsiteX4424" fmla="*/ 12883749 w 17135464"/>
              <a:gd name="connsiteY4424" fmla="*/ 6027033 h 17221268"/>
              <a:gd name="connsiteX4425" fmla="*/ 12885337 w 17135464"/>
              <a:gd name="connsiteY4425" fmla="*/ 6028629 h 17221268"/>
              <a:gd name="connsiteX4426" fmla="*/ 13069538 w 17135464"/>
              <a:gd name="connsiteY4426" fmla="*/ 6123593 h 17221268"/>
              <a:gd name="connsiteX4427" fmla="*/ 13125910 w 17135464"/>
              <a:gd name="connsiteY4427" fmla="*/ 6129977 h 17221268"/>
              <a:gd name="connsiteX4428" fmla="*/ 13233890 w 17135464"/>
              <a:gd name="connsiteY4428" fmla="*/ 6097258 h 17221268"/>
              <a:gd name="connsiteX4429" fmla="*/ 13280735 w 17135464"/>
              <a:gd name="connsiteY4429" fmla="*/ 6004688 h 17221268"/>
              <a:gd name="connsiteX4430" fmla="*/ 13269619 w 17135464"/>
              <a:gd name="connsiteY4430" fmla="*/ 5964784 h 17221268"/>
              <a:gd name="connsiteX4431" fmla="*/ 13244212 w 17135464"/>
              <a:gd name="connsiteY4431" fmla="*/ 5932860 h 17221268"/>
              <a:gd name="connsiteX4432" fmla="*/ 13199750 w 17135464"/>
              <a:gd name="connsiteY4432" fmla="*/ 5904126 h 17221268"/>
              <a:gd name="connsiteX4433" fmla="*/ 13149729 w 17135464"/>
              <a:gd name="connsiteY4433" fmla="*/ 5880183 h 17221268"/>
              <a:gd name="connsiteX4434" fmla="*/ 13088594 w 17135464"/>
              <a:gd name="connsiteY4434" fmla="*/ 5855442 h 17221268"/>
              <a:gd name="connsiteX4435" fmla="*/ 13041749 w 17135464"/>
              <a:gd name="connsiteY4435" fmla="*/ 5836286 h 17221268"/>
              <a:gd name="connsiteX4436" fmla="*/ 12995699 w 17135464"/>
              <a:gd name="connsiteY4436" fmla="*/ 5816333 h 17221268"/>
              <a:gd name="connsiteX4437" fmla="*/ 12948061 w 17135464"/>
              <a:gd name="connsiteY4437" fmla="*/ 5792389 h 17221268"/>
              <a:gd name="connsiteX4438" fmla="*/ 12905186 w 17135464"/>
              <a:gd name="connsiteY4438" fmla="*/ 5766051 h 17221268"/>
              <a:gd name="connsiteX4439" fmla="*/ 12864694 w 17135464"/>
              <a:gd name="connsiteY4439" fmla="*/ 5733327 h 17221268"/>
              <a:gd name="connsiteX4440" fmla="*/ 12831347 w 17135464"/>
              <a:gd name="connsiteY4440" fmla="*/ 5696613 h 17221268"/>
              <a:gd name="connsiteX4441" fmla="*/ 12804352 w 17135464"/>
              <a:gd name="connsiteY4441" fmla="*/ 5651925 h 17221268"/>
              <a:gd name="connsiteX4442" fmla="*/ 12788473 w 17135464"/>
              <a:gd name="connsiteY4442" fmla="*/ 5601653 h 17221268"/>
              <a:gd name="connsiteX4443" fmla="*/ 12782121 w 17135464"/>
              <a:gd name="connsiteY4443" fmla="*/ 5542600 h 17221268"/>
              <a:gd name="connsiteX4444" fmla="*/ 12856754 w 17135464"/>
              <a:gd name="connsiteY4444" fmla="*/ 5359052 h 17221268"/>
              <a:gd name="connsiteX4445" fmla="*/ 13049689 w 17135464"/>
              <a:gd name="connsiteY4445" fmla="*/ 5257696 h 17221268"/>
              <a:gd name="connsiteX4446" fmla="*/ 13049689 w 17135464"/>
              <a:gd name="connsiteY4446" fmla="*/ 5121234 h 17221268"/>
              <a:gd name="connsiteX4447" fmla="*/ 13057629 w 17135464"/>
              <a:gd name="connsiteY4447" fmla="*/ 5103675 h 17221268"/>
              <a:gd name="connsiteX4448" fmla="*/ 13074302 w 17135464"/>
              <a:gd name="connsiteY4448" fmla="*/ 5096492 h 17221268"/>
              <a:gd name="connsiteX4449" fmla="*/ 208049 w 17135464"/>
              <a:gd name="connsiteY4449" fmla="*/ 4974386 h 17221268"/>
              <a:gd name="connsiteX4450" fmla="*/ 920239 w 17135464"/>
              <a:gd name="connsiteY4450" fmla="*/ 4974386 h 17221268"/>
              <a:gd name="connsiteX4451" fmla="*/ 1002811 w 17135464"/>
              <a:gd name="connsiteY4451" fmla="*/ 5057390 h 17221268"/>
              <a:gd name="connsiteX4452" fmla="*/ 1002811 w 17135464"/>
              <a:gd name="connsiteY4452" fmla="*/ 5599258 h 17221268"/>
              <a:gd name="connsiteX4453" fmla="*/ 920239 w 17135464"/>
              <a:gd name="connsiteY4453" fmla="*/ 5682248 h 17221268"/>
              <a:gd name="connsiteX4454" fmla="*/ 663787 w 17135464"/>
              <a:gd name="connsiteY4454" fmla="*/ 5682248 h 17221268"/>
              <a:gd name="connsiteX4455" fmla="*/ 369224 w 17135464"/>
              <a:gd name="connsiteY4455" fmla="*/ 5868214 h 17221268"/>
              <a:gd name="connsiteX4456" fmla="*/ 426390 w 17135464"/>
              <a:gd name="connsiteY4456" fmla="*/ 5682248 h 17221268"/>
              <a:gd name="connsiteX4457" fmla="*/ 208049 w 17135464"/>
              <a:gd name="connsiteY4457" fmla="*/ 5682248 h 17221268"/>
              <a:gd name="connsiteX4458" fmla="*/ 125476 w 17135464"/>
              <a:gd name="connsiteY4458" fmla="*/ 5599258 h 17221268"/>
              <a:gd name="connsiteX4459" fmla="*/ 125476 w 17135464"/>
              <a:gd name="connsiteY4459" fmla="*/ 5057390 h 17221268"/>
              <a:gd name="connsiteX4460" fmla="*/ 208049 w 17135464"/>
              <a:gd name="connsiteY4460" fmla="*/ 4974386 h 17221268"/>
              <a:gd name="connsiteX4461" fmla="*/ 11846823 w 17135464"/>
              <a:gd name="connsiteY4461" fmla="*/ 4966412 h 17221268"/>
              <a:gd name="connsiteX4462" fmla="*/ 12231899 w 17135464"/>
              <a:gd name="connsiteY4462" fmla="*/ 5039034 h 17221268"/>
              <a:gd name="connsiteX4463" fmla="*/ 12511377 w 17135464"/>
              <a:gd name="connsiteY4463" fmla="*/ 5238545 h 17221268"/>
              <a:gd name="connsiteX4464" fmla="*/ 12613799 w 17135464"/>
              <a:gd name="connsiteY4464" fmla="*/ 5513872 h 17221268"/>
              <a:gd name="connsiteX4465" fmla="*/ 12511377 w 17135464"/>
              <a:gd name="connsiteY4465" fmla="*/ 5789196 h 17221268"/>
              <a:gd name="connsiteX4466" fmla="*/ 12231899 w 17135464"/>
              <a:gd name="connsiteY4466" fmla="*/ 5988728 h 17221268"/>
              <a:gd name="connsiteX4467" fmla="*/ 11846823 w 17135464"/>
              <a:gd name="connsiteY4467" fmla="*/ 6062145 h 17221268"/>
              <a:gd name="connsiteX4468" fmla="*/ 11722170 w 17135464"/>
              <a:gd name="connsiteY4468" fmla="*/ 6055761 h 17221268"/>
              <a:gd name="connsiteX4469" fmla="*/ 11328360 w 17135464"/>
              <a:gd name="connsiteY4469" fmla="*/ 6262454 h 17221268"/>
              <a:gd name="connsiteX4470" fmla="*/ 11230702 w 17135464"/>
              <a:gd name="connsiteY4470" fmla="*/ 6281607 h 17221268"/>
              <a:gd name="connsiteX4471" fmla="*/ 11204501 w 17135464"/>
              <a:gd name="connsiteY4471" fmla="*/ 6273627 h 17221268"/>
              <a:gd name="connsiteX4472" fmla="*/ 11189415 w 17135464"/>
              <a:gd name="connsiteY4472" fmla="*/ 6248888 h 17221268"/>
              <a:gd name="connsiteX4473" fmla="*/ 11189415 w 17135464"/>
              <a:gd name="connsiteY4473" fmla="*/ 6248090 h 17221268"/>
              <a:gd name="connsiteX4474" fmla="*/ 11189415 w 17135464"/>
              <a:gd name="connsiteY4474" fmla="*/ 6237716 h 17221268"/>
              <a:gd name="connsiteX4475" fmla="*/ 11191003 w 17135464"/>
              <a:gd name="connsiteY4475" fmla="*/ 6228935 h 17221268"/>
              <a:gd name="connsiteX4476" fmla="*/ 11194973 w 17135464"/>
              <a:gd name="connsiteY4476" fmla="*/ 6220956 h 17221268"/>
              <a:gd name="connsiteX4477" fmla="*/ 11199737 w 17135464"/>
              <a:gd name="connsiteY4477" fmla="*/ 6213774 h 17221268"/>
              <a:gd name="connsiteX4478" fmla="*/ 11206089 w 17135464"/>
              <a:gd name="connsiteY4478" fmla="*/ 6206590 h 17221268"/>
              <a:gd name="connsiteX4479" fmla="*/ 11212441 w 17135464"/>
              <a:gd name="connsiteY4479" fmla="*/ 6198611 h 17221268"/>
              <a:gd name="connsiteX4480" fmla="*/ 11239436 w 17135464"/>
              <a:gd name="connsiteY4480" fmla="*/ 6169084 h 17221268"/>
              <a:gd name="connsiteX4481" fmla="*/ 11268813 w 17135464"/>
              <a:gd name="connsiteY4481" fmla="*/ 6136361 h 17221268"/>
              <a:gd name="connsiteX4482" fmla="*/ 11295014 w 17135464"/>
              <a:gd name="connsiteY4482" fmla="*/ 6102844 h 17221268"/>
              <a:gd name="connsiteX4483" fmla="*/ 11322803 w 17135464"/>
              <a:gd name="connsiteY4483" fmla="*/ 6058953 h 17221268"/>
              <a:gd name="connsiteX4484" fmla="*/ 11346622 w 17135464"/>
              <a:gd name="connsiteY4484" fmla="*/ 6008679 h 17221268"/>
              <a:gd name="connsiteX4485" fmla="*/ 11368853 w 17135464"/>
              <a:gd name="connsiteY4485" fmla="*/ 5943235 h 17221268"/>
              <a:gd name="connsiteX4486" fmla="*/ 11156863 w 17135464"/>
              <a:gd name="connsiteY4486" fmla="*/ 5754877 h 17221268"/>
              <a:gd name="connsiteX4487" fmla="*/ 11079053 w 17135464"/>
              <a:gd name="connsiteY4487" fmla="*/ 5513872 h 17221268"/>
              <a:gd name="connsiteX4488" fmla="*/ 11140189 w 17135464"/>
              <a:gd name="connsiteY4488" fmla="*/ 5301591 h 17221268"/>
              <a:gd name="connsiteX4489" fmla="*/ 11303747 w 17135464"/>
              <a:gd name="connsiteY4489" fmla="*/ 5126022 h 17221268"/>
              <a:gd name="connsiteX4490" fmla="*/ 11548290 w 17135464"/>
              <a:gd name="connsiteY4490" fmla="*/ 5009505 h 17221268"/>
              <a:gd name="connsiteX4491" fmla="*/ 11846823 w 17135464"/>
              <a:gd name="connsiteY4491" fmla="*/ 4966412 h 17221268"/>
              <a:gd name="connsiteX4492" fmla="*/ 14173188 w 17135464"/>
              <a:gd name="connsiteY4492" fmla="*/ 4915007 h 17221268"/>
              <a:gd name="connsiteX4493" fmla="*/ 14173188 w 17135464"/>
              <a:gd name="connsiteY4493" fmla="*/ 5361095 h 17221268"/>
              <a:gd name="connsiteX4494" fmla="*/ 14490688 w 17135464"/>
              <a:gd name="connsiteY4494" fmla="*/ 5138054 h 17221268"/>
              <a:gd name="connsiteX4495" fmla="*/ 10554239 w 17135464"/>
              <a:gd name="connsiteY4495" fmla="*/ 4784455 h 17221268"/>
              <a:gd name="connsiteX4496" fmla="*/ 10627284 w 17135464"/>
              <a:gd name="connsiteY4496" fmla="*/ 5089312 h 17221268"/>
              <a:gd name="connsiteX4497" fmla="*/ 10554239 w 17135464"/>
              <a:gd name="connsiteY4497" fmla="*/ 5394165 h 17221268"/>
              <a:gd name="connsiteX4498" fmla="*/ 10478018 w 17135464"/>
              <a:gd name="connsiteY4498" fmla="*/ 5352667 h 17221268"/>
              <a:gd name="connsiteX4499" fmla="*/ 10539947 w 17135464"/>
              <a:gd name="connsiteY4499" fmla="*/ 5089312 h 17221268"/>
              <a:gd name="connsiteX4500" fmla="*/ 10478018 w 17135464"/>
              <a:gd name="connsiteY4500" fmla="*/ 4825951 h 17221268"/>
              <a:gd name="connsiteX4501" fmla="*/ 13588988 w 17135464"/>
              <a:gd name="connsiteY4501" fmla="*/ 4737210 h 17221268"/>
              <a:gd name="connsiteX4502" fmla="*/ 15070126 w 17135464"/>
              <a:gd name="connsiteY4502" fmla="*/ 4737210 h 17221268"/>
              <a:gd name="connsiteX4503" fmla="*/ 15070126 w 17135464"/>
              <a:gd name="connsiteY4503" fmla="*/ 5545243 h 17221268"/>
              <a:gd name="connsiteX4504" fmla="*/ 13588988 w 17135464"/>
              <a:gd name="connsiteY4504" fmla="*/ 5545243 h 17221268"/>
              <a:gd name="connsiteX4505" fmla="*/ 13588988 w 17135464"/>
              <a:gd name="connsiteY4505" fmla="*/ 4737210 h 17221268"/>
              <a:gd name="connsiteX4506" fmla="*/ 10694772 w 17135464"/>
              <a:gd name="connsiteY4506" fmla="*/ 4680707 h 17221268"/>
              <a:gd name="connsiteX4507" fmla="*/ 10792430 w 17135464"/>
              <a:gd name="connsiteY4507" fmla="*/ 5089312 h 17221268"/>
              <a:gd name="connsiteX4508" fmla="*/ 10694772 w 17135464"/>
              <a:gd name="connsiteY4508" fmla="*/ 5497111 h 17221268"/>
              <a:gd name="connsiteX4509" fmla="*/ 10618550 w 17135464"/>
              <a:gd name="connsiteY4509" fmla="*/ 5455614 h 17221268"/>
              <a:gd name="connsiteX4510" fmla="*/ 10705093 w 17135464"/>
              <a:gd name="connsiteY4510" fmla="*/ 5089312 h 17221268"/>
              <a:gd name="connsiteX4511" fmla="*/ 10618550 w 17135464"/>
              <a:gd name="connsiteY4511" fmla="*/ 4723005 h 17221268"/>
              <a:gd name="connsiteX4512" fmla="*/ 10431967 w 17135464"/>
              <a:gd name="connsiteY4512" fmla="*/ 4622455 h 17221268"/>
              <a:gd name="connsiteX4513" fmla="*/ 10431967 w 17135464"/>
              <a:gd name="connsiteY4513" fmla="*/ 5556167 h 17221268"/>
              <a:gd name="connsiteX4514" fmla="*/ 9955585 w 17135464"/>
              <a:gd name="connsiteY4514" fmla="*/ 5359052 h 17221268"/>
              <a:gd name="connsiteX4515" fmla="*/ 9955585 w 17135464"/>
              <a:gd name="connsiteY4515" fmla="*/ 5284032 h 17221268"/>
              <a:gd name="connsiteX4516" fmla="*/ 9784087 w 17135464"/>
              <a:gd name="connsiteY4516" fmla="*/ 5284032 h 17221268"/>
              <a:gd name="connsiteX4517" fmla="*/ 9784087 w 17135464"/>
              <a:gd name="connsiteY4517" fmla="*/ 4894582 h 17221268"/>
              <a:gd name="connsiteX4518" fmla="*/ 9955585 w 17135464"/>
              <a:gd name="connsiteY4518" fmla="*/ 4894582 h 17221268"/>
              <a:gd name="connsiteX4519" fmla="*/ 9955585 w 17135464"/>
              <a:gd name="connsiteY4519" fmla="*/ 4818769 h 17221268"/>
              <a:gd name="connsiteX4520" fmla="*/ 11187547 w 17135464"/>
              <a:gd name="connsiteY4520" fmla="*/ 4572104 h 17221268"/>
              <a:gd name="connsiteX4521" fmla="*/ 11061688 w 17135464"/>
              <a:gd name="connsiteY4521" fmla="*/ 4697889 h 17221268"/>
              <a:gd name="connsiteX4522" fmla="*/ 11295844 w 17135464"/>
              <a:gd name="connsiteY4522" fmla="*/ 4756249 h 17221268"/>
              <a:gd name="connsiteX4523" fmla="*/ 11530001 w 17135464"/>
              <a:gd name="connsiteY4523" fmla="*/ 4697889 h 17221268"/>
              <a:gd name="connsiteX4524" fmla="*/ 11404142 w 17135464"/>
              <a:gd name="connsiteY4524" fmla="*/ 4572104 h 17221268"/>
              <a:gd name="connsiteX4525" fmla="*/ 11295844 w 17135464"/>
              <a:gd name="connsiteY4525" fmla="*/ 4590264 h 17221268"/>
              <a:gd name="connsiteX4526" fmla="*/ 11187547 w 17135464"/>
              <a:gd name="connsiteY4526" fmla="*/ 4572104 h 17221268"/>
              <a:gd name="connsiteX4527" fmla="*/ 14774288 w 17135464"/>
              <a:gd name="connsiteY4527" fmla="*/ 4495919 h 17221268"/>
              <a:gd name="connsiteX4528" fmla="*/ 14681188 w 17135464"/>
              <a:gd name="connsiteY4528" fmla="*/ 4622915 h 17221268"/>
              <a:gd name="connsiteX4529" fmla="*/ 14908763 w 17135464"/>
              <a:gd name="connsiteY4529" fmla="*/ 4622915 h 17221268"/>
              <a:gd name="connsiteX4530" fmla="*/ 15001863 w 17135464"/>
              <a:gd name="connsiteY4530" fmla="*/ 4495919 h 17221268"/>
              <a:gd name="connsiteX4531" fmla="*/ 14342488 w 17135464"/>
              <a:gd name="connsiteY4531" fmla="*/ 4495919 h 17221268"/>
              <a:gd name="connsiteX4532" fmla="*/ 14249388 w 17135464"/>
              <a:gd name="connsiteY4532" fmla="*/ 4622915 h 17221268"/>
              <a:gd name="connsiteX4533" fmla="*/ 14476978 w 17135464"/>
              <a:gd name="connsiteY4533" fmla="*/ 4622915 h 17221268"/>
              <a:gd name="connsiteX4534" fmla="*/ 14570063 w 17135464"/>
              <a:gd name="connsiteY4534" fmla="*/ 4495919 h 17221268"/>
              <a:gd name="connsiteX4535" fmla="*/ 13923388 w 17135464"/>
              <a:gd name="connsiteY4535" fmla="*/ 4495916 h 17221268"/>
              <a:gd name="connsiteX4536" fmla="*/ 13830288 w 17135464"/>
              <a:gd name="connsiteY4536" fmla="*/ 4622915 h 17221268"/>
              <a:gd name="connsiteX4537" fmla="*/ 14057834 w 17135464"/>
              <a:gd name="connsiteY4537" fmla="*/ 4622915 h 17221268"/>
              <a:gd name="connsiteX4538" fmla="*/ 14150963 w 17135464"/>
              <a:gd name="connsiteY4538" fmla="*/ 4495916 h 17221268"/>
              <a:gd name="connsiteX4539" fmla="*/ 13588988 w 17135464"/>
              <a:gd name="connsiteY4539" fmla="*/ 4432414 h 17221268"/>
              <a:gd name="connsiteX4540" fmla="*/ 15070126 w 17135464"/>
              <a:gd name="connsiteY4540" fmla="*/ 4432414 h 17221268"/>
              <a:gd name="connsiteX4541" fmla="*/ 15070126 w 17135464"/>
              <a:gd name="connsiteY4541" fmla="*/ 4689588 h 17221268"/>
              <a:gd name="connsiteX4542" fmla="*/ 13588988 w 17135464"/>
              <a:gd name="connsiteY4542" fmla="*/ 4689588 h 17221268"/>
              <a:gd name="connsiteX4543" fmla="*/ 13588988 w 17135464"/>
              <a:gd name="connsiteY4543" fmla="*/ 4432414 h 17221268"/>
              <a:gd name="connsiteX4544" fmla="*/ 4820459 w 17135464"/>
              <a:gd name="connsiteY4544" fmla="*/ 4394308 h 17221268"/>
              <a:gd name="connsiteX4545" fmla="*/ 4820459 w 17135464"/>
              <a:gd name="connsiteY4545" fmla="*/ 5079312 h 17221268"/>
              <a:gd name="connsiteX4546" fmla="*/ 4813329 w 17135464"/>
              <a:gd name="connsiteY4546" fmla="*/ 5110271 h 17221268"/>
              <a:gd name="connsiteX4547" fmla="*/ 5070501 w 17135464"/>
              <a:gd name="connsiteY4547" fmla="*/ 5109078 h 17221268"/>
              <a:gd name="connsiteX4548" fmla="*/ 5070501 w 17135464"/>
              <a:gd name="connsiteY4548" fmla="*/ 4394308 h 17221268"/>
              <a:gd name="connsiteX4549" fmla="*/ 7310918 w 17135464"/>
              <a:gd name="connsiteY4549" fmla="*/ 4366270 h 17221268"/>
              <a:gd name="connsiteX4550" fmla="*/ 7653120 w 17135464"/>
              <a:gd name="connsiteY4550" fmla="*/ 4366270 h 17221268"/>
              <a:gd name="connsiteX4551" fmla="*/ 7715843 w 17135464"/>
              <a:gd name="connsiteY4551" fmla="*/ 4429322 h 17221268"/>
              <a:gd name="connsiteX4552" fmla="*/ 7715843 w 17135464"/>
              <a:gd name="connsiteY4552" fmla="*/ 4756522 h 17221268"/>
              <a:gd name="connsiteX4553" fmla="*/ 7653120 w 17135464"/>
              <a:gd name="connsiteY4553" fmla="*/ 4818769 h 17221268"/>
              <a:gd name="connsiteX4554" fmla="*/ 7628504 w 17135464"/>
              <a:gd name="connsiteY4554" fmla="*/ 4818769 h 17221268"/>
              <a:gd name="connsiteX4555" fmla="*/ 7628504 w 17135464"/>
              <a:gd name="connsiteY4555" fmla="*/ 5115646 h 17221268"/>
              <a:gd name="connsiteX4556" fmla="*/ 7565780 w 17135464"/>
              <a:gd name="connsiteY4556" fmla="*/ 5178692 h 17221268"/>
              <a:gd name="connsiteX4557" fmla="*/ 7397460 w 17135464"/>
              <a:gd name="connsiteY4557" fmla="*/ 5178692 h 17221268"/>
              <a:gd name="connsiteX4558" fmla="*/ 7334736 w 17135464"/>
              <a:gd name="connsiteY4558" fmla="*/ 5115646 h 17221268"/>
              <a:gd name="connsiteX4559" fmla="*/ 7334736 w 17135464"/>
              <a:gd name="connsiteY4559" fmla="*/ 4819566 h 17221268"/>
              <a:gd name="connsiteX4560" fmla="*/ 7310918 w 17135464"/>
              <a:gd name="connsiteY4560" fmla="*/ 4819566 h 17221268"/>
              <a:gd name="connsiteX4561" fmla="*/ 7248192 w 17135464"/>
              <a:gd name="connsiteY4561" fmla="*/ 4757323 h 17221268"/>
              <a:gd name="connsiteX4562" fmla="*/ 7248192 w 17135464"/>
              <a:gd name="connsiteY4562" fmla="*/ 4429322 h 17221268"/>
              <a:gd name="connsiteX4563" fmla="*/ 7310918 w 17135464"/>
              <a:gd name="connsiteY4563" fmla="*/ 4366270 h 17221268"/>
              <a:gd name="connsiteX4564" fmla="*/ 9383683 w 17135464"/>
              <a:gd name="connsiteY4564" fmla="*/ 4356208 h 17221268"/>
              <a:gd name="connsiteX4565" fmla="*/ 9321788 w 17135464"/>
              <a:gd name="connsiteY4565" fmla="*/ 4418079 h 17221268"/>
              <a:gd name="connsiteX4566" fmla="*/ 9383683 w 17135464"/>
              <a:gd name="connsiteY4566" fmla="*/ 4480044 h 17221268"/>
              <a:gd name="connsiteX4567" fmla="*/ 9445613 w 17135464"/>
              <a:gd name="connsiteY4567" fmla="*/ 4418079 h 17221268"/>
              <a:gd name="connsiteX4568" fmla="*/ 9383683 w 17135464"/>
              <a:gd name="connsiteY4568" fmla="*/ 4356208 h 17221268"/>
              <a:gd name="connsiteX4569" fmla="*/ 12791649 w 17135464"/>
              <a:gd name="connsiteY4569" fmla="*/ 4326367 h 17221268"/>
              <a:gd name="connsiteX4570" fmla="*/ 12831347 w 17135464"/>
              <a:gd name="connsiteY4570" fmla="*/ 4326367 h 17221268"/>
              <a:gd name="connsiteX4571" fmla="*/ 12844845 w 17135464"/>
              <a:gd name="connsiteY4571" fmla="*/ 4331954 h 17221268"/>
              <a:gd name="connsiteX4572" fmla="*/ 12850402 w 17135464"/>
              <a:gd name="connsiteY4572" fmla="*/ 4345521 h 17221268"/>
              <a:gd name="connsiteX4573" fmla="*/ 12850402 w 17135464"/>
              <a:gd name="connsiteY4573" fmla="*/ 4481998 h 17221268"/>
              <a:gd name="connsiteX4574" fmla="*/ 12986965 w 17135464"/>
              <a:gd name="connsiteY4574" fmla="*/ 4481998 h 17221268"/>
              <a:gd name="connsiteX4575" fmla="*/ 13000463 w 17135464"/>
              <a:gd name="connsiteY4575" fmla="*/ 4487586 h 17221268"/>
              <a:gd name="connsiteX4576" fmla="*/ 13006021 w 17135464"/>
              <a:gd name="connsiteY4576" fmla="*/ 4501153 h 17221268"/>
              <a:gd name="connsiteX4577" fmla="*/ 13006021 w 17135464"/>
              <a:gd name="connsiteY4577" fmla="*/ 4540259 h 17221268"/>
              <a:gd name="connsiteX4578" fmla="*/ 13000463 w 17135464"/>
              <a:gd name="connsiteY4578" fmla="*/ 4553829 h 17221268"/>
              <a:gd name="connsiteX4579" fmla="*/ 12986965 w 17135464"/>
              <a:gd name="connsiteY4579" fmla="*/ 4559416 h 17221268"/>
              <a:gd name="connsiteX4580" fmla="*/ 12850402 w 17135464"/>
              <a:gd name="connsiteY4580" fmla="*/ 4559416 h 17221268"/>
              <a:gd name="connsiteX4581" fmla="*/ 12850402 w 17135464"/>
              <a:gd name="connsiteY4581" fmla="*/ 4695877 h 17221268"/>
              <a:gd name="connsiteX4582" fmla="*/ 12844845 w 17135464"/>
              <a:gd name="connsiteY4582" fmla="*/ 4710234 h 17221268"/>
              <a:gd name="connsiteX4583" fmla="*/ 12831347 w 17135464"/>
              <a:gd name="connsiteY4583" fmla="*/ 4715025 h 17221268"/>
              <a:gd name="connsiteX4584" fmla="*/ 12791649 w 17135464"/>
              <a:gd name="connsiteY4584" fmla="*/ 4715025 h 17221268"/>
              <a:gd name="connsiteX4585" fmla="*/ 12778151 w 17135464"/>
              <a:gd name="connsiteY4585" fmla="*/ 4710234 h 17221268"/>
              <a:gd name="connsiteX4586" fmla="*/ 12772593 w 17135464"/>
              <a:gd name="connsiteY4586" fmla="*/ 4695877 h 17221268"/>
              <a:gd name="connsiteX4587" fmla="*/ 12772593 w 17135464"/>
              <a:gd name="connsiteY4587" fmla="*/ 4559416 h 17221268"/>
              <a:gd name="connsiteX4588" fmla="*/ 12636030 w 17135464"/>
              <a:gd name="connsiteY4588" fmla="*/ 4559416 h 17221268"/>
              <a:gd name="connsiteX4589" fmla="*/ 12622533 w 17135464"/>
              <a:gd name="connsiteY4589" fmla="*/ 4553829 h 17221268"/>
              <a:gd name="connsiteX4590" fmla="*/ 12616975 w 17135464"/>
              <a:gd name="connsiteY4590" fmla="*/ 4540259 h 17221268"/>
              <a:gd name="connsiteX4591" fmla="*/ 12616975 w 17135464"/>
              <a:gd name="connsiteY4591" fmla="*/ 4501153 h 17221268"/>
              <a:gd name="connsiteX4592" fmla="*/ 12622533 w 17135464"/>
              <a:gd name="connsiteY4592" fmla="*/ 4487586 h 17221268"/>
              <a:gd name="connsiteX4593" fmla="*/ 12636030 w 17135464"/>
              <a:gd name="connsiteY4593" fmla="*/ 4481998 h 17221268"/>
              <a:gd name="connsiteX4594" fmla="*/ 12772593 w 17135464"/>
              <a:gd name="connsiteY4594" fmla="*/ 4481998 h 17221268"/>
              <a:gd name="connsiteX4595" fmla="*/ 12772593 w 17135464"/>
              <a:gd name="connsiteY4595" fmla="*/ 4345521 h 17221268"/>
              <a:gd name="connsiteX4596" fmla="*/ 12778151 w 17135464"/>
              <a:gd name="connsiteY4596" fmla="*/ 4331954 h 17221268"/>
              <a:gd name="connsiteX4597" fmla="*/ 12791649 w 17135464"/>
              <a:gd name="connsiteY4597" fmla="*/ 4326367 h 17221268"/>
              <a:gd name="connsiteX4598" fmla="*/ 12382488 w 17135464"/>
              <a:gd name="connsiteY4598" fmla="*/ 4216497 h 17221268"/>
              <a:gd name="connsiteX4599" fmla="*/ 12382488 w 17135464"/>
              <a:gd name="connsiteY4599" fmla="*/ 4838797 h 17221268"/>
              <a:gd name="connsiteX4600" fmla="*/ 13238151 w 17135464"/>
              <a:gd name="connsiteY4600" fmla="*/ 4838797 h 17221268"/>
              <a:gd name="connsiteX4601" fmla="*/ 13238151 w 17135464"/>
              <a:gd name="connsiteY4601" fmla="*/ 4216497 h 17221268"/>
              <a:gd name="connsiteX4602" fmla="*/ 12382488 w 17135464"/>
              <a:gd name="connsiteY4602" fmla="*/ 4216497 h 17221268"/>
              <a:gd name="connsiteX4603" fmla="*/ 852836 w 17135464"/>
              <a:gd name="connsiteY4603" fmla="*/ 4203801 h 17221268"/>
              <a:gd name="connsiteX4604" fmla="*/ 799101 w 17135464"/>
              <a:gd name="connsiteY4604" fmla="*/ 4227659 h 17221268"/>
              <a:gd name="connsiteX4605" fmla="*/ 813287 w 17135464"/>
              <a:gd name="connsiteY4605" fmla="*/ 4241470 h 17221268"/>
              <a:gd name="connsiteX4606" fmla="*/ 829336 w 17135464"/>
              <a:gd name="connsiteY4606" fmla="*/ 4257515 h 17221268"/>
              <a:gd name="connsiteX4607" fmla="*/ 840531 w 17135464"/>
              <a:gd name="connsiteY4607" fmla="*/ 4271644 h 17221268"/>
              <a:gd name="connsiteX4608" fmla="*/ 850221 w 17135464"/>
              <a:gd name="connsiteY4608" fmla="*/ 4290665 h 17221268"/>
              <a:gd name="connsiteX4609" fmla="*/ 852836 w 17135464"/>
              <a:gd name="connsiteY4609" fmla="*/ 4311150 h 17221268"/>
              <a:gd name="connsiteX4610" fmla="*/ 831952 w 17135464"/>
              <a:gd name="connsiteY4610" fmla="*/ 4361883 h 17221268"/>
              <a:gd name="connsiteX4611" fmla="*/ 781208 w 17135464"/>
              <a:gd name="connsiteY4611" fmla="*/ 4382743 h 17221268"/>
              <a:gd name="connsiteX4612" fmla="*/ 760719 w 17135464"/>
              <a:gd name="connsiteY4612" fmla="*/ 4380138 h 17221268"/>
              <a:gd name="connsiteX4613" fmla="*/ 741678 w 17135464"/>
              <a:gd name="connsiteY4613" fmla="*/ 4370410 h 17221268"/>
              <a:gd name="connsiteX4614" fmla="*/ 727548 w 17135464"/>
              <a:gd name="connsiteY4614" fmla="*/ 4359260 h 17221268"/>
              <a:gd name="connsiteX4615" fmla="*/ 711500 w 17135464"/>
              <a:gd name="connsiteY4615" fmla="*/ 4343236 h 17221268"/>
              <a:gd name="connsiteX4616" fmla="*/ 697690 w 17135464"/>
              <a:gd name="connsiteY4616" fmla="*/ 4329048 h 17221268"/>
              <a:gd name="connsiteX4617" fmla="*/ 673117 w 17135464"/>
              <a:gd name="connsiteY4617" fmla="*/ 4383456 h 17221268"/>
              <a:gd name="connsiteX4618" fmla="*/ 694001 w 17135464"/>
              <a:gd name="connsiteY4618" fmla="*/ 4434172 h 17221268"/>
              <a:gd name="connsiteX4619" fmla="*/ 847606 w 17135464"/>
              <a:gd name="connsiteY4619" fmla="*/ 4588511 h 17221268"/>
              <a:gd name="connsiteX4620" fmla="*/ 898293 w 17135464"/>
              <a:gd name="connsiteY4620" fmla="*/ 4608619 h 17221268"/>
              <a:gd name="connsiteX4621" fmla="*/ 949017 w 17135464"/>
              <a:gd name="connsiteY4621" fmla="*/ 4589260 h 17221268"/>
              <a:gd name="connsiteX4622" fmla="*/ 1058632 w 17135464"/>
              <a:gd name="connsiteY4622" fmla="*/ 4480390 h 17221268"/>
              <a:gd name="connsiteX4623" fmla="*/ 1079517 w 17135464"/>
              <a:gd name="connsiteY4623" fmla="*/ 4430423 h 17221268"/>
              <a:gd name="connsiteX4624" fmla="*/ 1058632 w 17135464"/>
              <a:gd name="connsiteY4624" fmla="*/ 4379763 h 17221268"/>
              <a:gd name="connsiteX4625" fmla="*/ 903504 w 17135464"/>
              <a:gd name="connsiteY4625" fmla="*/ 4224679 h 17221268"/>
              <a:gd name="connsiteX4626" fmla="*/ 852836 w 17135464"/>
              <a:gd name="connsiteY4626" fmla="*/ 4203801 h 17221268"/>
              <a:gd name="connsiteX4627" fmla="*/ 6902022 w 17135464"/>
              <a:gd name="connsiteY4627" fmla="*/ 4197883 h 17221268"/>
              <a:gd name="connsiteX4628" fmla="*/ 7184676 w 17135464"/>
              <a:gd name="connsiteY4628" fmla="*/ 4197883 h 17221268"/>
              <a:gd name="connsiteX4629" fmla="*/ 7247397 w 17135464"/>
              <a:gd name="connsiteY4629" fmla="*/ 4260929 h 17221268"/>
              <a:gd name="connsiteX4630" fmla="*/ 7247397 w 17135464"/>
              <a:gd name="connsiteY4630" fmla="*/ 4285668 h 17221268"/>
              <a:gd name="connsiteX4631" fmla="*/ 7152920 w 17135464"/>
              <a:gd name="connsiteY4631" fmla="*/ 4429322 h 17221268"/>
              <a:gd name="connsiteX4632" fmla="*/ 7152920 w 17135464"/>
              <a:gd name="connsiteY4632" fmla="*/ 4757323 h 17221268"/>
              <a:gd name="connsiteX4633" fmla="*/ 7171971 w 17135464"/>
              <a:gd name="connsiteY4633" fmla="*/ 4829941 h 17221268"/>
              <a:gd name="connsiteX4634" fmla="*/ 7171971 w 17135464"/>
              <a:gd name="connsiteY4634" fmla="*/ 4845104 h 17221268"/>
              <a:gd name="connsiteX4635" fmla="*/ 7109249 w 17135464"/>
              <a:gd name="connsiteY4635" fmla="*/ 4907353 h 17221268"/>
              <a:gd name="connsiteX4636" fmla="*/ 6977449 w 17135464"/>
              <a:gd name="connsiteY4636" fmla="*/ 4907353 h 17221268"/>
              <a:gd name="connsiteX4637" fmla="*/ 6914729 w 17135464"/>
              <a:gd name="connsiteY4637" fmla="*/ 4845104 h 17221268"/>
              <a:gd name="connsiteX4638" fmla="*/ 6914729 w 17135464"/>
              <a:gd name="connsiteY4638" fmla="*/ 4594526 h 17221268"/>
              <a:gd name="connsiteX4639" fmla="*/ 6902022 w 17135464"/>
              <a:gd name="connsiteY4639" fmla="*/ 4594526 h 17221268"/>
              <a:gd name="connsiteX4640" fmla="*/ 6839298 w 17135464"/>
              <a:gd name="connsiteY4640" fmla="*/ 4531482 h 17221268"/>
              <a:gd name="connsiteX4641" fmla="*/ 6839298 w 17135464"/>
              <a:gd name="connsiteY4641" fmla="*/ 4260929 h 17221268"/>
              <a:gd name="connsiteX4642" fmla="*/ 6902022 w 17135464"/>
              <a:gd name="connsiteY4642" fmla="*/ 4197883 h 17221268"/>
              <a:gd name="connsiteX4643" fmla="*/ 7776979 w 17135464"/>
              <a:gd name="connsiteY4643" fmla="*/ 4197085 h 17221268"/>
              <a:gd name="connsiteX4644" fmla="*/ 8059582 w 17135464"/>
              <a:gd name="connsiteY4644" fmla="*/ 4197085 h 17221268"/>
              <a:gd name="connsiteX4645" fmla="*/ 8122306 w 17135464"/>
              <a:gd name="connsiteY4645" fmla="*/ 4259332 h 17221268"/>
              <a:gd name="connsiteX4646" fmla="*/ 8122306 w 17135464"/>
              <a:gd name="connsiteY4646" fmla="*/ 4529088 h 17221268"/>
              <a:gd name="connsiteX4647" fmla="*/ 8059582 w 17135464"/>
              <a:gd name="connsiteY4647" fmla="*/ 4592131 h 17221268"/>
              <a:gd name="connsiteX4648" fmla="*/ 8046879 w 17135464"/>
              <a:gd name="connsiteY4648" fmla="*/ 4592131 h 17221268"/>
              <a:gd name="connsiteX4649" fmla="*/ 8046879 w 17135464"/>
              <a:gd name="connsiteY4649" fmla="*/ 4842708 h 17221268"/>
              <a:gd name="connsiteX4650" fmla="*/ 7984155 w 17135464"/>
              <a:gd name="connsiteY4650" fmla="*/ 4905756 h 17221268"/>
              <a:gd name="connsiteX4651" fmla="*/ 7852356 w 17135464"/>
              <a:gd name="connsiteY4651" fmla="*/ 4905756 h 17221268"/>
              <a:gd name="connsiteX4652" fmla="*/ 7789682 w 17135464"/>
              <a:gd name="connsiteY4652" fmla="*/ 4842708 h 17221268"/>
              <a:gd name="connsiteX4653" fmla="*/ 7789682 w 17135464"/>
              <a:gd name="connsiteY4653" fmla="*/ 4828346 h 17221268"/>
              <a:gd name="connsiteX4654" fmla="*/ 7808688 w 17135464"/>
              <a:gd name="connsiteY4654" fmla="*/ 4754929 h 17221268"/>
              <a:gd name="connsiteX4655" fmla="*/ 7808688 w 17135464"/>
              <a:gd name="connsiteY4655" fmla="*/ 4427726 h 17221268"/>
              <a:gd name="connsiteX4656" fmla="*/ 7714252 w 17135464"/>
              <a:gd name="connsiteY4656" fmla="*/ 4284869 h 17221268"/>
              <a:gd name="connsiteX4657" fmla="*/ 7714252 w 17135464"/>
              <a:gd name="connsiteY4657" fmla="*/ 4259332 h 17221268"/>
              <a:gd name="connsiteX4658" fmla="*/ 7776979 w 17135464"/>
              <a:gd name="connsiteY4658" fmla="*/ 4197085 h 17221268"/>
              <a:gd name="connsiteX4659" fmla="*/ 16226366 w 17135464"/>
              <a:gd name="connsiteY4659" fmla="*/ 4159578 h 17221268"/>
              <a:gd name="connsiteX4660" fmla="*/ 16312116 w 17135464"/>
              <a:gd name="connsiteY4660" fmla="*/ 4195489 h 17221268"/>
              <a:gd name="connsiteX4661" fmla="*/ 16926648 w 17135464"/>
              <a:gd name="connsiteY4661" fmla="*/ 4809193 h 17221268"/>
              <a:gd name="connsiteX4662" fmla="*/ 16961584 w 17135464"/>
              <a:gd name="connsiteY4662" fmla="*/ 4894582 h 17221268"/>
              <a:gd name="connsiteX4663" fmla="*/ 16926648 w 17135464"/>
              <a:gd name="connsiteY4663" fmla="*/ 4979976 h 17221268"/>
              <a:gd name="connsiteX4664" fmla="*/ 16312116 w 17135464"/>
              <a:gd name="connsiteY4664" fmla="*/ 5594473 h 17221268"/>
              <a:gd name="connsiteX4665" fmla="*/ 16226366 w 17135464"/>
              <a:gd name="connsiteY4665" fmla="*/ 5628783 h 17221268"/>
              <a:gd name="connsiteX4666" fmla="*/ 16141412 w 17135464"/>
              <a:gd name="connsiteY4666" fmla="*/ 5594473 h 17221268"/>
              <a:gd name="connsiteX4667" fmla="*/ 16070748 w 17135464"/>
              <a:gd name="connsiteY4667" fmla="*/ 5523447 h 17221268"/>
              <a:gd name="connsiteX4668" fmla="*/ 16035019 w 17135464"/>
              <a:gd name="connsiteY4668" fmla="*/ 5437260 h 17221268"/>
              <a:gd name="connsiteX4669" fmla="*/ 16070748 w 17135464"/>
              <a:gd name="connsiteY4669" fmla="*/ 5351868 h 17221268"/>
              <a:gd name="connsiteX4670" fmla="*/ 16347050 w 17135464"/>
              <a:gd name="connsiteY4670" fmla="*/ 5075744 h 17221268"/>
              <a:gd name="connsiteX4671" fmla="*/ 15683290 w 17135464"/>
              <a:gd name="connsiteY4671" fmla="*/ 5075744 h 17221268"/>
              <a:gd name="connsiteX4672" fmla="*/ 15603893 w 17135464"/>
              <a:gd name="connsiteY4672" fmla="*/ 5039831 h 17221268"/>
              <a:gd name="connsiteX4673" fmla="*/ 15572928 w 17135464"/>
              <a:gd name="connsiteY4673" fmla="*/ 4954438 h 17221268"/>
              <a:gd name="connsiteX4674" fmla="*/ 15572928 w 17135464"/>
              <a:gd name="connsiteY4674" fmla="*/ 4833933 h 17221268"/>
              <a:gd name="connsiteX4675" fmla="*/ 15603893 w 17135464"/>
              <a:gd name="connsiteY4675" fmla="*/ 4748543 h 17221268"/>
              <a:gd name="connsiteX4676" fmla="*/ 15683290 w 17135464"/>
              <a:gd name="connsiteY4676" fmla="*/ 4713429 h 17221268"/>
              <a:gd name="connsiteX4677" fmla="*/ 16347050 w 17135464"/>
              <a:gd name="connsiteY4677" fmla="*/ 4713429 h 17221268"/>
              <a:gd name="connsiteX4678" fmla="*/ 16070748 w 17135464"/>
              <a:gd name="connsiteY4678" fmla="*/ 4435708 h 17221268"/>
              <a:gd name="connsiteX4679" fmla="*/ 16035019 w 17135464"/>
              <a:gd name="connsiteY4679" fmla="*/ 4351107 h 17221268"/>
              <a:gd name="connsiteX4680" fmla="*/ 16070748 w 17135464"/>
              <a:gd name="connsiteY4680" fmla="*/ 4266514 h 17221268"/>
              <a:gd name="connsiteX4681" fmla="*/ 16141412 w 17135464"/>
              <a:gd name="connsiteY4681" fmla="*/ 4195489 h 17221268"/>
              <a:gd name="connsiteX4682" fmla="*/ 16226366 w 17135464"/>
              <a:gd name="connsiteY4682" fmla="*/ 4159578 h 17221268"/>
              <a:gd name="connsiteX4683" fmla="*/ 9152991 w 17135464"/>
              <a:gd name="connsiteY4683" fmla="*/ 4051411 h 17221268"/>
              <a:gd name="connsiteX4684" fmla="*/ 9558515 w 17135464"/>
              <a:gd name="connsiteY4684" fmla="*/ 4317876 h 17221268"/>
              <a:gd name="connsiteX4685" fmla="*/ 9747246 w 17135464"/>
              <a:gd name="connsiteY4685" fmla="*/ 4405778 h 17221268"/>
              <a:gd name="connsiteX4686" fmla="*/ 9767876 w 17135464"/>
              <a:gd name="connsiteY4686" fmla="*/ 4442705 h 17221268"/>
              <a:gd name="connsiteX4687" fmla="*/ 9746204 w 17135464"/>
              <a:gd name="connsiteY4687" fmla="*/ 4479101 h 17221268"/>
              <a:gd name="connsiteX4688" fmla="*/ 9618045 w 17135464"/>
              <a:gd name="connsiteY4688" fmla="*/ 4617626 h 17221268"/>
              <a:gd name="connsiteX4689" fmla="*/ 8912372 w 17135464"/>
              <a:gd name="connsiteY4689" fmla="*/ 5321410 h 17221268"/>
              <a:gd name="connsiteX4690" fmla="*/ 8267688 w 17135464"/>
              <a:gd name="connsiteY4690" fmla="*/ 4675828 h 17221268"/>
              <a:gd name="connsiteX4691" fmla="*/ 8409323 w 17135464"/>
              <a:gd name="connsiteY4691" fmla="*/ 4748150 h 17221268"/>
              <a:gd name="connsiteX4692" fmla="*/ 8777684 w 17135464"/>
              <a:gd name="connsiteY4692" fmla="*/ 4564481 h 17221268"/>
              <a:gd name="connsiteX4693" fmla="*/ 8771224 w 17135464"/>
              <a:gd name="connsiteY4693" fmla="*/ 4493393 h 17221268"/>
              <a:gd name="connsiteX4694" fmla="*/ 9152991 w 17135464"/>
              <a:gd name="connsiteY4694" fmla="*/ 4051411 h 17221268"/>
              <a:gd name="connsiteX4695" fmla="*/ 6023770 w 17135464"/>
              <a:gd name="connsiteY4695" fmla="*/ 4026012 h 17221268"/>
              <a:gd name="connsiteX4696" fmla="*/ 5867439 w 17135464"/>
              <a:gd name="connsiteY4696" fmla="*/ 4182378 h 17221268"/>
              <a:gd name="connsiteX4697" fmla="*/ 6023770 w 17135464"/>
              <a:gd name="connsiteY4697" fmla="*/ 4338747 h 17221268"/>
              <a:gd name="connsiteX4698" fmla="*/ 6180170 w 17135464"/>
              <a:gd name="connsiteY4698" fmla="*/ 4182378 h 17221268"/>
              <a:gd name="connsiteX4699" fmla="*/ 6023770 w 17135464"/>
              <a:gd name="connsiteY4699" fmla="*/ 4026012 h 17221268"/>
              <a:gd name="connsiteX4700" fmla="*/ 7481621 w 17135464"/>
              <a:gd name="connsiteY4700" fmla="*/ 4023109 h 17221268"/>
              <a:gd name="connsiteX4701" fmla="*/ 7626915 w 17135464"/>
              <a:gd name="connsiteY4701" fmla="*/ 4168356 h 17221268"/>
              <a:gd name="connsiteX4702" fmla="*/ 7481621 w 17135464"/>
              <a:gd name="connsiteY4702" fmla="*/ 4313599 h 17221268"/>
              <a:gd name="connsiteX4703" fmla="*/ 7336325 w 17135464"/>
              <a:gd name="connsiteY4703" fmla="*/ 4168356 h 17221268"/>
              <a:gd name="connsiteX4704" fmla="*/ 7481621 w 17135464"/>
              <a:gd name="connsiteY4704" fmla="*/ 4023109 h 17221268"/>
              <a:gd name="connsiteX4705" fmla="*/ 10853379 w 17135464"/>
              <a:gd name="connsiteY4705" fmla="*/ 4013297 h 17221268"/>
              <a:gd name="connsiteX4706" fmla="*/ 10794988 w 17135464"/>
              <a:gd name="connsiteY4706" fmla="*/ 4247453 h 17221268"/>
              <a:gd name="connsiteX4707" fmla="*/ 10853379 w 17135464"/>
              <a:gd name="connsiteY4707" fmla="*/ 4481613 h 17221268"/>
              <a:gd name="connsiteX4708" fmla="*/ 10979138 w 17135464"/>
              <a:gd name="connsiteY4708" fmla="*/ 4355749 h 17221268"/>
              <a:gd name="connsiteX4709" fmla="*/ 10960987 w 17135464"/>
              <a:gd name="connsiteY4709" fmla="*/ 4247453 h 17221268"/>
              <a:gd name="connsiteX4710" fmla="*/ 10979138 w 17135464"/>
              <a:gd name="connsiteY4710" fmla="*/ 4139155 h 17221268"/>
              <a:gd name="connsiteX4711" fmla="*/ 11733547 w 17135464"/>
              <a:gd name="connsiteY4711" fmla="*/ 4013296 h 17221268"/>
              <a:gd name="connsiteX4712" fmla="*/ 11607788 w 17135464"/>
              <a:gd name="connsiteY4712" fmla="*/ 4139155 h 17221268"/>
              <a:gd name="connsiteX4713" fmla="*/ 11625939 w 17135464"/>
              <a:gd name="connsiteY4713" fmla="*/ 4247452 h 17221268"/>
              <a:gd name="connsiteX4714" fmla="*/ 11607788 w 17135464"/>
              <a:gd name="connsiteY4714" fmla="*/ 4355749 h 17221268"/>
              <a:gd name="connsiteX4715" fmla="*/ 11733547 w 17135464"/>
              <a:gd name="connsiteY4715" fmla="*/ 4481613 h 17221268"/>
              <a:gd name="connsiteX4716" fmla="*/ 11791938 w 17135464"/>
              <a:gd name="connsiteY4716" fmla="*/ 4247452 h 17221268"/>
              <a:gd name="connsiteX4717" fmla="*/ 11733547 w 17135464"/>
              <a:gd name="connsiteY4717" fmla="*/ 4013296 h 17221268"/>
              <a:gd name="connsiteX4718" fmla="*/ 2257937 w 17135464"/>
              <a:gd name="connsiteY4718" fmla="*/ 4008253 h 17221268"/>
              <a:gd name="connsiteX4719" fmla="*/ 2564557 w 17135464"/>
              <a:gd name="connsiteY4719" fmla="*/ 4258535 h 17221268"/>
              <a:gd name="connsiteX4720" fmla="*/ 3012356 w 17135464"/>
              <a:gd name="connsiteY4720" fmla="*/ 4600909 h 17221268"/>
              <a:gd name="connsiteX4721" fmla="*/ 2682065 w 17135464"/>
              <a:gd name="connsiteY4721" fmla="*/ 5002323 h 17221268"/>
              <a:gd name="connsiteX4722" fmla="*/ 1655461 w 17135464"/>
              <a:gd name="connsiteY4722" fmla="*/ 5002323 h 17221268"/>
              <a:gd name="connsiteX4723" fmla="*/ 1454580 w 17135464"/>
              <a:gd name="connsiteY4723" fmla="*/ 4624049 h 17221268"/>
              <a:gd name="connsiteX4724" fmla="*/ 1867450 w 17135464"/>
              <a:gd name="connsiteY4724" fmla="*/ 4317589 h 17221268"/>
              <a:gd name="connsiteX4725" fmla="*/ 2257937 w 17135464"/>
              <a:gd name="connsiteY4725" fmla="*/ 4008253 h 17221268"/>
              <a:gd name="connsiteX4726" fmla="*/ 11285526 w 17135464"/>
              <a:gd name="connsiteY4726" fmla="*/ 4000597 h 17221268"/>
              <a:gd name="connsiteX4727" fmla="*/ 11109328 w 17135464"/>
              <a:gd name="connsiteY4727" fmla="*/ 4073568 h 17221268"/>
              <a:gd name="connsiteX4728" fmla="*/ 11036288 w 17135464"/>
              <a:gd name="connsiteY4728" fmla="*/ 4249835 h 17221268"/>
              <a:gd name="connsiteX4729" fmla="*/ 11109328 w 17135464"/>
              <a:gd name="connsiteY4729" fmla="*/ 4426032 h 17221268"/>
              <a:gd name="connsiteX4730" fmla="*/ 11285526 w 17135464"/>
              <a:gd name="connsiteY4730" fmla="*/ 4499077 h 17221268"/>
              <a:gd name="connsiteX4731" fmla="*/ 11461723 w 17135464"/>
              <a:gd name="connsiteY4731" fmla="*/ 4426032 h 17221268"/>
              <a:gd name="connsiteX4732" fmla="*/ 11534763 w 17135464"/>
              <a:gd name="connsiteY4732" fmla="*/ 4249835 h 17221268"/>
              <a:gd name="connsiteX4733" fmla="*/ 11461723 w 17135464"/>
              <a:gd name="connsiteY4733" fmla="*/ 4073568 h 17221268"/>
              <a:gd name="connsiteX4734" fmla="*/ 11285526 w 17135464"/>
              <a:gd name="connsiteY4734" fmla="*/ 4000597 h 17221268"/>
              <a:gd name="connsiteX4735" fmla="*/ 14033481 w 17135464"/>
              <a:gd name="connsiteY4735" fmla="*/ 3962517 h 17221268"/>
              <a:gd name="connsiteX4736" fmla="*/ 13957288 w 17135464"/>
              <a:gd name="connsiteY4736" fmla="*/ 4038660 h 17221268"/>
              <a:gd name="connsiteX4737" fmla="*/ 14033481 w 17135464"/>
              <a:gd name="connsiteY4737" fmla="*/ 4114915 h 17221268"/>
              <a:gd name="connsiteX4738" fmla="*/ 14109688 w 17135464"/>
              <a:gd name="connsiteY4738" fmla="*/ 4038660 h 17221268"/>
              <a:gd name="connsiteX4739" fmla="*/ 14033481 w 17135464"/>
              <a:gd name="connsiteY4739" fmla="*/ 3962517 h 17221268"/>
              <a:gd name="connsiteX4740" fmla="*/ 16805172 w 17135464"/>
              <a:gd name="connsiteY4740" fmla="*/ 3952084 h 17221268"/>
              <a:gd name="connsiteX4741" fmla="*/ 16849634 w 17135464"/>
              <a:gd name="connsiteY4741" fmla="*/ 4042263 h 17221268"/>
              <a:gd name="connsiteX4742" fmla="*/ 16949674 w 17135464"/>
              <a:gd name="connsiteY4742" fmla="*/ 4056627 h 17221268"/>
              <a:gd name="connsiteX4743" fmla="*/ 16877422 w 17135464"/>
              <a:gd name="connsiteY4743" fmla="*/ 4127654 h 17221268"/>
              <a:gd name="connsiteX4744" fmla="*/ 16894096 w 17135464"/>
              <a:gd name="connsiteY4744" fmla="*/ 4226613 h 17221268"/>
              <a:gd name="connsiteX4745" fmla="*/ 16805172 w 17135464"/>
              <a:gd name="connsiteY4745" fmla="*/ 4179527 h 17221268"/>
              <a:gd name="connsiteX4746" fmla="*/ 16715452 w 17135464"/>
              <a:gd name="connsiteY4746" fmla="*/ 4226613 h 17221268"/>
              <a:gd name="connsiteX4747" fmla="*/ 16732920 w 17135464"/>
              <a:gd name="connsiteY4747" fmla="*/ 4127654 h 17221268"/>
              <a:gd name="connsiteX4748" fmla="*/ 16660668 w 17135464"/>
              <a:gd name="connsiteY4748" fmla="*/ 4056627 h 17221268"/>
              <a:gd name="connsiteX4749" fmla="*/ 16759916 w 17135464"/>
              <a:gd name="connsiteY4749" fmla="*/ 4042263 h 17221268"/>
              <a:gd name="connsiteX4750" fmla="*/ 10262851 w 17135464"/>
              <a:gd name="connsiteY4750" fmla="*/ 3940113 h 17221268"/>
              <a:gd name="connsiteX4751" fmla="*/ 10328751 w 17135464"/>
              <a:gd name="connsiteY4751" fmla="*/ 4072588 h 17221268"/>
              <a:gd name="connsiteX4752" fmla="*/ 10474842 w 17135464"/>
              <a:gd name="connsiteY4752" fmla="*/ 4094136 h 17221268"/>
              <a:gd name="connsiteX4753" fmla="*/ 10369244 w 17135464"/>
              <a:gd name="connsiteY4753" fmla="*/ 4197085 h 17221268"/>
              <a:gd name="connsiteX4754" fmla="*/ 10393857 w 17135464"/>
              <a:gd name="connsiteY4754" fmla="*/ 4343127 h 17221268"/>
              <a:gd name="connsiteX4755" fmla="*/ 10262851 w 17135464"/>
              <a:gd name="connsiteY4755" fmla="*/ 4274495 h 17221268"/>
              <a:gd name="connsiteX4756" fmla="*/ 10131846 w 17135464"/>
              <a:gd name="connsiteY4756" fmla="*/ 4343127 h 17221268"/>
              <a:gd name="connsiteX4757" fmla="*/ 10157253 w 17135464"/>
              <a:gd name="connsiteY4757" fmla="*/ 4197085 h 17221268"/>
              <a:gd name="connsiteX4758" fmla="*/ 10050861 w 17135464"/>
              <a:gd name="connsiteY4758" fmla="*/ 4094136 h 17221268"/>
              <a:gd name="connsiteX4759" fmla="*/ 10197746 w 17135464"/>
              <a:gd name="connsiteY4759" fmla="*/ 4072588 h 17221268"/>
              <a:gd name="connsiteX4760" fmla="*/ 13024249 w 17135464"/>
              <a:gd name="connsiteY4760" fmla="*/ 3899000 h 17221268"/>
              <a:gd name="connsiteX4761" fmla="*/ 13010244 w 17135464"/>
              <a:gd name="connsiteY4761" fmla="*/ 3904465 h 17221268"/>
              <a:gd name="connsiteX4762" fmla="*/ 13004788 w 17135464"/>
              <a:gd name="connsiteY4762" fmla="*/ 3918341 h 17221268"/>
              <a:gd name="connsiteX4763" fmla="*/ 13004788 w 17135464"/>
              <a:gd name="connsiteY4763" fmla="*/ 4092381 h 17221268"/>
              <a:gd name="connsiteX4764" fmla="*/ 13010244 w 17135464"/>
              <a:gd name="connsiteY4764" fmla="*/ 4106257 h 17221268"/>
              <a:gd name="connsiteX4765" fmla="*/ 13024249 w 17135464"/>
              <a:gd name="connsiteY4765" fmla="*/ 4111723 h 17221268"/>
              <a:gd name="connsiteX4766" fmla="*/ 13063118 w 17135464"/>
              <a:gd name="connsiteY4766" fmla="*/ 4111723 h 17221268"/>
              <a:gd name="connsiteX4767" fmla="*/ 13077124 w 17135464"/>
              <a:gd name="connsiteY4767" fmla="*/ 4106257 h 17221268"/>
              <a:gd name="connsiteX4768" fmla="*/ 13082576 w 17135464"/>
              <a:gd name="connsiteY4768" fmla="*/ 4092381 h 17221268"/>
              <a:gd name="connsiteX4769" fmla="*/ 13082576 w 17135464"/>
              <a:gd name="connsiteY4769" fmla="*/ 3918341 h 17221268"/>
              <a:gd name="connsiteX4770" fmla="*/ 13077124 w 17135464"/>
              <a:gd name="connsiteY4770" fmla="*/ 3904465 h 17221268"/>
              <a:gd name="connsiteX4771" fmla="*/ 13063118 w 17135464"/>
              <a:gd name="connsiteY4771" fmla="*/ 3899000 h 17221268"/>
              <a:gd name="connsiteX4772" fmla="*/ 12567039 w 17135464"/>
              <a:gd name="connsiteY4772" fmla="*/ 3899000 h 17221268"/>
              <a:gd name="connsiteX4773" fmla="*/ 12553084 w 17135464"/>
              <a:gd name="connsiteY4773" fmla="*/ 3904466 h 17221268"/>
              <a:gd name="connsiteX4774" fmla="*/ 12547588 w 17135464"/>
              <a:gd name="connsiteY4774" fmla="*/ 3918341 h 17221268"/>
              <a:gd name="connsiteX4775" fmla="*/ 12547588 w 17135464"/>
              <a:gd name="connsiteY4775" fmla="*/ 4092382 h 17221268"/>
              <a:gd name="connsiteX4776" fmla="*/ 12553084 w 17135464"/>
              <a:gd name="connsiteY4776" fmla="*/ 4106257 h 17221268"/>
              <a:gd name="connsiteX4777" fmla="*/ 12567039 w 17135464"/>
              <a:gd name="connsiteY4777" fmla="*/ 4111723 h 17221268"/>
              <a:gd name="connsiteX4778" fmla="*/ 12605929 w 17135464"/>
              <a:gd name="connsiteY4778" fmla="*/ 4111723 h 17221268"/>
              <a:gd name="connsiteX4779" fmla="*/ 12619884 w 17135464"/>
              <a:gd name="connsiteY4779" fmla="*/ 4106257 h 17221268"/>
              <a:gd name="connsiteX4780" fmla="*/ 12625376 w 17135464"/>
              <a:gd name="connsiteY4780" fmla="*/ 4092382 h 17221268"/>
              <a:gd name="connsiteX4781" fmla="*/ 12625376 w 17135464"/>
              <a:gd name="connsiteY4781" fmla="*/ 3918341 h 17221268"/>
              <a:gd name="connsiteX4782" fmla="*/ 12619884 w 17135464"/>
              <a:gd name="connsiteY4782" fmla="*/ 3904466 h 17221268"/>
              <a:gd name="connsiteX4783" fmla="*/ 12605929 w 17135464"/>
              <a:gd name="connsiteY4783" fmla="*/ 3899000 h 17221268"/>
              <a:gd name="connsiteX4784" fmla="*/ 7919050 w 17135464"/>
              <a:gd name="connsiteY4784" fmla="*/ 3897817 h 17221268"/>
              <a:gd name="connsiteX4785" fmla="*/ 8046085 w 17135464"/>
              <a:gd name="connsiteY4785" fmla="*/ 4024706 h 17221268"/>
              <a:gd name="connsiteX4786" fmla="*/ 7919050 w 17135464"/>
              <a:gd name="connsiteY4786" fmla="*/ 4150798 h 17221268"/>
              <a:gd name="connsiteX4787" fmla="*/ 7792857 w 17135464"/>
              <a:gd name="connsiteY4787" fmla="*/ 4024706 h 17221268"/>
              <a:gd name="connsiteX4788" fmla="*/ 7919050 w 17135464"/>
              <a:gd name="connsiteY4788" fmla="*/ 3897817 h 17221268"/>
              <a:gd name="connsiteX4789" fmla="*/ 7043346 w 17135464"/>
              <a:gd name="connsiteY4789" fmla="*/ 3897817 h 17221268"/>
              <a:gd name="connsiteX4790" fmla="*/ 7169591 w 17135464"/>
              <a:gd name="connsiteY4790" fmla="*/ 4024706 h 17221268"/>
              <a:gd name="connsiteX4791" fmla="*/ 7043346 w 17135464"/>
              <a:gd name="connsiteY4791" fmla="*/ 4150798 h 17221268"/>
              <a:gd name="connsiteX4792" fmla="*/ 6917111 w 17135464"/>
              <a:gd name="connsiteY4792" fmla="*/ 4024706 h 17221268"/>
              <a:gd name="connsiteX4793" fmla="*/ 7043346 w 17135464"/>
              <a:gd name="connsiteY4793" fmla="*/ 3897817 h 17221268"/>
              <a:gd name="connsiteX4794" fmla="*/ 12559098 w 17135464"/>
              <a:gd name="connsiteY4794" fmla="*/ 3822800 h 17221268"/>
              <a:gd name="connsiteX4795" fmla="*/ 12598002 w 17135464"/>
              <a:gd name="connsiteY4795" fmla="*/ 3822800 h 17221268"/>
              <a:gd name="connsiteX4796" fmla="*/ 12666682 w 17135464"/>
              <a:gd name="connsiteY4796" fmla="*/ 3851337 h 17221268"/>
              <a:gd name="connsiteX4797" fmla="*/ 12695193 w 17135464"/>
              <a:gd name="connsiteY4797" fmla="*/ 3920006 h 17221268"/>
              <a:gd name="connsiteX4798" fmla="*/ 12695193 w 17135464"/>
              <a:gd name="connsiteY4798" fmla="*/ 3978390 h 17221268"/>
              <a:gd name="connsiteX4799" fmla="*/ 12928574 w 17135464"/>
              <a:gd name="connsiteY4799" fmla="*/ 3978390 h 17221268"/>
              <a:gd name="connsiteX4800" fmla="*/ 12928574 w 17135464"/>
              <a:gd name="connsiteY4800" fmla="*/ 3920006 h 17221268"/>
              <a:gd name="connsiteX4801" fmla="*/ 12957132 w 17135464"/>
              <a:gd name="connsiteY4801" fmla="*/ 3851337 h 17221268"/>
              <a:gd name="connsiteX4802" fmla="*/ 13025812 w 17135464"/>
              <a:gd name="connsiteY4802" fmla="*/ 3822800 h 17221268"/>
              <a:gd name="connsiteX4803" fmla="*/ 13064670 w 17135464"/>
              <a:gd name="connsiteY4803" fmla="*/ 3822800 h 17221268"/>
              <a:gd name="connsiteX4804" fmla="*/ 13133350 w 17135464"/>
              <a:gd name="connsiteY4804" fmla="*/ 3851337 h 17221268"/>
              <a:gd name="connsiteX4805" fmla="*/ 13161954 w 17135464"/>
              <a:gd name="connsiteY4805" fmla="*/ 3920006 h 17221268"/>
              <a:gd name="connsiteX4806" fmla="*/ 13161954 w 17135464"/>
              <a:gd name="connsiteY4806" fmla="*/ 3978390 h 17221268"/>
              <a:gd name="connsiteX4807" fmla="*/ 13239717 w 17135464"/>
              <a:gd name="connsiteY4807" fmla="*/ 3978390 h 17221268"/>
              <a:gd name="connsiteX4808" fmla="*/ 13294399 w 17135464"/>
              <a:gd name="connsiteY4808" fmla="*/ 4001480 h 17221268"/>
              <a:gd name="connsiteX4809" fmla="*/ 13317526 w 17135464"/>
              <a:gd name="connsiteY4809" fmla="*/ 4056132 h 17221268"/>
              <a:gd name="connsiteX4810" fmla="*/ 13317526 w 17135464"/>
              <a:gd name="connsiteY4810" fmla="*/ 4834029 h 17221268"/>
              <a:gd name="connsiteX4811" fmla="*/ 13294399 w 17135464"/>
              <a:gd name="connsiteY4811" fmla="*/ 4888731 h 17221268"/>
              <a:gd name="connsiteX4812" fmla="*/ 13239717 w 17135464"/>
              <a:gd name="connsiteY4812" fmla="*/ 4911824 h 17221268"/>
              <a:gd name="connsiteX4813" fmla="*/ 12384050 w 17135464"/>
              <a:gd name="connsiteY4813" fmla="*/ 4911824 h 17221268"/>
              <a:gd name="connsiteX4814" fmla="*/ 12329369 w 17135464"/>
              <a:gd name="connsiteY4814" fmla="*/ 4888731 h 17221268"/>
              <a:gd name="connsiteX4815" fmla="*/ 12306288 w 17135464"/>
              <a:gd name="connsiteY4815" fmla="*/ 4834029 h 17221268"/>
              <a:gd name="connsiteX4816" fmla="*/ 12306288 w 17135464"/>
              <a:gd name="connsiteY4816" fmla="*/ 4056132 h 17221268"/>
              <a:gd name="connsiteX4817" fmla="*/ 12329369 w 17135464"/>
              <a:gd name="connsiteY4817" fmla="*/ 4001480 h 17221268"/>
              <a:gd name="connsiteX4818" fmla="*/ 12384050 w 17135464"/>
              <a:gd name="connsiteY4818" fmla="*/ 3978390 h 17221268"/>
              <a:gd name="connsiteX4819" fmla="*/ 12461859 w 17135464"/>
              <a:gd name="connsiteY4819" fmla="*/ 3978390 h 17221268"/>
              <a:gd name="connsiteX4820" fmla="*/ 12461859 w 17135464"/>
              <a:gd name="connsiteY4820" fmla="*/ 3920006 h 17221268"/>
              <a:gd name="connsiteX4821" fmla="*/ 12490418 w 17135464"/>
              <a:gd name="connsiteY4821" fmla="*/ 3851337 h 17221268"/>
              <a:gd name="connsiteX4822" fmla="*/ 12559098 w 17135464"/>
              <a:gd name="connsiteY4822" fmla="*/ 3822800 h 17221268"/>
              <a:gd name="connsiteX4823" fmla="*/ 9487936 w 17135464"/>
              <a:gd name="connsiteY4823" fmla="*/ 3798859 h 17221268"/>
              <a:gd name="connsiteX4824" fmla="*/ 9580831 w 17135464"/>
              <a:gd name="connsiteY4824" fmla="*/ 3798859 h 17221268"/>
              <a:gd name="connsiteX4825" fmla="*/ 9580831 w 17135464"/>
              <a:gd name="connsiteY4825" fmla="*/ 3928940 h 17221268"/>
              <a:gd name="connsiteX4826" fmla="*/ 9487936 w 17135464"/>
              <a:gd name="connsiteY4826" fmla="*/ 3928940 h 17221268"/>
              <a:gd name="connsiteX4827" fmla="*/ 11295844 w 17135464"/>
              <a:gd name="connsiteY4827" fmla="*/ 3759300 h 17221268"/>
              <a:gd name="connsiteX4828" fmla="*/ 11061688 w 17135464"/>
              <a:gd name="connsiteY4828" fmla="*/ 3817690 h 17221268"/>
              <a:gd name="connsiteX4829" fmla="*/ 11187547 w 17135464"/>
              <a:gd name="connsiteY4829" fmla="*/ 3943449 h 17221268"/>
              <a:gd name="connsiteX4830" fmla="*/ 11295844 w 17135464"/>
              <a:gd name="connsiteY4830" fmla="*/ 3925290 h 17221268"/>
              <a:gd name="connsiteX4831" fmla="*/ 11404142 w 17135464"/>
              <a:gd name="connsiteY4831" fmla="*/ 3943449 h 17221268"/>
              <a:gd name="connsiteX4832" fmla="*/ 11530001 w 17135464"/>
              <a:gd name="connsiteY4832" fmla="*/ 3817690 h 17221268"/>
              <a:gd name="connsiteX4833" fmla="*/ 11295844 w 17135464"/>
              <a:gd name="connsiteY4833" fmla="*/ 3759300 h 17221268"/>
              <a:gd name="connsiteX4834" fmla="*/ 9333112 w 17135464"/>
              <a:gd name="connsiteY4834" fmla="*/ 3750178 h 17221268"/>
              <a:gd name="connsiteX4835" fmla="*/ 9418860 w 17135464"/>
              <a:gd name="connsiteY4835" fmla="*/ 3785291 h 17221268"/>
              <a:gd name="connsiteX4836" fmla="*/ 9369634 w 17135464"/>
              <a:gd name="connsiteY4836" fmla="*/ 3905797 h 17221268"/>
              <a:gd name="connsiteX4837" fmla="*/ 9283885 w 17135464"/>
              <a:gd name="connsiteY4837" fmla="*/ 3870683 h 17221268"/>
              <a:gd name="connsiteX4838" fmla="*/ 9738831 w 17135464"/>
              <a:gd name="connsiteY4838" fmla="*/ 3748581 h 17221268"/>
              <a:gd name="connsiteX4839" fmla="*/ 9788851 w 17135464"/>
              <a:gd name="connsiteY4839" fmla="*/ 3869086 h 17221268"/>
              <a:gd name="connsiteX4840" fmla="*/ 9703102 w 17135464"/>
              <a:gd name="connsiteY4840" fmla="*/ 3904998 h 17221268"/>
              <a:gd name="connsiteX4841" fmla="*/ 9653082 w 17135464"/>
              <a:gd name="connsiteY4841" fmla="*/ 3784493 h 17221268"/>
              <a:gd name="connsiteX4842" fmla="*/ 9738831 w 17135464"/>
              <a:gd name="connsiteY4842" fmla="*/ 3748581 h 17221268"/>
              <a:gd name="connsiteX4843" fmla="*/ 6016659 w 17135464"/>
              <a:gd name="connsiteY4843" fmla="*/ 3746613 h 17221268"/>
              <a:gd name="connsiteX4844" fmla="*/ 6521482 w 17135464"/>
              <a:gd name="connsiteY4844" fmla="*/ 4251166 h 17221268"/>
              <a:gd name="connsiteX4845" fmla="*/ 6016659 w 17135464"/>
              <a:gd name="connsiteY4845" fmla="*/ 5178536 h 17221268"/>
              <a:gd name="connsiteX4846" fmla="*/ 5511822 w 17135464"/>
              <a:gd name="connsiteY4846" fmla="*/ 4251166 h 17221268"/>
              <a:gd name="connsiteX4847" fmla="*/ 6016659 w 17135464"/>
              <a:gd name="connsiteY4847" fmla="*/ 3746613 h 17221268"/>
              <a:gd name="connsiteX4848" fmla="*/ 320904 w 17135464"/>
              <a:gd name="connsiteY4848" fmla="*/ 3670404 h 17221268"/>
              <a:gd name="connsiteX4849" fmla="*/ 270217 w 17135464"/>
              <a:gd name="connsiteY4849" fmla="*/ 3690569 h 17221268"/>
              <a:gd name="connsiteX4850" fmla="*/ 160602 w 17135464"/>
              <a:gd name="connsiteY4850" fmla="*/ 3799400 h 17221268"/>
              <a:gd name="connsiteX4851" fmla="*/ 139718 w 17135464"/>
              <a:gd name="connsiteY4851" fmla="*/ 3849345 h 17221268"/>
              <a:gd name="connsiteX4852" fmla="*/ 160602 w 17135464"/>
              <a:gd name="connsiteY4852" fmla="*/ 3900022 h 17221268"/>
              <a:gd name="connsiteX4853" fmla="*/ 315674 w 17135464"/>
              <a:gd name="connsiteY4853" fmla="*/ 4055104 h 17221268"/>
              <a:gd name="connsiteX4854" fmla="*/ 366399 w 17135464"/>
              <a:gd name="connsiteY4854" fmla="*/ 4075213 h 17221268"/>
              <a:gd name="connsiteX4855" fmla="*/ 420077 w 17135464"/>
              <a:gd name="connsiteY4855" fmla="*/ 4052106 h 17221268"/>
              <a:gd name="connsiteX4856" fmla="*/ 405947 w 17135464"/>
              <a:gd name="connsiteY4856" fmla="*/ 4038313 h 17221268"/>
              <a:gd name="connsiteX4857" fmla="*/ 389898 w 17135464"/>
              <a:gd name="connsiteY4857" fmla="*/ 4022325 h 17221268"/>
              <a:gd name="connsiteX4858" fmla="*/ 378703 w 17135464"/>
              <a:gd name="connsiteY4858" fmla="*/ 4008139 h 17221268"/>
              <a:gd name="connsiteX4859" fmla="*/ 369014 w 17135464"/>
              <a:gd name="connsiteY4859" fmla="*/ 3989117 h 17221268"/>
              <a:gd name="connsiteX4860" fmla="*/ 366399 w 17135464"/>
              <a:gd name="connsiteY4860" fmla="*/ 3968614 h 17221268"/>
              <a:gd name="connsiteX4861" fmla="*/ 387283 w 17135464"/>
              <a:gd name="connsiteY4861" fmla="*/ 3917957 h 17221268"/>
              <a:gd name="connsiteX4862" fmla="*/ 437970 w 17135464"/>
              <a:gd name="connsiteY4862" fmla="*/ 3897078 h 17221268"/>
              <a:gd name="connsiteX4863" fmla="*/ 458459 w 17135464"/>
              <a:gd name="connsiteY4863" fmla="*/ 3899684 h 17221268"/>
              <a:gd name="connsiteX4864" fmla="*/ 477500 w 17135464"/>
              <a:gd name="connsiteY4864" fmla="*/ 3909373 h 17221268"/>
              <a:gd name="connsiteX4865" fmla="*/ 491686 w 17135464"/>
              <a:gd name="connsiteY4865" fmla="*/ 3920561 h 17221268"/>
              <a:gd name="connsiteX4866" fmla="*/ 507735 w 17135464"/>
              <a:gd name="connsiteY4866" fmla="*/ 3936548 h 17221268"/>
              <a:gd name="connsiteX4867" fmla="*/ 521489 w 17135464"/>
              <a:gd name="connsiteY4867" fmla="*/ 3950735 h 17221268"/>
              <a:gd name="connsiteX4868" fmla="*/ 546117 w 17135464"/>
              <a:gd name="connsiteY4868" fmla="*/ 3896310 h 17221268"/>
              <a:gd name="connsiteX4869" fmla="*/ 525233 w 17135464"/>
              <a:gd name="connsiteY4869" fmla="*/ 3845597 h 17221268"/>
              <a:gd name="connsiteX4870" fmla="*/ 371629 w 17135464"/>
              <a:gd name="connsiteY4870" fmla="*/ 3691281 h 17221268"/>
              <a:gd name="connsiteX4871" fmla="*/ 320904 w 17135464"/>
              <a:gd name="connsiteY4871" fmla="*/ 3670404 h 17221268"/>
              <a:gd name="connsiteX4872" fmla="*/ 11288700 w 17135464"/>
              <a:gd name="connsiteY4872" fmla="*/ 3670400 h 17221268"/>
              <a:gd name="connsiteX4873" fmla="*/ 11515002 w 17135464"/>
              <a:gd name="connsiteY4873" fmla="*/ 3716577 h 17221268"/>
              <a:gd name="connsiteX4874" fmla="*/ 11700953 w 17135464"/>
              <a:gd name="connsiteY4874" fmla="*/ 3840760 h 17221268"/>
              <a:gd name="connsiteX4875" fmla="*/ 11825136 w 17135464"/>
              <a:gd name="connsiteY4875" fmla="*/ 4026708 h 17221268"/>
              <a:gd name="connsiteX4876" fmla="*/ 11871313 w 17135464"/>
              <a:gd name="connsiteY4876" fmla="*/ 4253011 h 17221268"/>
              <a:gd name="connsiteX4877" fmla="*/ 11825136 w 17135464"/>
              <a:gd name="connsiteY4877" fmla="*/ 4479262 h 17221268"/>
              <a:gd name="connsiteX4878" fmla="*/ 11700953 w 17135464"/>
              <a:gd name="connsiteY4878" fmla="*/ 4665265 h 17221268"/>
              <a:gd name="connsiteX4879" fmla="*/ 11515002 w 17135464"/>
              <a:gd name="connsiteY4879" fmla="*/ 4789447 h 17221268"/>
              <a:gd name="connsiteX4880" fmla="*/ 11288700 w 17135464"/>
              <a:gd name="connsiteY4880" fmla="*/ 4835622 h 17221268"/>
              <a:gd name="connsiteX4881" fmla="*/ 11062399 w 17135464"/>
              <a:gd name="connsiteY4881" fmla="*/ 4789447 h 17221268"/>
              <a:gd name="connsiteX4882" fmla="*/ 10876448 w 17135464"/>
              <a:gd name="connsiteY4882" fmla="*/ 4665265 h 17221268"/>
              <a:gd name="connsiteX4883" fmla="*/ 10752265 w 17135464"/>
              <a:gd name="connsiteY4883" fmla="*/ 4479262 h 17221268"/>
              <a:gd name="connsiteX4884" fmla="*/ 10706088 w 17135464"/>
              <a:gd name="connsiteY4884" fmla="*/ 4253011 h 17221268"/>
              <a:gd name="connsiteX4885" fmla="*/ 10752265 w 17135464"/>
              <a:gd name="connsiteY4885" fmla="*/ 4026708 h 17221268"/>
              <a:gd name="connsiteX4886" fmla="*/ 10876448 w 17135464"/>
              <a:gd name="connsiteY4886" fmla="*/ 3840760 h 17221268"/>
              <a:gd name="connsiteX4887" fmla="*/ 11062399 w 17135464"/>
              <a:gd name="connsiteY4887" fmla="*/ 3716577 h 17221268"/>
              <a:gd name="connsiteX4888" fmla="*/ 11288700 w 17135464"/>
              <a:gd name="connsiteY4888" fmla="*/ 3670400 h 17221268"/>
              <a:gd name="connsiteX4889" fmla="*/ 4088291 w 17135464"/>
              <a:gd name="connsiteY4889" fmla="*/ 3645006 h 17221268"/>
              <a:gd name="connsiteX4890" fmla="*/ 4012035 w 17135464"/>
              <a:gd name="connsiteY4890" fmla="*/ 3666508 h 17221268"/>
              <a:gd name="connsiteX4891" fmla="*/ 3960784 w 17135464"/>
              <a:gd name="connsiteY4891" fmla="*/ 3775048 h 17221268"/>
              <a:gd name="connsiteX4892" fmla="*/ 4041808 w 17135464"/>
              <a:gd name="connsiteY4892" fmla="*/ 4177148 h 17221268"/>
              <a:gd name="connsiteX4893" fmla="*/ 4029920 w 17135464"/>
              <a:gd name="connsiteY4893" fmla="*/ 4252280 h 17221268"/>
              <a:gd name="connsiteX4894" fmla="*/ 3957195 w 17135464"/>
              <a:gd name="connsiteY4894" fmla="*/ 4274976 h 17221268"/>
              <a:gd name="connsiteX4895" fmla="*/ 3786738 w 17135464"/>
              <a:gd name="connsiteY4895" fmla="*/ 4254677 h 17221268"/>
              <a:gd name="connsiteX4896" fmla="*/ 3563794 w 17135464"/>
              <a:gd name="connsiteY4896" fmla="*/ 4336999 h 17221268"/>
              <a:gd name="connsiteX4897" fmla="*/ 3520898 w 17135464"/>
              <a:gd name="connsiteY4897" fmla="*/ 4794008 h 17221268"/>
              <a:gd name="connsiteX4898" fmla="*/ 3526842 w 17135464"/>
              <a:gd name="connsiteY4898" fmla="*/ 4829810 h 17221268"/>
              <a:gd name="connsiteX4899" fmla="*/ 3668707 w 17135464"/>
              <a:gd name="connsiteY4899" fmla="*/ 5135210 h 17221268"/>
              <a:gd name="connsiteX4900" fmla="*/ 4038275 w 17135464"/>
              <a:gd name="connsiteY4900" fmla="*/ 5167419 h 17221268"/>
              <a:gd name="connsiteX4901" fmla="*/ 4244453 w 17135464"/>
              <a:gd name="connsiteY4901" fmla="*/ 5140002 h 17221268"/>
              <a:gd name="connsiteX4902" fmla="*/ 4366079 w 17135464"/>
              <a:gd name="connsiteY4902" fmla="*/ 5062404 h 17221268"/>
              <a:gd name="connsiteX4903" fmla="*/ 4510289 w 17135464"/>
              <a:gd name="connsiteY4903" fmla="*/ 4992059 h 17221268"/>
              <a:gd name="connsiteX4904" fmla="*/ 4673626 w 17135464"/>
              <a:gd name="connsiteY4904" fmla="*/ 4997983 h 17221268"/>
              <a:gd name="connsiteX4905" fmla="*/ 4673626 w 17135464"/>
              <a:gd name="connsiteY4905" fmla="*/ 4395502 h 17221268"/>
              <a:gd name="connsiteX4906" fmla="*/ 4323183 w 17135464"/>
              <a:gd name="connsiteY4906" fmla="*/ 4167632 h 17221268"/>
              <a:gd name="connsiteX4907" fmla="*/ 4088291 w 17135464"/>
              <a:gd name="connsiteY4907" fmla="*/ 3645006 h 17221268"/>
              <a:gd name="connsiteX4908" fmla="*/ 9862690 w 17135464"/>
              <a:gd name="connsiteY4908" fmla="*/ 3644032 h 17221268"/>
              <a:gd name="connsiteX4909" fmla="*/ 9954791 w 17135464"/>
              <a:gd name="connsiteY4909" fmla="*/ 3735813 h 17221268"/>
              <a:gd name="connsiteX4910" fmla="*/ 9888891 w 17135464"/>
              <a:gd name="connsiteY4910" fmla="*/ 3801253 h 17221268"/>
              <a:gd name="connsiteX4911" fmla="*/ 9796791 w 17135464"/>
              <a:gd name="connsiteY4911" fmla="*/ 3709478 h 17221268"/>
              <a:gd name="connsiteX4912" fmla="*/ 9862690 w 17135464"/>
              <a:gd name="connsiteY4912" fmla="*/ 3644032 h 17221268"/>
              <a:gd name="connsiteX4913" fmla="*/ 9206076 w 17135464"/>
              <a:gd name="connsiteY4913" fmla="*/ 3644032 h 17221268"/>
              <a:gd name="connsiteX4914" fmla="*/ 9271976 w 17135464"/>
              <a:gd name="connsiteY4914" fmla="*/ 3709478 h 17221268"/>
              <a:gd name="connsiteX4915" fmla="*/ 9179875 w 17135464"/>
              <a:gd name="connsiteY4915" fmla="*/ 3801253 h 17221268"/>
              <a:gd name="connsiteX4916" fmla="*/ 9113976 w 17135464"/>
              <a:gd name="connsiteY4916" fmla="*/ 3735813 h 17221268"/>
              <a:gd name="connsiteX4917" fmla="*/ 4896450 w 17135464"/>
              <a:gd name="connsiteY4917" fmla="*/ 3584179 h 17221268"/>
              <a:gd name="connsiteX4918" fmla="*/ 4961557 w 17135464"/>
              <a:gd name="connsiteY4918" fmla="*/ 3716660 h 17221268"/>
              <a:gd name="connsiteX4919" fmla="*/ 5108440 w 17135464"/>
              <a:gd name="connsiteY4919" fmla="*/ 3738206 h 17221268"/>
              <a:gd name="connsiteX4920" fmla="*/ 5002048 w 17135464"/>
              <a:gd name="connsiteY4920" fmla="*/ 3841154 h 17221268"/>
              <a:gd name="connsiteX4921" fmla="*/ 5027454 w 17135464"/>
              <a:gd name="connsiteY4921" fmla="*/ 3987197 h 17221268"/>
              <a:gd name="connsiteX4922" fmla="*/ 4896450 w 17135464"/>
              <a:gd name="connsiteY4922" fmla="*/ 3918566 h 17221268"/>
              <a:gd name="connsiteX4923" fmla="*/ 4765448 w 17135464"/>
              <a:gd name="connsiteY4923" fmla="*/ 3987197 h 17221268"/>
              <a:gd name="connsiteX4924" fmla="*/ 4790060 w 17135464"/>
              <a:gd name="connsiteY4924" fmla="*/ 3841154 h 17221268"/>
              <a:gd name="connsiteX4925" fmla="*/ 4684461 w 17135464"/>
              <a:gd name="connsiteY4925" fmla="*/ 3738206 h 17221268"/>
              <a:gd name="connsiteX4926" fmla="*/ 4830551 w 17135464"/>
              <a:gd name="connsiteY4926" fmla="*/ 3716660 h 17221268"/>
              <a:gd name="connsiteX4927" fmla="*/ 14982214 w 17135464"/>
              <a:gd name="connsiteY4927" fmla="*/ 3539491 h 17221268"/>
              <a:gd name="connsiteX4928" fmla="*/ 15013179 w 17135464"/>
              <a:gd name="connsiteY4928" fmla="*/ 3554655 h 17221268"/>
              <a:gd name="connsiteX4929" fmla="*/ 15068757 w 17135464"/>
              <a:gd name="connsiteY4929" fmla="*/ 3590564 h 17221268"/>
              <a:gd name="connsiteX4930" fmla="*/ 15148154 w 17135464"/>
              <a:gd name="connsiteY4930" fmla="*/ 3625677 h 17221268"/>
              <a:gd name="connsiteX4931" fmla="*/ 15247400 w 17135464"/>
              <a:gd name="connsiteY4931" fmla="*/ 3641639 h 17221268"/>
              <a:gd name="connsiteX4932" fmla="*/ 15345853 w 17135464"/>
              <a:gd name="connsiteY4932" fmla="*/ 3625677 h 17221268"/>
              <a:gd name="connsiteX4933" fmla="*/ 15426044 w 17135464"/>
              <a:gd name="connsiteY4933" fmla="*/ 3590564 h 17221268"/>
              <a:gd name="connsiteX4934" fmla="*/ 15480828 w 17135464"/>
              <a:gd name="connsiteY4934" fmla="*/ 3554655 h 17221268"/>
              <a:gd name="connsiteX4935" fmla="*/ 15511793 w 17135464"/>
              <a:gd name="connsiteY4935" fmla="*/ 3539491 h 17221268"/>
              <a:gd name="connsiteX4936" fmla="*/ 15594366 w 17135464"/>
              <a:gd name="connsiteY4936" fmla="*/ 3553857 h 17221268"/>
              <a:gd name="connsiteX4937" fmla="*/ 15657089 w 17135464"/>
              <a:gd name="connsiteY4937" fmla="*/ 3593756 h 17221268"/>
              <a:gd name="connsiteX4938" fmla="*/ 15703140 w 17135464"/>
              <a:gd name="connsiteY4938" fmla="*/ 3653608 h 17221268"/>
              <a:gd name="connsiteX4939" fmla="*/ 15734898 w 17135464"/>
              <a:gd name="connsiteY4939" fmla="*/ 3725438 h 17221268"/>
              <a:gd name="connsiteX4940" fmla="*/ 15754748 w 17135464"/>
              <a:gd name="connsiteY4940" fmla="*/ 3806042 h 17221268"/>
              <a:gd name="connsiteX4941" fmla="*/ 15765069 w 17135464"/>
              <a:gd name="connsiteY4941" fmla="*/ 3886644 h 17221268"/>
              <a:gd name="connsiteX4942" fmla="*/ 15767451 w 17135464"/>
              <a:gd name="connsiteY4942" fmla="*/ 3962458 h 17221268"/>
              <a:gd name="connsiteX4943" fmla="*/ 15713461 w 17135464"/>
              <a:gd name="connsiteY4943" fmla="*/ 4102913 h 17221268"/>
              <a:gd name="connsiteX4944" fmla="*/ 15570546 w 17135464"/>
              <a:gd name="connsiteY4944" fmla="*/ 4153989 h 17221268"/>
              <a:gd name="connsiteX4945" fmla="*/ 14924254 w 17135464"/>
              <a:gd name="connsiteY4945" fmla="*/ 4153989 h 17221268"/>
              <a:gd name="connsiteX4946" fmla="*/ 14780546 w 17135464"/>
              <a:gd name="connsiteY4946" fmla="*/ 4102913 h 17221268"/>
              <a:gd name="connsiteX4947" fmla="*/ 14726555 w 17135464"/>
              <a:gd name="connsiteY4947" fmla="*/ 3962458 h 17221268"/>
              <a:gd name="connsiteX4948" fmla="*/ 14728937 w 17135464"/>
              <a:gd name="connsiteY4948" fmla="*/ 3886644 h 17221268"/>
              <a:gd name="connsiteX4949" fmla="*/ 14739259 w 17135464"/>
              <a:gd name="connsiteY4949" fmla="*/ 3806042 h 17221268"/>
              <a:gd name="connsiteX4950" fmla="*/ 14759108 w 17135464"/>
              <a:gd name="connsiteY4950" fmla="*/ 3725438 h 17221268"/>
              <a:gd name="connsiteX4951" fmla="*/ 14790867 w 17135464"/>
              <a:gd name="connsiteY4951" fmla="*/ 3653608 h 17221268"/>
              <a:gd name="connsiteX4952" fmla="*/ 14836917 w 17135464"/>
              <a:gd name="connsiteY4952" fmla="*/ 3593756 h 17221268"/>
              <a:gd name="connsiteX4953" fmla="*/ 14899641 w 17135464"/>
              <a:gd name="connsiteY4953" fmla="*/ 3553857 h 17221268"/>
              <a:gd name="connsiteX4954" fmla="*/ 14982214 w 17135464"/>
              <a:gd name="connsiteY4954" fmla="*/ 3539491 h 17221268"/>
              <a:gd name="connsiteX4955" fmla="*/ 325025 w 17135464"/>
              <a:gd name="connsiteY4955" fmla="*/ 3530702 h 17221268"/>
              <a:gd name="connsiteX4956" fmla="*/ 477425 w 17135464"/>
              <a:gd name="connsiteY4956" fmla="*/ 3594202 h 17221268"/>
              <a:gd name="connsiteX4957" fmla="*/ 631292 w 17135464"/>
              <a:gd name="connsiteY4957" fmla="*/ 3748862 h 17221268"/>
              <a:gd name="connsiteX4958" fmla="*/ 693268 w 17135464"/>
              <a:gd name="connsiteY4958" fmla="*/ 3900527 h 17221268"/>
              <a:gd name="connsiteX4959" fmla="*/ 627567 w 17135464"/>
              <a:gd name="connsiteY4959" fmla="*/ 4056652 h 17221268"/>
              <a:gd name="connsiteX4960" fmla="*/ 693268 w 17135464"/>
              <a:gd name="connsiteY4960" fmla="*/ 4122352 h 17221268"/>
              <a:gd name="connsiteX4961" fmla="*/ 848716 w 17135464"/>
              <a:gd name="connsiteY4961" fmla="*/ 4056652 h 17221268"/>
              <a:gd name="connsiteX4962" fmla="*/ 1001116 w 17135464"/>
              <a:gd name="connsiteY4962" fmla="*/ 4119361 h 17221268"/>
              <a:gd name="connsiteX4963" fmla="*/ 1156451 w 17135464"/>
              <a:gd name="connsiteY4963" fmla="*/ 4274808 h 17221268"/>
              <a:gd name="connsiteX4964" fmla="*/ 1219217 w 17135464"/>
              <a:gd name="connsiteY4964" fmla="*/ 4427155 h 17221268"/>
              <a:gd name="connsiteX4965" fmla="*/ 1155717 w 17135464"/>
              <a:gd name="connsiteY4965" fmla="*/ 4578824 h 17221268"/>
              <a:gd name="connsiteX4966" fmla="*/ 1045876 w 17135464"/>
              <a:gd name="connsiteY4966" fmla="*/ 4687926 h 17221268"/>
              <a:gd name="connsiteX4967" fmla="*/ 894210 w 17135464"/>
              <a:gd name="connsiteY4967" fmla="*/ 4749902 h 17221268"/>
              <a:gd name="connsiteX4968" fmla="*/ 741866 w 17135464"/>
              <a:gd name="connsiteY4968" fmla="*/ 4686402 h 17221268"/>
              <a:gd name="connsiteX4969" fmla="*/ 587999 w 17135464"/>
              <a:gd name="connsiteY4969" fmla="*/ 4531751 h 17221268"/>
              <a:gd name="connsiteX4970" fmla="*/ 525967 w 17135464"/>
              <a:gd name="connsiteY4970" fmla="*/ 4380077 h 17221268"/>
              <a:gd name="connsiteX4971" fmla="*/ 591669 w 17135464"/>
              <a:gd name="connsiteY4971" fmla="*/ 4223951 h 17221268"/>
              <a:gd name="connsiteX4972" fmla="*/ 525967 w 17135464"/>
              <a:gd name="connsiteY4972" fmla="*/ 4158194 h 17221268"/>
              <a:gd name="connsiteX4973" fmla="*/ 370576 w 17135464"/>
              <a:gd name="connsiteY4973" fmla="*/ 4223951 h 17221268"/>
              <a:gd name="connsiteX4974" fmla="*/ 218176 w 17135464"/>
              <a:gd name="connsiteY4974" fmla="*/ 4161241 h 17221268"/>
              <a:gd name="connsiteX4975" fmla="*/ 62785 w 17135464"/>
              <a:gd name="connsiteY4975" fmla="*/ 4005851 h 17221268"/>
              <a:gd name="connsiteX4976" fmla="*/ 19 w 17135464"/>
              <a:gd name="connsiteY4976" fmla="*/ 3853453 h 17221268"/>
              <a:gd name="connsiteX4977" fmla="*/ 63519 w 17135464"/>
              <a:gd name="connsiteY4977" fmla="*/ 3701787 h 17221268"/>
              <a:gd name="connsiteX4978" fmla="*/ 173359 w 17135464"/>
              <a:gd name="connsiteY4978" fmla="*/ 3592734 h 17221268"/>
              <a:gd name="connsiteX4979" fmla="*/ 325025 w 17135464"/>
              <a:gd name="connsiteY4979" fmla="*/ 3530702 h 17221268"/>
              <a:gd name="connsiteX4980" fmla="*/ 3178296 w 17135464"/>
              <a:gd name="connsiteY4980" fmla="*/ 3513153 h 17221268"/>
              <a:gd name="connsiteX4981" fmla="*/ 3267220 w 17135464"/>
              <a:gd name="connsiteY4981" fmla="*/ 3693517 h 17221268"/>
              <a:gd name="connsiteX4982" fmla="*/ 3465714 w 17135464"/>
              <a:gd name="connsiteY4982" fmla="*/ 3722246 h 17221268"/>
              <a:gd name="connsiteX4983" fmla="*/ 3322004 w 17135464"/>
              <a:gd name="connsiteY4983" fmla="*/ 3861904 h 17221268"/>
              <a:gd name="connsiteX4984" fmla="*/ 3356146 w 17135464"/>
              <a:gd name="connsiteY4984" fmla="*/ 4059820 h 17221268"/>
              <a:gd name="connsiteX4985" fmla="*/ 3178296 w 17135464"/>
              <a:gd name="connsiteY4985" fmla="*/ 3966448 h 17221268"/>
              <a:gd name="connsiteX4986" fmla="*/ 3000446 w 17135464"/>
              <a:gd name="connsiteY4986" fmla="*/ 4059820 h 17221268"/>
              <a:gd name="connsiteX4987" fmla="*/ 3034587 w 17135464"/>
              <a:gd name="connsiteY4987" fmla="*/ 3861904 h 17221268"/>
              <a:gd name="connsiteX4988" fmla="*/ 2890879 w 17135464"/>
              <a:gd name="connsiteY4988" fmla="*/ 3722246 h 17221268"/>
              <a:gd name="connsiteX4989" fmla="*/ 3089372 w 17135464"/>
              <a:gd name="connsiteY4989" fmla="*/ 3693517 h 17221268"/>
              <a:gd name="connsiteX4990" fmla="*/ 4113566 w 17135464"/>
              <a:gd name="connsiteY4990" fmla="*/ 3505307 h 17221268"/>
              <a:gd name="connsiteX4991" fmla="*/ 4148096 w 17135464"/>
              <a:gd name="connsiteY4991" fmla="*/ 3506479 h 17221268"/>
              <a:gd name="connsiteX4992" fmla="*/ 4206614 w 17135464"/>
              <a:gd name="connsiteY4992" fmla="*/ 3551853 h 17221268"/>
              <a:gd name="connsiteX4993" fmla="*/ 4447543 w 17135464"/>
              <a:gd name="connsiteY4993" fmla="*/ 4096895 h 17221268"/>
              <a:gd name="connsiteX4994" fmla="*/ 4731435 w 17135464"/>
              <a:gd name="connsiteY4994" fmla="*/ 4266243 h 17221268"/>
              <a:gd name="connsiteX4995" fmla="*/ 4772031 w 17135464"/>
              <a:gd name="connsiteY4995" fmla="*/ 4254355 h 17221268"/>
              <a:gd name="connsiteX4996" fmla="*/ 5141856 w 17135464"/>
              <a:gd name="connsiteY4996" fmla="*/ 4254355 h 17221268"/>
              <a:gd name="connsiteX4997" fmla="*/ 5213378 w 17135464"/>
              <a:gd name="connsiteY4997" fmla="*/ 4325927 h 17221268"/>
              <a:gd name="connsiteX4998" fmla="*/ 5213378 w 17135464"/>
              <a:gd name="connsiteY4998" fmla="*/ 5184639 h 17221268"/>
              <a:gd name="connsiteX4999" fmla="*/ 5141856 w 17135464"/>
              <a:gd name="connsiteY4999" fmla="*/ 5255038 h 17221268"/>
              <a:gd name="connsiteX5000" fmla="*/ 4760082 w 17135464"/>
              <a:gd name="connsiteY5000" fmla="*/ 5256210 h 17221268"/>
              <a:gd name="connsiteX5001" fmla="*/ 4688468 w 17135464"/>
              <a:gd name="connsiteY5001" fmla="*/ 5185811 h 17221268"/>
              <a:gd name="connsiteX5002" fmla="*/ 4699276 w 17135464"/>
              <a:gd name="connsiteY5002" fmla="*/ 5147724 h 17221268"/>
              <a:gd name="connsiteX5003" fmla="*/ 4558428 w 17135464"/>
              <a:gd name="connsiteY5003" fmla="*/ 5136924 h 17221268"/>
              <a:gd name="connsiteX5004" fmla="*/ 4528643 w 17135464"/>
              <a:gd name="connsiteY5004" fmla="*/ 5138180 h 17221268"/>
              <a:gd name="connsiteX5005" fmla="*/ 4457121 w 17135464"/>
              <a:gd name="connsiteY5005" fmla="*/ 5178695 h 17221268"/>
              <a:gd name="connsiteX5006" fmla="*/ 4308015 w 17135464"/>
              <a:gd name="connsiteY5006" fmla="*/ 5272953 h 17221268"/>
              <a:gd name="connsiteX5007" fmla="*/ 4040727 w 17135464"/>
              <a:gd name="connsiteY5007" fmla="*/ 5313468 h 17221268"/>
              <a:gd name="connsiteX5008" fmla="*/ 3645949 w 17135464"/>
              <a:gd name="connsiteY5008" fmla="*/ 5278896 h 17221268"/>
              <a:gd name="connsiteX5009" fmla="*/ 3387008 w 17135464"/>
              <a:gd name="connsiteY5009" fmla="*/ 4856659 h 17221268"/>
              <a:gd name="connsiteX5010" fmla="*/ 3381120 w 17135464"/>
              <a:gd name="connsiteY5010" fmla="*/ 4820912 h 17221268"/>
              <a:gd name="connsiteX5011" fmla="*/ 3450269 w 17135464"/>
              <a:gd name="connsiteY5011" fmla="*/ 4257873 h 17221268"/>
              <a:gd name="connsiteX5012" fmla="*/ 3789083 w 17135464"/>
              <a:gd name="connsiteY5012" fmla="*/ 4115981 h 17221268"/>
              <a:gd name="connsiteX5013" fmla="*/ 3870180 w 17135464"/>
              <a:gd name="connsiteY5013" fmla="*/ 4119580 h 17221268"/>
              <a:gd name="connsiteX5014" fmla="*/ 3818867 w 17135464"/>
              <a:gd name="connsiteY5014" fmla="*/ 3779633 h 17221268"/>
              <a:gd name="connsiteX5015" fmla="*/ 4113566 w 17135464"/>
              <a:gd name="connsiteY5015" fmla="*/ 3505307 h 17221268"/>
              <a:gd name="connsiteX5016" fmla="*/ 9130649 w 17135464"/>
              <a:gd name="connsiteY5016" fmla="*/ 3499584 h 17221268"/>
              <a:gd name="connsiteX5017" fmla="*/ 9166378 w 17135464"/>
              <a:gd name="connsiteY5017" fmla="*/ 3585774 h 17221268"/>
              <a:gd name="connsiteX5018" fmla="*/ 9046488 w 17135464"/>
              <a:gd name="connsiteY5018" fmla="*/ 3635253 h 17221268"/>
              <a:gd name="connsiteX5019" fmla="*/ 9010759 w 17135464"/>
              <a:gd name="connsiteY5019" fmla="*/ 3549866 h 17221268"/>
              <a:gd name="connsiteX5020" fmla="*/ 9130649 w 17135464"/>
              <a:gd name="connsiteY5020" fmla="*/ 3499584 h 17221268"/>
              <a:gd name="connsiteX5021" fmla="*/ 9938911 w 17135464"/>
              <a:gd name="connsiteY5021" fmla="*/ 3497190 h 17221268"/>
              <a:gd name="connsiteX5022" fmla="*/ 10059595 w 17135464"/>
              <a:gd name="connsiteY5022" fmla="*/ 3545877 h 17221268"/>
              <a:gd name="connsiteX5023" fmla="*/ 10023866 w 17135464"/>
              <a:gd name="connsiteY5023" fmla="*/ 3632062 h 17221268"/>
              <a:gd name="connsiteX5024" fmla="*/ 9903977 w 17135464"/>
              <a:gd name="connsiteY5024" fmla="*/ 3582583 h 17221268"/>
              <a:gd name="connsiteX5025" fmla="*/ 10502309 w 17135464"/>
              <a:gd name="connsiteY5025" fmla="*/ 3454499 h 17221268"/>
              <a:gd name="connsiteX5026" fmla="*/ 10439388 w 17135464"/>
              <a:gd name="connsiteY5026" fmla="*/ 3517421 h 17221268"/>
              <a:gd name="connsiteX5027" fmla="*/ 10439388 w 17135464"/>
              <a:gd name="connsiteY5027" fmla="*/ 3591436 h 17221268"/>
              <a:gd name="connsiteX5028" fmla="*/ 10527930 w 17135464"/>
              <a:gd name="connsiteY5028" fmla="*/ 3591436 h 17221268"/>
              <a:gd name="connsiteX5029" fmla="*/ 10527930 w 17135464"/>
              <a:gd name="connsiteY5029" fmla="*/ 3679927 h 17221268"/>
              <a:gd name="connsiteX5030" fmla="*/ 10601892 w 17135464"/>
              <a:gd name="connsiteY5030" fmla="*/ 3679927 h 17221268"/>
              <a:gd name="connsiteX5031" fmla="*/ 10664813 w 17135464"/>
              <a:gd name="connsiteY5031" fmla="*/ 3617004 h 17221268"/>
              <a:gd name="connsiteX5032" fmla="*/ 9952409 w 17135464"/>
              <a:gd name="connsiteY5032" fmla="*/ 3334387 h 17221268"/>
              <a:gd name="connsiteX5033" fmla="*/ 10082620 w 17135464"/>
              <a:gd name="connsiteY5033" fmla="*/ 3334387 h 17221268"/>
              <a:gd name="connsiteX5034" fmla="*/ 10082620 w 17135464"/>
              <a:gd name="connsiteY5034" fmla="*/ 3427758 h 17221268"/>
              <a:gd name="connsiteX5035" fmla="*/ 9952409 w 17135464"/>
              <a:gd name="connsiteY5035" fmla="*/ 3427758 h 17221268"/>
              <a:gd name="connsiteX5036" fmla="*/ 9952409 w 17135464"/>
              <a:gd name="connsiteY5036" fmla="*/ 3334387 h 17221268"/>
              <a:gd name="connsiteX5037" fmla="*/ 8986146 w 17135464"/>
              <a:gd name="connsiteY5037" fmla="*/ 3334387 h 17221268"/>
              <a:gd name="connsiteX5038" fmla="*/ 9116358 w 17135464"/>
              <a:gd name="connsiteY5038" fmla="*/ 3334387 h 17221268"/>
              <a:gd name="connsiteX5039" fmla="*/ 9116358 w 17135464"/>
              <a:gd name="connsiteY5039" fmla="*/ 3427758 h 17221268"/>
              <a:gd name="connsiteX5040" fmla="*/ 8986146 w 17135464"/>
              <a:gd name="connsiteY5040" fmla="*/ 3427758 h 17221268"/>
              <a:gd name="connsiteX5041" fmla="*/ 8986146 w 17135464"/>
              <a:gd name="connsiteY5041" fmla="*/ 3334387 h 17221268"/>
              <a:gd name="connsiteX5042" fmla="*/ 9044900 w 17135464"/>
              <a:gd name="connsiteY5042" fmla="*/ 3130084 h 17221268"/>
              <a:gd name="connsiteX5043" fmla="*/ 9165584 w 17135464"/>
              <a:gd name="connsiteY5043" fmla="*/ 3179565 h 17221268"/>
              <a:gd name="connsiteX5044" fmla="*/ 9129855 w 17135464"/>
              <a:gd name="connsiteY5044" fmla="*/ 3265754 h 17221268"/>
              <a:gd name="connsiteX5045" fmla="*/ 9009965 w 17135464"/>
              <a:gd name="connsiteY5045" fmla="*/ 3216275 h 17221268"/>
              <a:gd name="connsiteX5046" fmla="*/ 9044900 w 17135464"/>
              <a:gd name="connsiteY5046" fmla="*/ 3130084 h 17221268"/>
              <a:gd name="connsiteX5047" fmla="*/ 10022278 w 17135464"/>
              <a:gd name="connsiteY5047" fmla="*/ 3126892 h 17221268"/>
              <a:gd name="connsiteX5048" fmla="*/ 10058007 w 17135464"/>
              <a:gd name="connsiteY5048" fmla="*/ 3212285 h 17221268"/>
              <a:gd name="connsiteX5049" fmla="*/ 9938117 w 17135464"/>
              <a:gd name="connsiteY5049" fmla="*/ 3262561 h 17221268"/>
              <a:gd name="connsiteX5050" fmla="*/ 9902389 w 17135464"/>
              <a:gd name="connsiteY5050" fmla="*/ 3177171 h 17221268"/>
              <a:gd name="connsiteX5051" fmla="*/ 10022278 w 17135464"/>
              <a:gd name="connsiteY5051" fmla="*/ 3126892 h 17221268"/>
              <a:gd name="connsiteX5052" fmla="*/ 10944867 w 17135464"/>
              <a:gd name="connsiteY5052" fmla="*/ 3022699 h 17221268"/>
              <a:gd name="connsiteX5053" fmla="*/ 10933126 w 17135464"/>
              <a:gd name="connsiteY5053" fmla="*/ 3027535 h 17221268"/>
              <a:gd name="connsiteX5054" fmla="*/ 10558523 w 17135464"/>
              <a:gd name="connsiteY5054" fmla="*/ 3402193 h 17221268"/>
              <a:gd name="connsiteX5055" fmla="*/ 10553688 w 17135464"/>
              <a:gd name="connsiteY5055" fmla="*/ 3413934 h 17221268"/>
              <a:gd name="connsiteX5056" fmla="*/ 10568909 w 17135464"/>
              <a:gd name="connsiteY5056" fmla="*/ 3429098 h 17221268"/>
              <a:gd name="connsiteX5057" fmla="*/ 10580650 w 17135464"/>
              <a:gd name="connsiteY5057" fmla="*/ 3424263 h 17221268"/>
              <a:gd name="connsiteX5058" fmla="*/ 10955253 w 17135464"/>
              <a:gd name="connsiteY5058" fmla="*/ 3049660 h 17221268"/>
              <a:gd name="connsiteX5059" fmla="*/ 10960088 w 17135464"/>
              <a:gd name="connsiteY5059" fmla="*/ 3037921 h 17221268"/>
              <a:gd name="connsiteX5060" fmla="*/ 10944867 w 17135464"/>
              <a:gd name="connsiteY5060" fmla="*/ 3022699 h 17221268"/>
              <a:gd name="connsiteX5061" fmla="*/ 15247400 w 17135464"/>
              <a:gd name="connsiteY5061" fmla="*/ 3018358 h 17221268"/>
              <a:gd name="connsiteX5062" fmla="*/ 15447481 w 17135464"/>
              <a:gd name="connsiteY5062" fmla="*/ 3102153 h 17221268"/>
              <a:gd name="connsiteX5063" fmla="*/ 15530848 w 17135464"/>
              <a:gd name="connsiteY5063" fmla="*/ 3302464 h 17221268"/>
              <a:gd name="connsiteX5064" fmla="*/ 15447481 w 17135464"/>
              <a:gd name="connsiteY5064" fmla="*/ 3503575 h 17221268"/>
              <a:gd name="connsiteX5065" fmla="*/ 15247400 w 17135464"/>
              <a:gd name="connsiteY5065" fmla="*/ 3586573 h 17221268"/>
              <a:gd name="connsiteX5066" fmla="*/ 15046526 w 17135464"/>
              <a:gd name="connsiteY5066" fmla="*/ 3503575 h 17221268"/>
              <a:gd name="connsiteX5067" fmla="*/ 14963159 w 17135464"/>
              <a:gd name="connsiteY5067" fmla="*/ 3302464 h 17221268"/>
              <a:gd name="connsiteX5068" fmla="*/ 15046526 w 17135464"/>
              <a:gd name="connsiteY5068" fmla="*/ 3102153 h 17221268"/>
              <a:gd name="connsiteX5069" fmla="*/ 15247400 w 17135464"/>
              <a:gd name="connsiteY5069" fmla="*/ 3018358 h 17221268"/>
              <a:gd name="connsiteX5070" fmla="*/ 9534780 w 17135464"/>
              <a:gd name="connsiteY5070" fmla="*/ 3015963 h 17221268"/>
              <a:gd name="connsiteX5071" fmla="*/ 9900007 w 17135464"/>
              <a:gd name="connsiteY5071" fmla="*/ 3381471 h 17221268"/>
              <a:gd name="connsiteX5072" fmla="*/ 9534780 w 17135464"/>
              <a:gd name="connsiteY5072" fmla="*/ 3746987 h 17221268"/>
              <a:gd name="connsiteX5073" fmla="*/ 9168760 w 17135464"/>
              <a:gd name="connsiteY5073" fmla="*/ 3381471 h 17221268"/>
              <a:gd name="connsiteX5074" fmla="*/ 9534780 w 17135464"/>
              <a:gd name="connsiteY5074" fmla="*/ 3015963 h 17221268"/>
              <a:gd name="connsiteX5075" fmla="*/ 2827369 w 17135464"/>
              <a:gd name="connsiteY5075" fmla="*/ 3010012 h 17221268"/>
              <a:gd name="connsiteX5076" fmla="*/ 2780108 w 17135464"/>
              <a:gd name="connsiteY5076" fmla="*/ 3028830 h 17221268"/>
              <a:gd name="connsiteX5077" fmla="*/ 2730531 w 17135464"/>
              <a:gd name="connsiteY5077" fmla="*/ 3137158 h 17221268"/>
              <a:gd name="connsiteX5078" fmla="*/ 2741259 w 17135464"/>
              <a:gd name="connsiteY5078" fmla="*/ 3148123 h 17221268"/>
              <a:gd name="connsiteX5079" fmla="*/ 2827369 w 17135464"/>
              <a:gd name="connsiteY5079" fmla="*/ 3010012 h 17221268"/>
              <a:gd name="connsiteX5080" fmla="*/ 16301000 w 17135464"/>
              <a:gd name="connsiteY5080" fmla="*/ 2991224 h 17221268"/>
              <a:gd name="connsiteX5081" fmla="*/ 16584448 w 17135464"/>
              <a:gd name="connsiteY5081" fmla="*/ 3274533 h 17221268"/>
              <a:gd name="connsiteX5082" fmla="*/ 16772618 w 17135464"/>
              <a:gd name="connsiteY5082" fmla="*/ 3117315 h 17221268"/>
              <a:gd name="connsiteX5083" fmla="*/ 16898860 w 17135464"/>
              <a:gd name="connsiteY5083" fmla="*/ 3557846 h 17221268"/>
              <a:gd name="connsiteX5084" fmla="*/ 16081070 w 17135464"/>
              <a:gd name="connsiteY5084" fmla="*/ 3557846 h 17221268"/>
              <a:gd name="connsiteX5085" fmla="*/ 16081070 w 17135464"/>
              <a:gd name="connsiteY5085" fmla="*/ 3274533 h 17221268"/>
              <a:gd name="connsiteX5086" fmla="*/ 16301000 w 17135464"/>
              <a:gd name="connsiteY5086" fmla="*/ 2991224 h 17221268"/>
              <a:gd name="connsiteX5087" fmla="*/ 9888891 w 17135464"/>
              <a:gd name="connsiteY5087" fmla="*/ 2960900 h 17221268"/>
              <a:gd name="connsiteX5088" fmla="*/ 9954791 w 17135464"/>
              <a:gd name="connsiteY5088" fmla="*/ 3026338 h 17221268"/>
              <a:gd name="connsiteX5089" fmla="*/ 9862690 w 17135464"/>
              <a:gd name="connsiteY5089" fmla="*/ 3118113 h 17221268"/>
              <a:gd name="connsiteX5090" fmla="*/ 9796791 w 17135464"/>
              <a:gd name="connsiteY5090" fmla="*/ 3052673 h 17221268"/>
              <a:gd name="connsiteX5091" fmla="*/ 9888891 w 17135464"/>
              <a:gd name="connsiteY5091" fmla="*/ 2960900 h 17221268"/>
              <a:gd name="connsiteX5092" fmla="*/ 9179875 w 17135464"/>
              <a:gd name="connsiteY5092" fmla="*/ 2960900 h 17221268"/>
              <a:gd name="connsiteX5093" fmla="*/ 9271976 w 17135464"/>
              <a:gd name="connsiteY5093" fmla="*/ 3052673 h 17221268"/>
              <a:gd name="connsiteX5094" fmla="*/ 9206076 w 17135464"/>
              <a:gd name="connsiteY5094" fmla="*/ 3118113 h 17221268"/>
              <a:gd name="connsiteX5095" fmla="*/ 9113976 w 17135464"/>
              <a:gd name="connsiteY5095" fmla="*/ 3026338 h 17221268"/>
              <a:gd name="connsiteX5096" fmla="*/ 3788603 w 17135464"/>
              <a:gd name="connsiteY5096" fmla="*/ 2946505 h 17221268"/>
              <a:gd name="connsiteX5097" fmla="*/ 3683024 w 17135464"/>
              <a:gd name="connsiteY5097" fmla="*/ 3052062 h 17221268"/>
              <a:gd name="connsiteX5098" fmla="*/ 3788603 w 17135464"/>
              <a:gd name="connsiteY5098" fmla="*/ 3157640 h 17221268"/>
              <a:gd name="connsiteX5099" fmla="*/ 3894161 w 17135464"/>
              <a:gd name="connsiteY5099" fmla="*/ 3052062 h 17221268"/>
              <a:gd name="connsiteX5100" fmla="*/ 3788603 w 17135464"/>
              <a:gd name="connsiteY5100" fmla="*/ 2946505 h 17221268"/>
              <a:gd name="connsiteX5101" fmla="*/ 15955622 w 17135464"/>
              <a:gd name="connsiteY5101" fmla="*/ 2928977 h 17221268"/>
              <a:gd name="connsiteX5102" fmla="*/ 16018346 w 17135464"/>
              <a:gd name="connsiteY5102" fmla="*/ 2928977 h 17221268"/>
              <a:gd name="connsiteX5103" fmla="*/ 16018346 w 17135464"/>
              <a:gd name="connsiteY5103" fmla="*/ 3620091 h 17221268"/>
              <a:gd name="connsiteX5104" fmla="*/ 16961584 w 17135464"/>
              <a:gd name="connsiteY5104" fmla="*/ 3620091 h 17221268"/>
              <a:gd name="connsiteX5105" fmla="*/ 16961584 w 17135464"/>
              <a:gd name="connsiteY5105" fmla="*/ 3683142 h 17221268"/>
              <a:gd name="connsiteX5106" fmla="*/ 15955622 w 17135464"/>
              <a:gd name="connsiteY5106" fmla="*/ 3683142 h 17221268"/>
              <a:gd name="connsiteX5107" fmla="*/ 10925163 w 17135464"/>
              <a:gd name="connsiteY5107" fmla="*/ 2908400 h 17221268"/>
              <a:gd name="connsiteX5108" fmla="*/ 11212501 w 17135464"/>
              <a:gd name="connsiteY5108" fmla="*/ 3195738 h 17221268"/>
              <a:gd name="connsiteX5109" fmla="*/ 10637826 w 17135464"/>
              <a:gd name="connsiteY5109" fmla="*/ 3770415 h 17221268"/>
              <a:gd name="connsiteX5110" fmla="*/ 10350488 w 17135464"/>
              <a:gd name="connsiteY5110" fmla="*/ 3770415 h 17221268"/>
              <a:gd name="connsiteX5111" fmla="*/ 10350488 w 17135464"/>
              <a:gd name="connsiteY5111" fmla="*/ 3483074 h 17221268"/>
              <a:gd name="connsiteX5112" fmla="*/ 10925163 w 17135464"/>
              <a:gd name="connsiteY5112" fmla="*/ 2908400 h 17221268"/>
              <a:gd name="connsiteX5113" fmla="*/ 9365664 w 17135464"/>
              <a:gd name="connsiteY5113" fmla="*/ 2857947 h 17221268"/>
              <a:gd name="connsiteX5114" fmla="*/ 9415685 w 17135464"/>
              <a:gd name="connsiteY5114" fmla="*/ 2977657 h 17221268"/>
              <a:gd name="connsiteX5115" fmla="*/ 9329936 w 17135464"/>
              <a:gd name="connsiteY5115" fmla="*/ 3013570 h 17221268"/>
              <a:gd name="connsiteX5116" fmla="*/ 9279916 w 17135464"/>
              <a:gd name="connsiteY5116" fmla="*/ 2893860 h 17221268"/>
              <a:gd name="connsiteX5117" fmla="*/ 9699132 w 17135464"/>
              <a:gd name="connsiteY5117" fmla="*/ 2856351 h 17221268"/>
              <a:gd name="connsiteX5118" fmla="*/ 9785675 w 17135464"/>
              <a:gd name="connsiteY5118" fmla="*/ 2891465 h 17221268"/>
              <a:gd name="connsiteX5119" fmla="*/ 9735655 w 17135464"/>
              <a:gd name="connsiteY5119" fmla="*/ 3011974 h 17221268"/>
              <a:gd name="connsiteX5120" fmla="*/ 9649906 w 17135464"/>
              <a:gd name="connsiteY5120" fmla="*/ 2976859 h 17221268"/>
              <a:gd name="connsiteX5121" fmla="*/ 6650071 w 17135464"/>
              <a:gd name="connsiteY5121" fmla="*/ 2844912 h 17221268"/>
              <a:gd name="connsiteX5122" fmla="*/ 6578635 w 17135464"/>
              <a:gd name="connsiteY5122" fmla="*/ 2916345 h 17221268"/>
              <a:gd name="connsiteX5123" fmla="*/ 6650071 w 17135464"/>
              <a:gd name="connsiteY5123" fmla="*/ 2987789 h 17221268"/>
              <a:gd name="connsiteX5124" fmla="*/ 6721507 w 17135464"/>
              <a:gd name="connsiteY5124" fmla="*/ 2916345 h 17221268"/>
              <a:gd name="connsiteX5125" fmla="*/ 6650071 w 17135464"/>
              <a:gd name="connsiteY5125" fmla="*/ 2844912 h 17221268"/>
              <a:gd name="connsiteX5126" fmla="*/ 6459591 w 17135464"/>
              <a:gd name="connsiteY5126" fmla="*/ 2844912 h 17221268"/>
              <a:gd name="connsiteX5127" fmla="*/ 6388137 w 17135464"/>
              <a:gd name="connsiteY5127" fmla="*/ 2916345 h 17221268"/>
              <a:gd name="connsiteX5128" fmla="*/ 6459591 w 17135464"/>
              <a:gd name="connsiteY5128" fmla="*/ 2987788 h 17221268"/>
              <a:gd name="connsiteX5129" fmla="*/ 6463494 w 17135464"/>
              <a:gd name="connsiteY5129" fmla="*/ 2987551 h 17221268"/>
              <a:gd name="connsiteX5130" fmla="*/ 6531008 w 17135464"/>
              <a:gd name="connsiteY5130" fmla="*/ 2916345 h 17221268"/>
              <a:gd name="connsiteX5131" fmla="*/ 6463494 w 17135464"/>
              <a:gd name="connsiteY5131" fmla="*/ 2845150 h 17221268"/>
              <a:gd name="connsiteX5132" fmla="*/ 6459591 w 17135464"/>
              <a:gd name="connsiteY5132" fmla="*/ 2844912 h 17221268"/>
              <a:gd name="connsiteX5133" fmla="*/ 6256379 w 17135464"/>
              <a:gd name="connsiteY5133" fmla="*/ 2844911 h 17221268"/>
              <a:gd name="connsiteX5134" fmla="*/ 6184934 w 17135464"/>
              <a:gd name="connsiteY5134" fmla="*/ 2916345 h 17221268"/>
              <a:gd name="connsiteX5135" fmla="*/ 6256379 w 17135464"/>
              <a:gd name="connsiteY5135" fmla="*/ 2987788 h 17221268"/>
              <a:gd name="connsiteX5136" fmla="*/ 6327809 w 17135464"/>
              <a:gd name="connsiteY5136" fmla="*/ 2916345 h 17221268"/>
              <a:gd name="connsiteX5137" fmla="*/ 6256379 w 17135464"/>
              <a:gd name="connsiteY5137" fmla="*/ 2844911 h 17221268"/>
              <a:gd name="connsiteX5138" fmla="*/ 6053201 w 17135464"/>
              <a:gd name="connsiteY5138" fmla="*/ 2844911 h 17221268"/>
              <a:gd name="connsiteX5139" fmla="*/ 5981735 w 17135464"/>
              <a:gd name="connsiteY5139" fmla="*/ 2916344 h 17221268"/>
              <a:gd name="connsiteX5140" fmla="*/ 6053201 w 17135464"/>
              <a:gd name="connsiteY5140" fmla="*/ 2987788 h 17221268"/>
              <a:gd name="connsiteX5141" fmla="*/ 6124611 w 17135464"/>
              <a:gd name="connsiteY5141" fmla="*/ 2916344 h 17221268"/>
              <a:gd name="connsiteX5142" fmla="*/ 6053201 w 17135464"/>
              <a:gd name="connsiteY5142" fmla="*/ 2844911 h 17221268"/>
              <a:gd name="connsiteX5143" fmla="*/ 9487936 w 17135464"/>
              <a:gd name="connsiteY5143" fmla="*/ 2833208 h 17221268"/>
              <a:gd name="connsiteX5144" fmla="*/ 9580831 w 17135464"/>
              <a:gd name="connsiteY5144" fmla="*/ 2833208 h 17221268"/>
              <a:gd name="connsiteX5145" fmla="*/ 9580831 w 17135464"/>
              <a:gd name="connsiteY5145" fmla="*/ 2963294 h 17221268"/>
              <a:gd name="connsiteX5146" fmla="*/ 9487936 w 17135464"/>
              <a:gd name="connsiteY5146" fmla="*/ 2963294 h 17221268"/>
              <a:gd name="connsiteX5147" fmla="*/ 5550673 w 17135464"/>
              <a:gd name="connsiteY5147" fmla="*/ 2831611 h 17221268"/>
              <a:gd name="connsiteX5148" fmla="*/ 5834932 w 17135464"/>
              <a:gd name="connsiteY5148" fmla="*/ 2831611 h 17221268"/>
              <a:gd name="connsiteX5149" fmla="*/ 5834932 w 17135464"/>
              <a:gd name="connsiteY5149" fmla="*/ 3257772 h 17221268"/>
              <a:gd name="connsiteX5150" fmla="*/ 6457398 w 17135464"/>
              <a:gd name="connsiteY5150" fmla="*/ 3257772 h 17221268"/>
              <a:gd name="connsiteX5151" fmla="*/ 6457398 w 17135464"/>
              <a:gd name="connsiteY5151" fmla="*/ 3440527 h 17221268"/>
              <a:gd name="connsiteX5152" fmla="*/ 5805556 w 17135464"/>
              <a:gd name="connsiteY5152" fmla="*/ 3440527 h 17221268"/>
              <a:gd name="connsiteX5153" fmla="*/ 5645163 w 17135464"/>
              <a:gd name="connsiteY5153" fmla="*/ 3611312 h 17221268"/>
              <a:gd name="connsiteX5154" fmla="*/ 5645163 w 17135464"/>
              <a:gd name="connsiteY5154" fmla="*/ 3440527 h 17221268"/>
              <a:gd name="connsiteX5155" fmla="*/ 5550673 w 17135464"/>
              <a:gd name="connsiteY5155" fmla="*/ 3440527 h 17221268"/>
              <a:gd name="connsiteX5156" fmla="*/ 13677888 w 17135464"/>
              <a:gd name="connsiteY5156" fmla="*/ 2819513 h 17221268"/>
              <a:gd name="connsiteX5157" fmla="*/ 13677888 w 17135464"/>
              <a:gd name="connsiteY5157" fmla="*/ 3894255 h 17221268"/>
              <a:gd name="connsiteX5158" fmla="*/ 14392263 w 17135464"/>
              <a:gd name="connsiteY5158" fmla="*/ 3894255 h 17221268"/>
              <a:gd name="connsiteX5159" fmla="*/ 14392263 w 17135464"/>
              <a:gd name="connsiteY5159" fmla="*/ 2819513 h 17221268"/>
              <a:gd name="connsiteX5160" fmla="*/ 16772618 w 17135464"/>
              <a:gd name="connsiteY5160" fmla="*/ 2763778 h 17221268"/>
              <a:gd name="connsiteX5161" fmla="*/ 16828990 w 17135464"/>
              <a:gd name="connsiteY5161" fmla="*/ 2763778 h 17221268"/>
              <a:gd name="connsiteX5162" fmla="*/ 16828990 w 17135464"/>
              <a:gd name="connsiteY5162" fmla="*/ 2842784 h 17221268"/>
              <a:gd name="connsiteX5163" fmla="*/ 16772618 w 17135464"/>
              <a:gd name="connsiteY5163" fmla="*/ 2842784 h 17221268"/>
              <a:gd name="connsiteX5164" fmla="*/ 16772618 w 17135464"/>
              <a:gd name="connsiteY5164" fmla="*/ 2763778 h 17221268"/>
              <a:gd name="connsiteX5165" fmla="*/ 16678136 w 17135464"/>
              <a:gd name="connsiteY5165" fmla="*/ 2734249 h 17221268"/>
              <a:gd name="connsiteX5166" fmla="*/ 16730538 w 17135464"/>
              <a:gd name="connsiteY5166" fmla="*/ 2755797 h 17221268"/>
              <a:gd name="connsiteX5167" fmla="*/ 16700368 w 17135464"/>
              <a:gd name="connsiteY5167" fmla="*/ 2829217 h 17221268"/>
              <a:gd name="connsiteX5168" fmla="*/ 16647964 w 17135464"/>
              <a:gd name="connsiteY5168" fmla="*/ 2807670 h 17221268"/>
              <a:gd name="connsiteX5169" fmla="*/ 16925854 w 17135464"/>
              <a:gd name="connsiteY5169" fmla="*/ 2732653 h 17221268"/>
              <a:gd name="connsiteX5170" fmla="*/ 16956026 w 17135464"/>
              <a:gd name="connsiteY5170" fmla="*/ 2806074 h 17221268"/>
              <a:gd name="connsiteX5171" fmla="*/ 16903624 w 17135464"/>
              <a:gd name="connsiteY5171" fmla="*/ 2828419 h 17221268"/>
              <a:gd name="connsiteX5172" fmla="*/ 16873452 w 17135464"/>
              <a:gd name="connsiteY5172" fmla="*/ 2754999 h 17221268"/>
              <a:gd name="connsiteX5173" fmla="*/ 11144953 w 17135464"/>
              <a:gd name="connsiteY5173" fmla="*/ 2715096 h 17221268"/>
              <a:gd name="connsiteX5174" fmla="*/ 11207677 w 17135464"/>
              <a:gd name="connsiteY5174" fmla="*/ 2741432 h 17221268"/>
              <a:gd name="connsiteX5175" fmla="*/ 11370441 w 17135464"/>
              <a:gd name="connsiteY5175" fmla="*/ 2903438 h 17221268"/>
              <a:gd name="connsiteX5176" fmla="*/ 11395848 w 17135464"/>
              <a:gd name="connsiteY5176" fmla="*/ 2966486 h 17221268"/>
              <a:gd name="connsiteX5177" fmla="*/ 11370441 w 17135464"/>
              <a:gd name="connsiteY5177" fmla="*/ 3028731 h 17221268"/>
              <a:gd name="connsiteX5178" fmla="*/ 11255315 w 17135464"/>
              <a:gd name="connsiteY5178" fmla="*/ 3143650 h 17221268"/>
              <a:gd name="connsiteX5179" fmla="*/ 10967898 w 17135464"/>
              <a:gd name="connsiteY5179" fmla="*/ 2855553 h 17221268"/>
              <a:gd name="connsiteX5180" fmla="*/ 11082229 w 17135464"/>
              <a:gd name="connsiteY5180" fmla="*/ 2741432 h 17221268"/>
              <a:gd name="connsiteX5181" fmla="*/ 11144953 w 17135464"/>
              <a:gd name="connsiteY5181" fmla="*/ 2715096 h 17221268"/>
              <a:gd name="connsiteX5182" fmla="*/ 13881088 w 17135464"/>
              <a:gd name="connsiteY5182" fmla="*/ 2703628 h 17221268"/>
              <a:gd name="connsiteX5183" fmla="*/ 13881088 w 17135464"/>
              <a:gd name="connsiteY5183" fmla="*/ 2738552 h 17221268"/>
              <a:gd name="connsiteX5184" fmla="*/ 14185888 w 17135464"/>
              <a:gd name="connsiteY5184" fmla="*/ 2738552 h 17221268"/>
              <a:gd name="connsiteX5185" fmla="*/ 14185888 w 17135464"/>
              <a:gd name="connsiteY5185" fmla="*/ 2703628 h 17221268"/>
              <a:gd name="connsiteX5186" fmla="*/ 14290644 w 17135464"/>
              <a:gd name="connsiteY5186" fmla="*/ 2692515 h 17221268"/>
              <a:gd name="connsiteX5187" fmla="*/ 14262088 w 17135464"/>
              <a:gd name="connsiteY5187" fmla="*/ 2721090 h 17221268"/>
              <a:gd name="connsiteX5188" fmla="*/ 14290644 w 17135464"/>
              <a:gd name="connsiteY5188" fmla="*/ 2749665 h 17221268"/>
              <a:gd name="connsiteX5189" fmla="*/ 14319238 w 17135464"/>
              <a:gd name="connsiteY5189" fmla="*/ 2721090 h 17221268"/>
              <a:gd name="connsiteX5190" fmla="*/ 14290644 w 17135464"/>
              <a:gd name="connsiteY5190" fmla="*/ 2692515 h 17221268"/>
              <a:gd name="connsiteX5191" fmla="*/ 2819936 w 17135464"/>
              <a:gd name="connsiteY5191" fmla="*/ 2692512 h 17221268"/>
              <a:gd name="connsiteX5192" fmla="*/ 3043812 w 17135464"/>
              <a:gd name="connsiteY5192" fmla="*/ 2763164 h 17221268"/>
              <a:gd name="connsiteX5193" fmla="*/ 3163919 w 17135464"/>
              <a:gd name="connsiteY5193" fmla="*/ 3000078 h 17221268"/>
              <a:gd name="connsiteX5194" fmla="*/ 3117162 w 17135464"/>
              <a:gd name="connsiteY5194" fmla="*/ 3164193 h 17221268"/>
              <a:gd name="connsiteX5195" fmla="*/ 2950750 w 17135464"/>
              <a:gd name="connsiteY5195" fmla="*/ 3256273 h 17221268"/>
              <a:gd name="connsiteX5196" fmla="*/ 2845174 w 17135464"/>
              <a:gd name="connsiteY5196" fmla="*/ 3219754 h 17221268"/>
              <a:gd name="connsiteX5197" fmla="*/ 2730594 w 17135464"/>
              <a:gd name="connsiteY5197" fmla="*/ 3256273 h 17221268"/>
              <a:gd name="connsiteX5198" fmla="*/ 2594217 w 17135464"/>
              <a:gd name="connsiteY5198" fmla="*/ 3141900 h 17221268"/>
              <a:gd name="connsiteX5199" fmla="*/ 2668228 w 17135464"/>
              <a:gd name="connsiteY5199" fmla="*/ 2963319 h 17221268"/>
              <a:gd name="connsiteX5200" fmla="*/ 2909903 w 17135464"/>
              <a:gd name="connsiteY5200" fmla="*/ 2895364 h 17221268"/>
              <a:gd name="connsiteX5201" fmla="*/ 2950160 w 17135464"/>
              <a:gd name="connsiteY5201" fmla="*/ 2895987 h 17221268"/>
              <a:gd name="connsiteX5202" fmla="*/ 2976162 w 17135464"/>
              <a:gd name="connsiteY5202" fmla="*/ 2896748 h 17221268"/>
              <a:gd name="connsiteX5203" fmla="*/ 2970983 w 17135464"/>
              <a:gd name="connsiteY5203" fmla="*/ 2922228 h 17221268"/>
              <a:gd name="connsiteX5204" fmla="*/ 2939591 w 17135464"/>
              <a:gd name="connsiteY5204" fmla="*/ 3077239 h 17221268"/>
              <a:gd name="connsiteX5205" fmla="*/ 2937853 w 17135464"/>
              <a:gd name="connsiteY5205" fmla="*/ 3086066 h 17221268"/>
              <a:gd name="connsiteX5206" fmla="*/ 2931145 w 17135464"/>
              <a:gd name="connsiteY5206" fmla="*/ 3128539 h 17221268"/>
              <a:gd name="connsiteX5207" fmla="*/ 2952037 w 17135464"/>
              <a:gd name="connsiteY5207" fmla="*/ 3147785 h 17221268"/>
              <a:gd name="connsiteX5208" fmla="*/ 3013186 w 17135464"/>
              <a:gd name="connsiteY5208" fmla="*/ 3097454 h 17221268"/>
              <a:gd name="connsiteX5209" fmla="*/ 3032062 w 17135464"/>
              <a:gd name="connsiteY5209" fmla="*/ 3005235 h 17221268"/>
              <a:gd name="connsiteX5210" fmla="*/ 2972443 w 17135464"/>
              <a:gd name="connsiteY5210" fmla="*/ 2857319 h 17221268"/>
              <a:gd name="connsiteX5211" fmla="*/ 2812323 w 17135464"/>
              <a:gd name="connsiteY5211" fmla="*/ 2801068 h 17221268"/>
              <a:gd name="connsiteX5212" fmla="*/ 2544854 w 17135464"/>
              <a:gd name="connsiteY5212" fmla="*/ 3125458 h 17221268"/>
              <a:gd name="connsiteX5213" fmla="*/ 2604891 w 17135464"/>
              <a:gd name="connsiteY5213" fmla="*/ 3276559 h 17221268"/>
              <a:gd name="connsiteX5214" fmla="*/ 2769601 w 17135464"/>
              <a:gd name="connsiteY5214" fmla="*/ 3331703 h 17221268"/>
              <a:gd name="connsiteX5215" fmla="*/ 3032409 w 17135464"/>
              <a:gd name="connsiteY5215" fmla="*/ 3255097 h 17221268"/>
              <a:gd name="connsiteX5216" fmla="*/ 3052746 w 17135464"/>
              <a:gd name="connsiteY5216" fmla="*/ 3244331 h 17221268"/>
              <a:gd name="connsiteX5217" fmla="*/ 3062445 w 17135464"/>
              <a:gd name="connsiteY5217" fmla="*/ 3265204 h 17221268"/>
              <a:gd name="connsiteX5218" fmla="*/ 3092690 w 17135464"/>
              <a:gd name="connsiteY5218" fmla="*/ 3329937 h 17221268"/>
              <a:gd name="connsiteX5219" fmla="*/ 3101415 w 17135464"/>
              <a:gd name="connsiteY5219" fmla="*/ 3348734 h 17221268"/>
              <a:gd name="connsiteX5220" fmla="*/ 3083235 w 17135464"/>
              <a:gd name="connsiteY5220" fmla="*/ 3358530 h 17221268"/>
              <a:gd name="connsiteX5221" fmla="*/ 2763307 w 17135464"/>
              <a:gd name="connsiteY5221" fmla="*/ 3440224 h 17221268"/>
              <a:gd name="connsiteX5222" fmla="*/ 2526776 w 17135464"/>
              <a:gd name="connsiteY5222" fmla="*/ 3365730 h 17221268"/>
              <a:gd name="connsiteX5223" fmla="*/ 2413032 w 17135464"/>
              <a:gd name="connsiteY5223" fmla="*/ 3123415 h 17221268"/>
              <a:gd name="connsiteX5224" fmla="*/ 2513185 w 17135464"/>
              <a:gd name="connsiteY5224" fmla="*/ 2834957 h 17221268"/>
              <a:gd name="connsiteX5225" fmla="*/ 2819936 w 17135464"/>
              <a:gd name="connsiteY5225" fmla="*/ 2692512 h 17221268"/>
              <a:gd name="connsiteX5226" fmla="*/ 17001282 w 17135464"/>
              <a:gd name="connsiteY5226" fmla="*/ 2668809 h 17221268"/>
              <a:gd name="connsiteX5227" fmla="*/ 17057654 w 17135464"/>
              <a:gd name="connsiteY5227" fmla="*/ 2724673 h 17221268"/>
              <a:gd name="connsiteX5228" fmla="*/ 17017162 w 17135464"/>
              <a:gd name="connsiteY5228" fmla="*/ 2765374 h 17221268"/>
              <a:gd name="connsiteX5229" fmla="*/ 16961584 w 17135464"/>
              <a:gd name="connsiteY5229" fmla="*/ 2708711 h 17221268"/>
              <a:gd name="connsiteX5230" fmla="*/ 17001282 w 17135464"/>
              <a:gd name="connsiteY5230" fmla="*/ 2668809 h 17221268"/>
              <a:gd name="connsiteX5231" fmla="*/ 16600328 w 17135464"/>
              <a:gd name="connsiteY5231" fmla="*/ 2668809 h 17221268"/>
              <a:gd name="connsiteX5232" fmla="*/ 16640820 w 17135464"/>
              <a:gd name="connsiteY5232" fmla="*/ 2708711 h 17221268"/>
              <a:gd name="connsiteX5233" fmla="*/ 16584448 w 17135464"/>
              <a:gd name="connsiteY5233" fmla="*/ 2765374 h 17221268"/>
              <a:gd name="connsiteX5234" fmla="*/ 16543956 w 17135464"/>
              <a:gd name="connsiteY5234" fmla="*/ 2724673 h 17221268"/>
              <a:gd name="connsiteX5235" fmla="*/ 12135475 w 17135464"/>
              <a:gd name="connsiteY5235" fmla="*/ 2641701 h 17221268"/>
              <a:gd name="connsiteX5236" fmla="*/ 12135475 w 17135464"/>
              <a:gd name="connsiteY5236" fmla="*/ 2899827 h 17221268"/>
              <a:gd name="connsiteX5237" fmla="*/ 11887188 w 17135464"/>
              <a:gd name="connsiteY5237" fmla="*/ 2899980 h 17221268"/>
              <a:gd name="connsiteX5238" fmla="*/ 11887188 w 17135464"/>
              <a:gd name="connsiteY5238" fmla="*/ 3040314 h 17221268"/>
              <a:gd name="connsiteX5239" fmla="*/ 12135475 w 17135464"/>
              <a:gd name="connsiteY5239" fmla="*/ 3040314 h 17221268"/>
              <a:gd name="connsiteX5240" fmla="*/ 12135475 w 17135464"/>
              <a:gd name="connsiteY5240" fmla="*/ 3300515 h 17221268"/>
              <a:gd name="connsiteX5241" fmla="*/ 12280243 w 17135464"/>
              <a:gd name="connsiteY5241" fmla="*/ 3300515 h 17221268"/>
              <a:gd name="connsiteX5242" fmla="*/ 12280243 w 17135464"/>
              <a:gd name="connsiteY5242" fmla="*/ 3040131 h 17221268"/>
              <a:gd name="connsiteX5243" fmla="*/ 12499963 w 17135464"/>
              <a:gd name="connsiteY5243" fmla="*/ 3040131 h 17221268"/>
              <a:gd name="connsiteX5244" fmla="*/ 12499963 w 17135464"/>
              <a:gd name="connsiteY5244" fmla="*/ 2899980 h 17221268"/>
              <a:gd name="connsiteX5245" fmla="*/ 12280243 w 17135464"/>
              <a:gd name="connsiteY5245" fmla="*/ 2899980 h 17221268"/>
              <a:gd name="connsiteX5246" fmla="*/ 12280243 w 17135464"/>
              <a:gd name="connsiteY5246" fmla="*/ 2641701 h 17221268"/>
              <a:gd name="connsiteX5247" fmla="*/ 13702761 w 17135464"/>
              <a:gd name="connsiteY5247" fmla="*/ 2629015 h 17221268"/>
              <a:gd name="connsiteX5248" fmla="*/ 14360958 w 17135464"/>
              <a:gd name="connsiteY5248" fmla="*/ 2629015 h 17221268"/>
              <a:gd name="connsiteX5249" fmla="*/ 14474813 w 17135464"/>
              <a:gd name="connsiteY5249" fmla="*/ 2742890 h 17221268"/>
              <a:gd name="connsiteX5250" fmla="*/ 14474813 w 17135464"/>
              <a:gd name="connsiteY5250" fmla="*/ 4078903 h 17221268"/>
              <a:gd name="connsiteX5251" fmla="*/ 14360958 w 17135464"/>
              <a:gd name="connsiteY5251" fmla="*/ 4192704 h 17221268"/>
              <a:gd name="connsiteX5252" fmla="*/ 13702761 w 17135464"/>
              <a:gd name="connsiteY5252" fmla="*/ 4192704 h 17221268"/>
              <a:gd name="connsiteX5253" fmla="*/ 13588988 w 17135464"/>
              <a:gd name="connsiteY5253" fmla="*/ 4078903 h 17221268"/>
              <a:gd name="connsiteX5254" fmla="*/ 13588988 w 17135464"/>
              <a:gd name="connsiteY5254" fmla="*/ 2742890 h 17221268"/>
              <a:gd name="connsiteX5255" fmla="*/ 13702761 w 17135464"/>
              <a:gd name="connsiteY5255" fmla="*/ 2629015 h 17221268"/>
              <a:gd name="connsiteX5256" fmla="*/ 5867440 w 17135464"/>
              <a:gd name="connsiteY5256" fmla="*/ 2603614 h 17221268"/>
              <a:gd name="connsiteX5257" fmla="*/ 6807236 w 17135464"/>
              <a:gd name="connsiteY5257" fmla="*/ 2603614 h 17221268"/>
              <a:gd name="connsiteX5258" fmla="*/ 6807236 w 17135464"/>
              <a:gd name="connsiteY5258" fmla="*/ 3232722 h 17221268"/>
              <a:gd name="connsiteX5259" fmla="*/ 6705813 w 17135464"/>
              <a:gd name="connsiteY5259" fmla="*/ 3232722 h 17221268"/>
              <a:gd name="connsiteX5260" fmla="*/ 6705813 w 17135464"/>
              <a:gd name="connsiteY5260" fmla="*/ 3413237 h 17221268"/>
              <a:gd name="connsiteX5261" fmla="*/ 6542654 w 17135464"/>
              <a:gd name="connsiteY5261" fmla="*/ 3232722 h 17221268"/>
              <a:gd name="connsiteX5262" fmla="*/ 5867440 w 17135464"/>
              <a:gd name="connsiteY5262" fmla="*/ 3232722 h 17221268"/>
              <a:gd name="connsiteX5263" fmla="*/ 5867440 w 17135464"/>
              <a:gd name="connsiteY5263" fmla="*/ 2603614 h 17221268"/>
              <a:gd name="connsiteX5264" fmla="*/ 16554276 w 17135464"/>
              <a:gd name="connsiteY5264" fmla="*/ 2581023 h 17221268"/>
              <a:gd name="connsiteX5265" fmla="*/ 16576508 w 17135464"/>
              <a:gd name="connsiteY5265" fmla="*/ 2632896 h 17221268"/>
              <a:gd name="connsiteX5266" fmla="*/ 16503462 w 17135464"/>
              <a:gd name="connsiteY5266" fmla="*/ 2664020 h 17221268"/>
              <a:gd name="connsiteX5267" fmla="*/ 16481232 w 17135464"/>
              <a:gd name="connsiteY5267" fmla="*/ 2611349 h 17221268"/>
              <a:gd name="connsiteX5268" fmla="*/ 16554276 w 17135464"/>
              <a:gd name="connsiteY5268" fmla="*/ 2581023 h 17221268"/>
              <a:gd name="connsiteX5269" fmla="*/ 17048126 w 17135464"/>
              <a:gd name="connsiteY5269" fmla="*/ 2579428 h 17221268"/>
              <a:gd name="connsiteX5270" fmla="*/ 17121172 w 17135464"/>
              <a:gd name="connsiteY5270" fmla="*/ 2608955 h 17221268"/>
              <a:gd name="connsiteX5271" fmla="*/ 17099734 w 17135464"/>
              <a:gd name="connsiteY5271" fmla="*/ 2661626 h 17221268"/>
              <a:gd name="connsiteX5272" fmla="*/ 17025896 w 17135464"/>
              <a:gd name="connsiteY5272" fmla="*/ 2631300 h 17221268"/>
              <a:gd name="connsiteX5273" fmla="*/ 7765069 w 17135464"/>
              <a:gd name="connsiteY5273" fmla="*/ 2533142 h 17221268"/>
              <a:gd name="connsiteX5274" fmla="*/ 8010356 w 17135464"/>
              <a:gd name="connsiteY5274" fmla="*/ 2608157 h 17221268"/>
              <a:gd name="connsiteX5275" fmla="*/ 8170738 w 17135464"/>
              <a:gd name="connsiteY5275" fmla="*/ 2805276 h 17221268"/>
              <a:gd name="connsiteX5276" fmla="*/ 8312859 w 17135464"/>
              <a:gd name="connsiteY5276" fmla="*/ 2751807 h 17221268"/>
              <a:gd name="connsiteX5277" fmla="*/ 8467683 w 17135464"/>
              <a:gd name="connsiteY5277" fmla="*/ 2816449 h 17221268"/>
              <a:gd name="connsiteX5278" fmla="*/ 8531995 w 17135464"/>
              <a:gd name="connsiteY5278" fmla="*/ 2971273 h 17221268"/>
              <a:gd name="connsiteX5279" fmla="*/ 8497060 w 17135464"/>
              <a:gd name="connsiteY5279" fmla="*/ 3089384 h 17221268"/>
              <a:gd name="connsiteX5280" fmla="*/ 8679674 w 17135464"/>
              <a:gd name="connsiteY5280" fmla="*/ 3205102 h 17221268"/>
              <a:gd name="connsiteX5281" fmla="*/ 8751131 w 17135464"/>
              <a:gd name="connsiteY5281" fmla="*/ 3410201 h 17221268"/>
              <a:gd name="connsiteX5282" fmla="*/ 8655061 w 17135464"/>
              <a:gd name="connsiteY5282" fmla="*/ 3642436 h 17221268"/>
              <a:gd name="connsiteX5283" fmla="*/ 8422427 w 17135464"/>
              <a:gd name="connsiteY5283" fmla="*/ 3739005 h 17221268"/>
              <a:gd name="connsiteX5284" fmla="*/ 7490356 w 17135464"/>
              <a:gd name="connsiteY5284" fmla="*/ 3739005 h 17221268"/>
              <a:gd name="connsiteX5285" fmla="*/ 7219610 w 17135464"/>
              <a:gd name="connsiteY5285" fmla="*/ 3626476 h 17221268"/>
              <a:gd name="connsiteX5286" fmla="*/ 7106868 w 17135464"/>
              <a:gd name="connsiteY5286" fmla="*/ 3355136 h 17221268"/>
              <a:gd name="connsiteX5287" fmla="*/ 7168000 w 17135464"/>
              <a:gd name="connsiteY5287" fmla="*/ 3148438 h 17221268"/>
              <a:gd name="connsiteX5288" fmla="*/ 7327591 w 17135464"/>
              <a:gd name="connsiteY5288" fmla="*/ 3007982 h 17221268"/>
              <a:gd name="connsiteX5289" fmla="*/ 7326002 w 17135464"/>
              <a:gd name="connsiteY5289" fmla="*/ 2971273 h 17221268"/>
              <a:gd name="connsiteX5290" fmla="*/ 7454625 w 17135464"/>
              <a:gd name="connsiteY5290" fmla="*/ 2661626 h 17221268"/>
              <a:gd name="connsiteX5291" fmla="*/ 7765069 w 17135464"/>
              <a:gd name="connsiteY5291" fmla="*/ 2533142 h 17221268"/>
              <a:gd name="connsiteX5292" fmla="*/ 17056066 w 17135464"/>
              <a:gd name="connsiteY5292" fmla="*/ 2480468 h 17221268"/>
              <a:gd name="connsiteX5293" fmla="*/ 17135464 w 17135464"/>
              <a:gd name="connsiteY5293" fmla="*/ 2480468 h 17221268"/>
              <a:gd name="connsiteX5294" fmla="*/ 17135464 w 17135464"/>
              <a:gd name="connsiteY5294" fmla="*/ 2537131 h 17221268"/>
              <a:gd name="connsiteX5295" fmla="*/ 17056066 w 17135464"/>
              <a:gd name="connsiteY5295" fmla="*/ 2537131 h 17221268"/>
              <a:gd name="connsiteX5296" fmla="*/ 16466146 w 17135464"/>
              <a:gd name="connsiteY5296" fmla="*/ 2480468 h 17221268"/>
              <a:gd name="connsiteX5297" fmla="*/ 16545544 w 17135464"/>
              <a:gd name="connsiteY5297" fmla="*/ 2480468 h 17221268"/>
              <a:gd name="connsiteX5298" fmla="*/ 16545544 w 17135464"/>
              <a:gd name="connsiteY5298" fmla="*/ 2537131 h 17221268"/>
              <a:gd name="connsiteX5299" fmla="*/ 16466146 w 17135464"/>
              <a:gd name="connsiteY5299" fmla="*/ 2537131 h 17221268"/>
              <a:gd name="connsiteX5300" fmla="*/ 16466146 w 17135464"/>
              <a:gd name="connsiteY5300" fmla="*/ 2480468 h 17221268"/>
              <a:gd name="connsiteX5301" fmla="*/ 12842676 w 17135464"/>
              <a:gd name="connsiteY5301" fmla="*/ 2462313 h 17221268"/>
              <a:gd name="connsiteX5302" fmla="*/ 12826401 w 17135464"/>
              <a:gd name="connsiteY5302" fmla="*/ 2501731 h 17221268"/>
              <a:gd name="connsiteX5303" fmla="*/ 12773556 w 17135464"/>
              <a:gd name="connsiteY5303" fmla="*/ 2572314 h 17221268"/>
              <a:gd name="connsiteX5304" fmla="*/ 12667979 w 17135464"/>
              <a:gd name="connsiteY5304" fmla="*/ 2623850 h 17221268"/>
              <a:gd name="connsiteX5305" fmla="*/ 12537259 w 17135464"/>
              <a:gd name="connsiteY5305" fmla="*/ 2636107 h 17221268"/>
              <a:gd name="connsiteX5306" fmla="*/ 12509488 w 17135464"/>
              <a:gd name="connsiteY5306" fmla="*/ 2767797 h 17221268"/>
              <a:gd name="connsiteX5307" fmla="*/ 12740436 w 17135464"/>
              <a:gd name="connsiteY5307" fmla="*/ 2767797 h 17221268"/>
              <a:gd name="connsiteX5308" fmla="*/ 12596871 w 17135464"/>
              <a:gd name="connsiteY5308" fmla="*/ 3446564 h 17221268"/>
              <a:gd name="connsiteX5309" fmla="*/ 12794630 w 17135464"/>
              <a:gd name="connsiteY5309" fmla="*/ 3446564 h 17221268"/>
              <a:gd name="connsiteX5310" fmla="*/ 13003201 w 17135464"/>
              <a:gd name="connsiteY5310" fmla="*/ 2462313 h 17221268"/>
              <a:gd name="connsiteX5311" fmla="*/ 2181068 w 17135464"/>
              <a:gd name="connsiteY5311" fmla="*/ 2431786 h 17221268"/>
              <a:gd name="connsiteX5312" fmla="*/ 2211240 w 17135464"/>
              <a:gd name="connsiteY5312" fmla="*/ 2441363 h 17221268"/>
              <a:gd name="connsiteX5313" fmla="*/ 2235058 w 17135464"/>
              <a:gd name="connsiteY5313" fmla="*/ 2496431 h 17221268"/>
              <a:gd name="connsiteX5314" fmla="*/ 2015130 w 17135464"/>
              <a:gd name="connsiteY5314" fmla="*/ 3811628 h 17221268"/>
              <a:gd name="connsiteX5315" fmla="*/ 1988134 w 17135464"/>
              <a:gd name="connsiteY5315" fmla="*/ 3849935 h 17221268"/>
              <a:gd name="connsiteX5316" fmla="*/ 1961139 w 17135464"/>
              <a:gd name="connsiteY5316" fmla="*/ 3857116 h 17221268"/>
              <a:gd name="connsiteX5317" fmla="*/ 1941289 w 17135464"/>
              <a:gd name="connsiteY5317" fmla="*/ 3853126 h 17221268"/>
              <a:gd name="connsiteX5318" fmla="*/ 1553037 w 17135464"/>
              <a:gd name="connsiteY5318" fmla="*/ 3694314 h 17221268"/>
              <a:gd name="connsiteX5319" fmla="*/ 1345806 w 17135464"/>
              <a:gd name="connsiteY5319" fmla="*/ 3947296 h 17221268"/>
              <a:gd name="connsiteX5320" fmla="*/ 1303726 w 17135464"/>
              <a:gd name="connsiteY5320" fmla="*/ 3966448 h 17221268"/>
              <a:gd name="connsiteX5321" fmla="*/ 1284670 w 17135464"/>
              <a:gd name="connsiteY5321" fmla="*/ 3963256 h 17221268"/>
              <a:gd name="connsiteX5322" fmla="*/ 1258469 w 17135464"/>
              <a:gd name="connsiteY5322" fmla="*/ 3943305 h 17221268"/>
              <a:gd name="connsiteX5323" fmla="*/ 1248942 w 17135464"/>
              <a:gd name="connsiteY5323" fmla="*/ 3912181 h 17221268"/>
              <a:gd name="connsiteX5324" fmla="*/ 1248942 w 17135464"/>
              <a:gd name="connsiteY5324" fmla="*/ 3612907 h 17221268"/>
              <a:gd name="connsiteX5325" fmla="*/ 1988927 w 17135464"/>
              <a:gd name="connsiteY5325" fmla="*/ 2706317 h 17221268"/>
              <a:gd name="connsiteX5326" fmla="*/ 1073475 w 17135464"/>
              <a:gd name="connsiteY5326" fmla="*/ 3497988 h 17221268"/>
              <a:gd name="connsiteX5327" fmla="*/ 735244 w 17135464"/>
              <a:gd name="connsiteY5327" fmla="*/ 3359126 h 17221268"/>
              <a:gd name="connsiteX5328" fmla="*/ 701104 w 17135464"/>
              <a:gd name="connsiteY5328" fmla="*/ 3312041 h 17221268"/>
              <a:gd name="connsiteX5329" fmla="*/ 728098 w 17135464"/>
              <a:gd name="connsiteY5329" fmla="*/ 3261762 h 17221268"/>
              <a:gd name="connsiteX5330" fmla="*/ 2153280 w 17135464"/>
              <a:gd name="connsiteY5330" fmla="*/ 2439767 h 17221268"/>
              <a:gd name="connsiteX5331" fmla="*/ 2181068 w 17135464"/>
              <a:gd name="connsiteY5331" fmla="*/ 2431786 h 17221268"/>
              <a:gd name="connsiteX5332" fmla="*/ 3573361 w 17135464"/>
              <a:gd name="connsiteY5332" fmla="*/ 2425802 h 17221268"/>
              <a:gd name="connsiteX5333" fmla="*/ 4529284 w 17135464"/>
              <a:gd name="connsiteY5333" fmla="*/ 2425802 h 17221268"/>
              <a:gd name="connsiteX5334" fmla="*/ 4635521 w 17135464"/>
              <a:gd name="connsiteY5334" fmla="*/ 2531990 h 17221268"/>
              <a:gd name="connsiteX5335" fmla="*/ 3891967 w 17135464"/>
              <a:gd name="connsiteY5335" fmla="*/ 2531990 h 17221268"/>
              <a:gd name="connsiteX5336" fmla="*/ 3891967 w 17135464"/>
              <a:gd name="connsiteY5336" fmla="*/ 2638174 h 17221268"/>
              <a:gd name="connsiteX5337" fmla="*/ 4635521 w 17135464"/>
              <a:gd name="connsiteY5337" fmla="*/ 2638174 h 17221268"/>
              <a:gd name="connsiteX5338" fmla="*/ 4635521 w 17135464"/>
              <a:gd name="connsiteY5338" fmla="*/ 3275292 h 17221268"/>
              <a:gd name="connsiteX5339" fmla="*/ 4529284 w 17135464"/>
              <a:gd name="connsiteY5339" fmla="*/ 3381477 h 17221268"/>
              <a:gd name="connsiteX5340" fmla="*/ 3573361 w 17135464"/>
              <a:gd name="connsiteY5340" fmla="*/ 3381477 h 17221268"/>
              <a:gd name="connsiteX5341" fmla="*/ 3467121 w 17135464"/>
              <a:gd name="connsiteY5341" fmla="*/ 3275292 h 17221268"/>
              <a:gd name="connsiteX5342" fmla="*/ 3467121 w 17135464"/>
              <a:gd name="connsiteY5342" fmla="*/ 2531990 h 17221268"/>
              <a:gd name="connsiteX5343" fmla="*/ 3573361 w 17135464"/>
              <a:gd name="connsiteY5343" fmla="*/ 2425802 h 17221268"/>
              <a:gd name="connsiteX5344" fmla="*/ 492145 w 17135464"/>
              <a:gd name="connsiteY5344" fmla="*/ 2425802 h 17221268"/>
              <a:gd name="connsiteX5345" fmla="*/ 342920 w 17135464"/>
              <a:gd name="connsiteY5345" fmla="*/ 2575028 h 17221268"/>
              <a:gd name="connsiteX5346" fmla="*/ 492145 w 17135464"/>
              <a:gd name="connsiteY5346" fmla="*/ 2724253 h 17221268"/>
              <a:gd name="connsiteX5347" fmla="*/ 641370 w 17135464"/>
              <a:gd name="connsiteY5347" fmla="*/ 2575028 h 17221268"/>
              <a:gd name="connsiteX5348" fmla="*/ 492145 w 17135464"/>
              <a:gd name="connsiteY5348" fmla="*/ 2425802 h 17221268"/>
              <a:gd name="connsiteX5349" fmla="*/ 5116861 w 17135464"/>
              <a:gd name="connsiteY5349" fmla="*/ 2355548 h 17221268"/>
              <a:gd name="connsiteX5350" fmla="*/ 5168780 w 17135464"/>
              <a:gd name="connsiteY5350" fmla="*/ 2415027 h 17221268"/>
              <a:gd name="connsiteX5351" fmla="*/ 5168780 w 17135464"/>
              <a:gd name="connsiteY5351" fmla="*/ 3371096 h 17221268"/>
              <a:gd name="connsiteX5352" fmla="*/ 5083827 w 17135464"/>
              <a:gd name="connsiteY5352" fmla="*/ 3413393 h 17221268"/>
              <a:gd name="connsiteX5353" fmla="*/ 4828961 w 17135464"/>
              <a:gd name="connsiteY5353" fmla="*/ 3221861 h 17221268"/>
              <a:gd name="connsiteX5354" fmla="*/ 4744006 w 17135464"/>
              <a:gd name="connsiteY5354" fmla="*/ 3051874 h 17221268"/>
              <a:gd name="connsiteX5355" fmla="*/ 4744006 w 17135464"/>
              <a:gd name="connsiteY5355" fmla="*/ 2733452 h 17221268"/>
              <a:gd name="connsiteX5356" fmla="*/ 4828961 w 17135464"/>
              <a:gd name="connsiteY5356" fmla="*/ 2563466 h 17221268"/>
              <a:gd name="connsiteX5357" fmla="*/ 5083827 w 17135464"/>
              <a:gd name="connsiteY5357" fmla="*/ 2371933 h 17221268"/>
              <a:gd name="connsiteX5358" fmla="*/ 5116861 w 17135464"/>
              <a:gd name="connsiteY5358" fmla="*/ 2355548 h 17221268"/>
              <a:gd name="connsiteX5359" fmla="*/ 16501874 w 17135464"/>
              <a:gd name="connsiteY5359" fmla="*/ 2355174 h 17221268"/>
              <a:gd name="connsiteX5360" fmla="*/ 16575714 w 17135464"/>
              <a:gd name="connsiteY5360" fmla="*/ 2385499 h 17221268"/>
              <a:gd name="connsiteX5361" fmla="*/ 16554276 w 17135464"/>
              <a:gd name="connsiteY5361" fmla="*/ 2438170 h 17221268"/>
              <a:gd name="connsiteX5362" fmla="*/ 16480436 w 17135464"/>
              <a:gd name="connsiteY5362" fmla="*/ 2407845 h 17221268"/>
              <a:gd name="connsiteX5363" fmla="*/ 16501874 w 17135464"/>
              <a:gd name="connsiteY5363" fmla="*/ 2355174 h 17221268"/>
              <a:gd name="connsiteX5364" fmla="*/ 17098940 w 17135464"/>
              <a:gd name="connsiteY5364" fmla="*/ 2353578 h 17221268"/>
              <a:gd name="connsiteX5365" fmla="*/ 17120378 w 17135464"/>
              <a:gd name="connsiteY5365" fmla="*/ 2405451 h 17221268"/>
              <a:gd name="connsiteX5366" fmla="*/ 17047332 w 17135464"/>
              <a:gd name="connsiteY5366" fmla="*/ 2436574 h 17221268"/>
              <a:gd name="connsiteX5367" fmla="*/ 17025102 w 17135464"/>
              <a:gd name="connsiteY5367" fmla="*/ 2383904 h 17221268"/>
              <a:gd name="connsiteX5368" fmla="*/ 11657001 w 17135464"/>
              <a:gd name="connsiteY5368" fmla="*/ 2335315 h 17221268"/>
              <a:gd name="connsiteX5369" fmla="*/ 13265138 w 17135464"/>
              <a:gd name="connsiteY5369" fmla="*/ 2335315 h 17221268"/>
              <a:gd name="connsiteX5370" fmla="*/ 13265138 w 17135464"/>
              <a:gd name="connsiteY5370" fmla="*/ 3543240 h 17221268"/>
              <a:gd name="connsiteX5371" fmla="*/ 13192027 w 17135464"/>
              <a:gd name="connsiteY5371" fmla="*/ 3616427 h 17221268"/>
              <a:gd name="connsiteX5372" fmla="*/ 11730112 w 17135464"/>
              <a:gd name="connsiteY5372" fmla="*/ 3616427 h 17221268"/>
              <a:gd name="connsiteX5373" fmla="*/ 11657001 w 17135464"/>
              <a:gd name="connsiteY5373" fmla="*/ 3543240 h 17221268"/>
              <a:gd name="connsiteX5374" fmla="*/ 16801202 w 17135464"/>
              <a:gd name="connsiteY5374" fmla="*/ 2285742 h 17221268"/>
              <a:gd name="connsiteX5375" fmla="*/ 17024308 w 17135464"/>
              <a:gd name="connsiteY5375" fmla="*/ 2508403 h 17221268"/>
              <a:gd name="connsiteX5376" fmla="*/ 16801202 w 17135464"/>
              <a:gd name="connsiteY5376" fmla="*/ 2731855 h 17221268"/>
              <a:gd name="connsiteX5377" fmla="*/ 16578096 w 17135464"/>
              <a:gd name="connsiteY5377" fmla="*/ 2508403 h 17221268"/>
              <a:gd name="connsiteX5378" fmla="*/ 16801202 w 17135464"/>
              <a:gd name="connsiteY5378" fmla="*/ 2285742 h 17221268"/>
              <a:gd name="connsiteX5379" fmla="*/ 17017162 w 17135464"/>
              <a:gd name="connsiteY5379" fmla="*/ 2252225 h 17221268"/>
              <a:gd name="connsiteX5380" fmla="*/ 17057654 w 17135464"/>
              <a:gd name="connsiteY5380" fmla="*/ 2292126 h 17221268"/>
              <a:gd name="connsiteX5381" fmla="*/ 17001282 w 17135464"/>
              <a:gd name="connsiteY5381" fmla="*/ 2347992 h 17221268"/>
              <a:gd name="connsiteX5382" fmla="*/ 16961584 w 17135464"/>
              <a:gd name="connsiteY5382" fmla="*/ 2308089 h 17221268"/>
              <a:gd name="connsiteX5383" fmla="*/ 16584448 w 17135464"/>
              <a:gd name="connsiteY5383" fmla="*/ 2252225 h 17221268"/>
              <a:gd name="connsiteX5384" fmla="*/ 16640820 w 17135464"/>
              <a:gd name="connsiteY5384" fmla="*/ 2308089 h 17221268"/>
              <a:gd name="connsiteX5385" fmla="*/ 16600328 w 17135464"/>
              <a:gd name="connsiteY5385" fmla="*/ 2347992 h 17221268"/>
              <a:gd name="connsiteX5386" fmla="*/ 16543956 w 17135464"/>
              <a:gd name="connsiteY5386" fmla="*/ 2292126 h 17221268"/>
              <a:gd name="connsiteX5387" fmla="*/ 16584448 w 17135464"/>
              <a:gd name="connsiteY5387" fmla="*/ 2252225 h 17221268"/>
              <a:gd name="connsiteX5388" fmla="*/ 8850377 w 17135464"/>
              <a:gd name="connsiteY5388" fmla="*/ 2247437 h 17221268"/>
              <a:gd name="connsiteX5389" fmla="*/ 9015523 w 17135464"/>
              <a:gd name="connsiteY5389" fmla="*/ 2247437 h 17221268"/>
              <a:gd name="connsiteX5390" fmla="*/ 9264036 w 17135464"/>
              <a:gd name="connsiteY5390" fmla="*/ 2496431 h 17221268"/>
              <a:gd name="connsiteX5391" fmla="*/ 9264036 w 17135464"/>
              <a:gd name="connsiteY5391" fmla="*/ 2697540 h 17221268"/>
              <a:gd name="connsiteX5392" fmla="*/ 9262448 w 17135464"/>
              <a:gd name="connsiteY5392" fmla="*/ 2697540 h 17221268"/>
              <a:gd name="connsiteX5393" fmla="*/ 9249745 w 17135464"/>
              <a:gd name="connsiteY5393" fmla="*/ 2703924 h 17221268"/>
              <a:gd name="connsiteX5394" fmla="*/ 8954388 w 17135464"/>
              <a:gd name="connsiteY5394" fmla="*/ 2759787 h 17221268"/>
              <a:gd name="connsiteX5395" fmla="*/ 8616156 w 17135464"/>
              <a:gd name="connsiteY5395" fmla="*/ 2705519 h 17221268"/>
              <a:gd name="connsiteX5396" fmla="*/ 8601864 w 17135464"/>
              <a:gd name="connsiteY5396" fmla="*/ 2700732 h 17221268"/>
              <a:gd name="connsiteX5397" fmla="*/ 8601864 w 17135464"/>
              <a:gd name="connsiteY5397" fmla="*/ 2697540 h 17221268"/>
              <a:gd name="connsiteX5398" fmla="*/ 8601864 w 17135464"/>
              <a:gd name="connsiteY5398" fmla="*/ 2496431 h 17221268"/>
              <a:gd name="connsiteX5399" fmla="*/ 8850377 w 17135464"/>
              <a:gd name="connsiteY5399" fmla="*/ 2247437 h 17221268"/>
              <a:gd name="connsiteX5400" fmla="*/ 7202936 w 17135464"/>
              <a:gd name="connsiteY5400" fmla="*/ 2234667 h 17221268"/>
              <a:gd name="connsiteX5401" fmla="*/ 7268040 w 17135464"/>
              <a:gd name="connsiteY5401" fmla="*/ 2365548 h 17221268"/>
              <a:gd name="connsiteX5402" fmla="*/ 7411750 w 17135464"/>
              <a:gd name="connsiteY5402" fmla="*/ 2386298 h 17221268"/>
              <a:gd name="connsiteX5403" fmla="*/ 7307741 w 17135464"/>
              <a:gd name="connsiteY5403" fmla="*/ 2487651 h 17221268"/>
              <a:gd name="connsiteX5404" fmla="*/ 7332355 w 17135464"/>
              <a:gd name="connsiteY5404" fmla="*/ 2631300 h 17221268"/>
              <a:gd name="connsiteX5405" fmla="*/ 7202936 w 17135464"/>
              <a:gd name="connsiteY5405" fmla="*/ 2563466 h 17221268"/>
              <a:gd name="connsiteX5406" fmla="*/ 7074313 w 17135464"/>
              <a:gd name="connsiteY5406" fmla="*/ 2631300 h 17221268"/>
              <a:gd name="connsiteX5407" fmla="*/ 7098927 w 17135464"/>
              <a:gd name="connsiteY5407" fmla="*/ 2487651 h 17221268"/>
              <a:gd name="connsiteX5408" fmla="*/ 6994917 w 17135464"/>
              <a:gd name="connsiteY5408" fmla="*/ 2386298 h 17221268"/>
              <a:gd name="connsiteX5409" fmla="*/ 7138626 w 17135464"/>
              <a:gd name="connsiteY5409" fmla="*/ 2365548 h 17221268"/>
              <a:gd name="connsiteX5410" fmla="*/ 16697984 w 17135464"/>
              <a:gd name="connsiteY5410" fmla="*/ 2189181 h 17221268"/>
              <a:gd name="connsiteX5411" fmla="*/ 16728156 w 17135464"/>
              <a:gd name="connsiteY5411" fmla="*/ 2261801 h 17221268"/>
              <a:gd name="connsiteX5412" fmla="*/ 16676548 w 17135464"/>
              <a:gd name="connsiteY5412" fmla="*/ 2284146 h 17221268"/>
              <a:gd name="connsiteX5413" fmla="*/ 16645584 w 17135464"/>
              <a:gd name="connsiteY5413" fmla="*/ 2210727 h 17221268"/>
              <a:gd name="connsiteX5414" fmla="*/ 16901242 w 17135464"/>
              <a:gd name="connsiteY5414" fmla="*/ 2188382 h 17221268"/>
              <a:gd name="connsiteX5415" fmla="*/ 16953644 w 17135464"/>
              <a:gd name="connsiteY5415" fmla="*/ 2209928 h 17221268"/>
              <a:gd name="connsiteX5416" fmla="*/ 16924266 w 17135464"/>
              <a:gd name="connsiteY5416" fmla="*/ 2283348 h 17221268"/>
              <a:gd name="connsiteX5417" fmla="*/ 16871070 w 17135464"/>
              <a:gd name="connsiteY5417" fmla="*/ 2261801 h 17221268"/>
              <a:gd name="connsiteX5418" fmla="*/ 16772618 w 17135464"/>
              <a:gd name="connsiteY5418" fmla="*/ 2174017 h 17221268"/>
              <a:gd name="connsiteX5419" fmla="*/ 16828990 w 17135464"/>
              <a:gd name="connsiteY5419" fmla="*/ 2174017 h 17221268"/>
              <a:gd name="connsiteX5420" fmla="*/ 16828990 w 17135464"/>
              <a:gd name="connsiteY5420" fmla="*/ 2253023 h 17221268"/>
              <a:gd name="connsiteX5421" fmla="*/ 16772618 w 17135464"/>
              <a:gd name="connsiteY5421" fmla="*/ 2253023 h 17221268"/>
              <a:gd name="connsiteX5422" fmla="*/ 12896453 w 17135464"/>
              <a:gd name="connsiteY5422" fmla="*/ 2133313 h 17221268"/>
              <a:gd name="connsiteX5423" fmla="*/ 13191810 w 17135464"/>
              <a:gd name="connsiteY5423" fmla="*/ 2133313 h 17221268"/>
              <a:gd name="connsiteX5424" fmla="*/ 13264855 w 17135464"/>
              <a:gd name="connsiteY5424" fmla="*/ 2206737 h 17221268"/>
              <a:gd name="connsiteX5425" fmla="*/ 13264855 w 17135464"/>
              <a:gd name="connsiteY5425" fmla="*/ 2288136 h 17221268"/>
              <a:gd name="connsiteX5426" fmla="*/ 12896453 w 17135464"/>
              <a:gd name="connsiteY5426" fmla="*/ 2288136 h 17221268"/>
              <a:gd name="connsiteX5427" fmla="*/ 12896453 w 17135464"/>
              <a:gd name="connsiteY5427" fmla="*/ 2133313 h 17221268"/>
              <a:gd name="connsiteX5428" fmla="*/ 12484382 w 17135464"/>
              <a:gd name="connsiteY5428" fmla="*/ 2133313 h 17221268"/>
              <a:gd name="connsiteX5429" fmla="*/ 12850402 w 17135464"/>
              <a:gd name="connsiteY5429" fmla="*/ 2133313 h 17221268"/>
              <a:gd name="connsiteX5430" fmla="*/ 12850402 w 17135464"/>
              <a:gd name="connsiteY5430" fmla="*/ 2288136 h 17221268"/>
              <a:gd name="connsiteX5431" fmla="*/ 12484382 w 17135464"/>
              <a:gd name="connsiteY5431" fmla="*/ 2288136 h 17221268"/>
              <a:gd name="connsiteX5432" fmla="*/ 12484382 w 17135464"/>
              <a:gd name="connsiteY5432" fmla="*/ 2133313 h 17221268"/>
              <a:gd name="connsiteX5433" fmla="*/ 12071517 w 17135464"/>
              <a:gd name="connsiteY5433" fmla="*/ 2133313 h 17221268"/>
              <a:gd name="connsiteX5434" fmla="*/ 12438332 w 17135464"/>
              <a:gd name="connsiteY5434" fmla="*/ 2133313 h 17221268"/>
              <a:gd name="connsiteX5435" fmla="*/ 12438332 w 17135464"/>
              <a:gd name="connsiteY5435" fmla="*/ 2288136 h 17221268"/>
              <a:gd name="connsiteX5436" fmla="*/ 12071517 w 17135464"/>
              <a:gd name="connsiteY5436" fmla="*/ 2288136 h 17221268"/>
              <a:gd name="connsiteX5437" fmla="*/ 12071517 w 17135464"/>
              <a:gd name="connsiteY5437" fmla="*/ 2133313 h 17221268"/>
              <a:gd name="connsiteX5438" fmla="*/ 11730110 w 17135464"/>
              <a:gd name="connsiteY5438" fmla="*/ 2133313 h 17221268"/>
              <a:gd name="connsiteX5439" fmla="*/ 12026261 w 17135464"/>
              <a:gd name="connsiteY5439" fmla="*/ 2133313 h 17221268"/>
              <a:gd name="connsiteX5440" fmla="*/ 12026261 w 17135464"/>
              <a:gd name="connsiteY5440" fmla="*/ 2288136 h 17221268"/>
              <a:gd name="connsiteX5441" fmla="*/ 11657064 w 17135464"/>
              <a:gd name="connsiteY5441" fmla="*/ 2288136 h 17221268"/>
              <a:gd name="connsiteX5442" fmla="*/ 11657064 w 17135464"/>
              <a:gd name="connsiteY5442" fmla="*/ 2206737 h 17221268"/>
              <a:gd name="connsiteX5443" fmla="*/ 11730110 w 17135464"/>
              <a:gd name="connsiteY5443" fmla="*/ 2133313 h 17221268"/>
              <a:gd name="connsiteX5444" fmla="*/ 483414 w 17135464"/>
              <a:gd name="connsiteY5444" fmla="*/ 2108302 h 17221268"/>
              <a:gd name="connsiteX5445" fmla="*/ 581373 w 17135464"/>
              <a:gd name="connsiteY5445" fmla="*/ 2118965 h 17221268"/>
              <a:gd name="connsiteX5446" fmla="*/ 606309 w 17135464"/>
              <a:gd name="connsiteY5446" fmla="*/ 2147426 h 17221268"/>
              <a:gd name="connsiteX5447" fmla="*/ 616990 w 17135464"/>
              <a:gd name="connsiteY5447" fmla="*/ 2222108 h 17221268"/>
              <a:gd name="connsiteX5448" fmla="*/ 633033 w 17135464"/>
              <a:gd name="connsiteY5448" fmla="*/ 2229201 h 17221268"/>
              <a:gd name="connsiteX5449" fmla="*/ 693629 w 17135464"/>
              <a:gd name="connsiteY5449" fmla="*/ 2182984 h 17221268"/>
              <a:gd name="connsiteX5450" fmla="*/ 732779 w 17135464"/>
              <a:gd name="connsiteY5450" fmla="*/ 2181200 h 17221268"/>
              <a:gd name="connsiteX5451" fmla="*/ 807631 w 17135464"/>
              <a:gd name="connsiteY5451" fmla="*/ 2243433 h 17221268"/>
              <a:gd name="connsiteX5452" fmla="*/ 869972 w 17135464"/>
              <a:gd name="connsiteY5452" fmla="*/ 2318113 h 17221268"/>
              <a:gd name="connsiteX5453" fmla="*/ 868185 w 17135464"/>
              <a:gd name="connsiteY5453" fmla="*/ 2357238 h 17221268"/>
              <a:gd name="connsiteX5454" fmla="*/ 821844 w 17135464"/>
              <a:gd name="connsiteY5454" fmla="*/ 2417729 h 17221268"/>
              <a:gd name="connsiteX5455" fmla="*/ 828993 w 17135464"/>
              <a:gd name="connsiteY5455" fmla="*/ 2433701 h 17221268"/>
              <a:gd name="connsiteX5456" fmla="*/ 903802 w 17135464"/>
              <a:gd name="connsiteY5456" fmla="*/ 2444406 h 17221268"/>
              <a:gd name="connsiteX5457" fmla="*/ 932313 w 17135464"/>
              <a:gd name="connsiteY5457" fmla="*/ 2469258 h 17221268"/>
              <a:gd name="connsiteX5458" fmla="*/ 942994 w 17135464"/>
              <a:gd name="connsiteY5458" fmla="*/ 2567090 h 17221268"/>
              <a:gd name="connsiteX5459" fmla="*/ 932313 w 17135464"/>
              <a:gd name="connsiteY5459" fmla="*/ 2664880 h 17221268"/>
              <a:gd name="connsiteX5460" fmla="*/ 903802 w 17135464"/>
              <a:gd name="connsiteY5460" fmla="*/ 2689774 h 17221268"/>
              <a:gd name="connsiteX5461" fmla="*/ 828993 w 17135464"/>
              <a:gd name="connsiteY5461" fmla="*/ 2700436 h 17221268"/>
              <a:gd name="connsiteX5462" fmla="*/ 821844 w 17135464"/>
              <a:gd name="connsiteY5462" fmla="*/ 2716451 h 17221268"/>
              <a:gd name="connsiteX5463" fmla="*/ 868185 w 17135464"/>
              <a:gd name="connsiteY5463" fmla="*/ 2776943 h 17221268"/>
              <a:gd name="connsiteX5464" fmla="*/ 869972 w 17135464"/>
              <a:gd name="connsiteY5464" fmla="*/ 2816024 h 17221268"/>
              <a:gd name="connsiteX5465" fmla="*/ 807631 w 17135464"/>
              <a:gd name="connsiteY5465" fmla="*/ 2890747 h 17221268"/>
              <a:gd name="connsiteX5466" fmla="*/ 732779 w 17135464"/>
              <a:gd name="connsiteY5466" fmla="*/ 2952984 h 17221268"/>
              <a:gd name="connsiteX5467" fmla="*/ 693629 w 17135464"/>
              <a:gd name="connsiteY5467" fmla="*/ 2951201 h 17221268"/>
              <a:gd name="connsiteX5468" fmla="*/ 633033 w 17135464"/>
              <a:gd name="connsiteY5468" fmla="*/ 2904937 h 17221268"/>
              <a:gd name="connsiteX5469" fmla="*/ 616990 w 17135464"/>
              <a:gd name="connsiteY5469" fmla="*/ 2912074 h 17221268"/>
              <a:gd name="connsiteX5470" fmla="*/ 606309 w 17135464"/>
              <a:gd name="connsiteY5470" fmla="*/ 2986754 h 17221268"/>
              <a:gd name="connsiteX5471" fmla="*/ 581373 w 17135464"/>
              <a:gd name="connsiteY5471" fmla="*/ 3015215 h 17221268"/>
              <a:gd name="connsiteX5472" fmla="*/ 483414 w 17135464"/>
              <a:gd name="connsiteY5472" fmla="*/ 3025878 h 17221268"/>
              <a:gd name="connsiteX5473" fmla="*/ 385455 w 17135464"/>
              <a:gd name="connsiteY5473" fmla="*/ 3015215 h 17221268"/>
              <a:gd name="connsiteX5474" fmla="*/ 360519 w 17135464"/>
              <a:gd name="connsiteY5474" fmla="*/ 2986754 h 17221268"/>
              <a:gd name="connsiteX5475" fmla="*/ 351583 w 17135464"/>
              <a:gd name="connsiteY5475" fmla="*/ 2912074 h 17221268"/>
              <a:gd name="connsiteX5476" fmla="*/ 333795 w 17135464"/>
              <a:gd name="connsiteY5476" fmla="*/ 2904937 h 17221268"/>
              <a:gd name="connsiteX5477" fmla="*/ 273199 w 17135464"/>
              <a:gd name="connsiteY5477" fmla="*/ 2951201 h 17221268"/>
              <a:gd name="connsiteX5478" fmla="*/ 234007 w 17135464"/>
              <a:gd name="connsiteY5478" fmla="*/ 2952984 h 17221268"/>
              <a:gd name="connsiteX5479" fmla="*/ 159197 w 17135464"/>
              <a:gd name="connsiteY5479" fmla="*/ 2890747 h 17221268"/>
              <a:gd name="connsiteX5480" fmla="*/ 96856 w 17135464"/>
              <a:gd name="connsiteY5480" fmla="*/ 2816024 h 17221268"/>
              <a:gd name="connsiteX5481" fmla="*/ 98643 w 17135464"/>
              <a:gd name="connsiteY5481" fmla="*/ 2776943 h 17221268"/>
              <a:gd name="connsiteX5482" fmla="*/ 144942 w 17135464"/>
              <a:gd name="connsiteY5482" fmla="*/ 2716451 h 17221268"/>
              <a:gd name="connsiteX5483" fmla="*/ 137835 w 17135464"/>
              <a:gd name="connsiteY5483" fmla="*/ 2700436 h 17221268"/>
              <a:gd name="connsiteX5484" fmla="*/ 63026 w 17135464"/>
              <a:gd name="connsiteY5484" fmla="*/ 2689774 h 17221268"/>
              <a:gd name="connsiteX5485" fmla="*/ 34515 w 17135464"/>
              <a:gd name="connsiteY5485" fmla="*/ 2664880 h 17221268"/>
              <a:gd name="connsiteX5486" fmla="*/ 23834 w 17135464"/>
              <a:gd name="connsiteY5486" fmla="*/ 2567090 h 17221268"/>
              <a:gd name="connsiteX5487" fmla="*/ 34515 w 17135464"/>
              <a:gd name="connsiteY5487" fmla="*/ 2469258 h 17221268"/>
              <a:gd name="connsiteX5488" fmla="*/ 63026 w 17135464"/>
              <a:gd name="connsiteY5488" fmla="*/ 2444406 h 17221268"/>
              <a:gd name="connsiteX5489" fmla="*/ 137835 w 17135464"/>
              <a:gd name="connsiteY5489" fmla="*/ 2435486 h 17221268"/>
              <a:gd name="connsiteX5490" fmla="*/ 144942 w 17135464"/>
              <a:gd name="connsiteY5490" fmla="*/ 2417729 h 17221268"/>
              <a:gd name="connsiteX5491" fmla="*/ 98643 w 17135464"/>
              <a:gd name="connsiteY5491" fmla="*/ 2357238 h 17221268"/>
              <a:gd name="connsiteX5492" fmla="*/ 96856 w 17135464"/>
              <a:gd name="connsiteY5492" fmla="*/ 2318113 h 17221268"/>
              <a:gd name="connsiteX5493" fmla="*/ 159197 w 17135464"/>
              <a:gd name="connsiteY5493" fmla="*/ 2243433 h 17221268"/>
              <a:gd name="connsiteX5494" fmla="*/ 234007 w 17135464"/>
              <a:gd name="connsiteY5494" fmla="*/ 2181200 h 17221268"/>
              <a:gd name="connsiteX5495" fmla="*/ 273199 w 17135464"/>
              <a:gd name="connsiteY5495" fmla="*/ 2182984 h 17221268"/>
              <a:gd name="connsiteX5496" fmla="*/ 333795 w 17135464"/>
              <a:gd name="connsiteY5496" fmla="*/ 2229201 h 17221268"/>
              <a:gd name="connsiteX5497" fmla="*/ 349795 w 17135464"/>
              <a:gd name="connsiteY5497" fmla="*/ 2222108 h 17221268"/>
              <a:gd name="connsiteX5498" fmla="*/ 360519 w 17135464"/>
              <a:gd name="connsiteY5498" fmla="*/ 2147426 h 17221268"/>
              <a:gd name="connsiteX5499" fmla="*/ 385455 w 17135464"/>
              <a:gd name="connsiteY5499" fmla="*/ 2118965 h 17221268"/>
              <a:gd name="connsiteX5500" fmla="*/ 483414 w 17135464"/>
              <a:gd name="connsiteY5500" fmla="*/ 2108302 h 17221268"/>
              <a:gd name="connsiteX5501" fmla="*/ 9173523 w 17135464"/>
              <a:gd name="connsiteY5501" fmla="*/ 2047125 h 17221268"/>
              <a:gd name="connsiteX5502" fmla="*/ 9337081 w 17135464"/>
              <a:gd name="connsiteY5502" fmla="*/ 2047125 h 17221268"/>
              <a:gd name="connsiteX5503" fmla="*/ 9585594 w 17135464"/>
              <a:gd name="connsiteY5503" fmla="*/ 2295319 h 17221268"/>
              <a:gd name="connsiteX5504" fmla="*/ 9585594 w 17135464"/>
              <a:gd name="connsiteY5504" fmla="*/ 2497229 h 17221268"/>
              <a:gd name="connsiteX5505" fmla="*/ 9584006 w 17135464"/>
              <a:gd name="connsiteY5505" fmla="*/ 2497229 h 17221268"/>
              <a:gd name="connsiteX5506" fmla="*/ 9571303 w 17135464"/>
              <a:gd name="connsiteY5506" fmla="*/ 2503614 h 17221268"/>
              <a:gd name="connsiteX5507" fmla="*/ 9310086 w 17135464"/>
              <a:gd name="connsiteY5507" fmla="*/ 2558678 h 17221268"/>
              <a:gd name="connsiteX5508" fmla="*/ 9310086 w 17135464"/>
              <a:gd name="connsiteY5508" fmla="*/ 2496431 h 17221268"/>
              <a:gd name="connsiteX5509" fmla="*/ 9098890 w 17135464"/>
              <a:gd name="connsiteY5509" fmla="*/ 2213121 h 17221268"/>
              <a:gd name="connsiteX5510" fmla="*/ 9173523 w 17135464"/>
              <a:gd name="connsiteY5510" fmla="*/ 2047125 h 17221268"/>
              <a:gd name="connsiteX5511" fmla="*/ 8509764 w 17135464"/>
              <a:gd name="connsiteY5511" fmla="*/ 2047125 h 17221268"/>
              <a:gd name="connsiteX5512" fmla="*/ 8674116 w 17135464"/>
              <a:gd name="connsiteY5512" fmla="*/ 2047125 h 17221268"/>
              <a:gd name="connsiteX5513" fmla="*/ 8692377 w 17135464"/>
              <a:gd name="connsiteY5513" fmla="*/ 2047923 h 17221268"/>
              <a:gd name="connsiteX5514" fmla="*/ 8766216 w 17135464"/>
              <a:gd name="connsiteY5514" fmla="*/ 2213121 h 17221268"/>
              <a:gd name="connsiteX5515" fmla="*/ 8555020 w 17135464"/>
              <a:gd name="connsiteY5515" fmla="*/ 2496431 h 17221268"/>
              <a:gd name="connsiteX5516" fmla="*/ 8555020 w 17135464"/>
              <a:gd name="connsiteY5516" fmla="*/ 2557082 h 17221268"/>
              <a:gd name="connsiteX5517" fmla="*/ 8274748 w 17135464"/>
              <a:gd name="connsiteY5517" fmla="*/ 2504412 h 17221268"/>
              <a:gd name="connsiteX5518" fmla="*/ 8261251 w 17135464"/>
              <a:gd name="connsiteY5518" fmla="*/ 2500422 h 17221268"/>
              <a:gd name="connsiteX5519" fmla="*/ 8260457 w 17135464"/>
              <a:gd name="connsiteY5519" fmla="*/ 2497229 h 17221268"/>
              <a:gd name="connsiteX5520" fmla="*/ 8260457 w 17135464"/>
              <a:gd name="connsiteY5520" fmla="*/ 2295319 h 17221268"/>
              <a:gd name="connsiteX5521" fmla="*/ 8509764 w 17135464"/>
              <a:gd name="connsiteY5521" fmla="*/ 2047125 h 17221268"/>
              <a:gd name="connsiteX5522" fmla="*/ 3680883 w 17135464"/>
              <a:gd name="connsiteY5522" fmla="*/ 1883523 h 17221268"/>
              <a:gd name="connsiteX5523" fmla="*/ 3893667 w 17135464"/>
              <a:gd name="connsiteY5523" fmla="*/ 2095805 h 17221268"/>
              <a:gd name="connsiteX5524" fmla="*/ 3680883 w 17135464"/>
              <a:gd name="connsiteY5524" fmla="*/ 2308089 h 17221268"/>
              <a:gd name="connsiteX5525" fmla="*/ 3468889 w 17135464"/>
              <a:gd name="connsiteY5525" fmla="*/ 2095805 h 17221268"/>
              <a:gd name="connsiteX5526" fmla="*/ 3680883 w 17135464"/>
              <a:gd name="connsiteY5526" fmla="*/ 1883523 h 17221268"/>
              <a:gd name="connsiteX5527" fmla="*/ 8932950 w 17135464"/>
              <a:gd name="connsiteY5527" fmla="*/ 1845217 h 17221268"/>
              <a:gd name="connsiteX5528" fmla="*/ 9127473 w 17135464"/>
              <a:gd name="connsiteY5528" fmla="*/ 2039942 h 17221268"/>
              <a:gd name="connsiteX5529" fmla="*/ 8932950 w 17135464"/>
              <a:gd name="connsiteY5529" fmla="*/ 2233869 h 17221268"/>
              <a:gd name="connsiteX5530" fmla="*/ 8738427 w 17135464"/>
              <a:gd name="connsiteY5530" fmla="*/ 2039942 h 17221268"/>
              <a:gd name="connsiteX5531" fmla="*/ 8932950 w 17135464"/>
              <a:gd name="connsiteY5531" fmla="*/ 1845217 h 17221268"/>
              <a:gd name="connsiteX5532" fmla="*/ 4318448 w 17135464"/>
              <a:gd name="connsiteY5532" fmla="*/ 1777382 h 17221268"/>
              <a:gd name="connsiteX5533" fmla="*/ 4584420 w 17135464"/>
              <a:gd name="connsiteY5533" fmla="*/ 2043135 h 17221268"/>
              <a:gd name="connsiteX5534" fmla="*/ 4318448 w 17135464"/>
              <a:gd name="connsiteY5534" fmla="*/ 2308089 h 17221268"/>
              <a:gd name="connsiteX5535" fmla="*/ 4053254 w 17135464"/>
              <a:gd name="connsiteY5535" fmla="*/ 2043135 h 17221268"/>
              <a:gd name="connsiteX5536" fmla="*/ 4318448 w 17135464"/>
              <a:gd name="connsiteY5536" fmla="*/ 1777382 h 17221268"/>
              <a:gd name="connsiteX5537" fmla="*/ 10701917 w 17135464"/>
              <a:gd name="connsiteY5537" fmla="*/ 1695979 h 17221268"/>
              <a:gd name="connsiteX5538" fmla="*/ 10767817 w 17135464"/>
              <a:gd name="connsiteY5538" fmla="*/ 1829256 h 17221268"/>
              <a:gd name="connsiteX5539" fmla="*/ 10913908 w 17135464"/>
              <a:gd name="connsiteY5539" fmla="*/ 1850005 h 17221268"/>
              <a:gd name="connsiteX5540" fmla="*/ 10808309 w 17135464"/>
              <a:gd name="connsiteY5540" fmla="*/ 1953753 h 17221268"/>
              <a:gd name="connsiteX5541" fmla="*/ 10832923 w 17135464"/>
              <a:gd name="connsiteY5541" fmla="*/ 2098997 h 17221268"/>
              <a:gd name="connsiteX5542" fmla="*/ 10701917 w 17135464"/>
              <a:gd name="connsiteY5542" fmla="*/ 2030366 h 17221268"/>
              <a:gd name="connsiteX5543" fmla="*/ 10570912 w 17135464"/>
              <a:gd name="connsiteY5543" fmla="*/ 2098997 h 17221268"/>
              <a:gd name="connsiteX5544" fmla="*/ 10596319 w 17135464"/>
              <a:gd name="connsiteY5544" fmla="*/ 1953753 h 17221268"/>
              <a:gd name="connsiteX5545" fmla="*/ 10489927 w 17135464"/>
              <a:gd name="connsiteY5545" fmla="*/ 1850005 h 17221268"/>
              <a:gd name="connsiteX5546" fmla="*/ 10636812 w 17135464"/>
              <a:gd name="connsiteY5546" fmla="*/ 1829256 h 17221268"/>
              <a:gd name="connsiteX5547" fmla="*/ 9254509 w 17135464"/>
              <a:gd name="connsiteY5547" fmla="*/ 1644905 h 17221268"/>
              <a:gd name="connsiteX5548" fmla="*/ 9448237 w 17135464"/>
              <a:gd name="connsiteY5548" fmla="*/ 1838832 h 17221268"/>
              <a:gd name="connsiteX5549" fmla="*/ 9254509 w 17135464"/>
              <a:gd name="connsiteY5549" fmla="*/ 2033558 h 17221268"/>
              <a:gd name="connsiteX5550" fmla="*/ 9171936 w 17135464"/>
              <a:gd name="connsiteY5550" fmla="*/ 2015202 h 17221268"/>
              <a:gd name="connsiteX5551" fmla="*/ 9059986 w 17135464"/>
              <a:gd name="connsiteY5551" fmla="*/ 1836438 h 17221268"/>
              <a:gd name="connsiteX5552" fmla="*/ 9254509 w 17135464"/>
              <a:gd name="connsiteY5552" fmla="*/ 1644905 h 17221268"/>
              <a:gd name="connsiteX5553" fmla="*/ 8591543 w 17135464"/>
              <a:gd name="connsiteY5553" fmla="*/ 1644905 h 17221268"/>
              <a:gd name="connsiteX5554" fmla="*/ 8786066 w 17135464"/>
              <a:gd name="connsiteY5554" fmla="*/ 1838832 h 17221268"/>
              <a:gd name="connsiteX5555" fmla="*/ 8786066 w 17135464"/>
              <a:gd name="connsiteY5555" fmla="*/ 1850005 h 17221268"/>
              <a:gd name="connsiteX5556" fmla="*/ 8695553 w 17135464"/>
              <a:gd name="connsiteY5556" fmla="*/ 2003230 h 17221268"/>
              <a:gd name="connsiteX5557" fmla="*/ 8591543 w 17135464"/>
              <a:gd name="connsiteY5557" fmla="*/ 2033558 h 17221268"/>
              <a:gd name="connsiteX5558" fmla="*/ 8397814 w 17135464"/>
              <a:gd name="connsiteY5558" fmla="*/ 1838832 h 17221268"/>
              <a:gd name="connsiteX5559" fmla="*/ 8591543 w 17135464"/>
              <a:gd name="connsiteY5559" fmla="*/ 1644905 h 17221268"/>
              <a:gd name="connsiteX5560" fmla="*/ 2435933 w 17135464"/>
              <a:gd name="connsiteY5560" fmla="*/ 1586648 h 17221268"/>
              <a:gd name="connsiteX5561" fmla="*/ 3071111 w 17135464"/>
              <a:gd name="connsiteY5561" fmla="*/ 1586648 h 17221268"/>
              <a:gd name="connsiteX5562" fmla="*/ 3098106 w 17135464"/>
              <a:gd name="connsiteY5562" fmla="*/ 1592234 h 17221268"/>
              <a:gd name="connsiteX5563" fmla="*/ 3129865 w 17135464"/>
              <a:gd name="connsiteY5563" fmla="*/ 1616974 h 17221268"/>
              <a:gd name="connsiteX5564" fmla="*/ 3140979 w 17135464"/>
              <a:gd name="connsiteY5564" fmla="*/ 1654482 h 17221268"/>
              <a:gd name="connsiteX5565" fmla="*/ 3140979 w 17135464"/>
              <a:gd name="connsiteY5565" fmla="*/ 2435776 h 17221268"/>
              <a:gd name="connsiteX5566" fmla="*/ 3129865 w 17135464"/>
              <a:gd name="connsiteY5566" fmla="*/ 2473285 h 17221268"/>
              <a:gd name="connsiteX5567" fmla="*/ 3098106 w 17135464"/>
              <a:gd name="connsiteY5567" fmla="*/ 2498027 h 17221268"/>
              <a:gd name="connsiteX5568" fmla="*/ 3071111 w 17135464"/>
              <a:gd name="connsiteY5568" fmla="*/ 2502817 h 17221268"/>
              <a:gd name="connsiteX5569" fmla="*/ 3021090 w 17135464"/>
              <a:gd name="connsiteY5569" fmla="*/ 2483660 h 17221268"/>
              <a:gd name="connsiteX5570" fmla="*/ 2753522 w 17135464"/>
              <a:gd name="connsiteY5570" fmla="*/ 2226687 h 17221268"/>
              <a:gd name="connsiteX5571" fmla="*/ 2485954 w 17135464"/>
              <a:gd name="connsiteY5571" fmla="*/ 2483660 h 17221268"/>
              <a:gd name="connsiteX5572" fmla="*/ 2435933 w 17135464"/>
              <a:gd name="connsiteY5572" fmla="*/ 2503614 h 17221268"/>
              <a:gd name="connsiteX5573" fmla="*/ 2408938 w 17135464"/>
              <a:gd name="connsiteY5573" fmla="*/ 2498027 h 17221268"/>
              <a:gd name="connsiteX5574" fmla="*/ 2377180 w 17135464"/>
              <a:gd name="connsiteY5574" fmla="*/ 2473285 h 17221268"/>
              <a:gd name="connsiteX5575" fmla="*/ 2366065 w 17135464"/>
              <a:gd name="connsiteY5575" fmla="*/ 2435776 h 17221268"/>
              <a:gd name="connsiteX5576" fmla="*/ 2366065 w 17135464"/>
              <a:gd name="connsiteY5576" fmla="*/ 1654482 h 17221268"/>
              <a:gd name="connsiteX5577" fmla="*/ 2377180 w 17135464"/>
              <a:gd name="connsiteY5577" fmla="*/ 1616974 h 17221268"/>
              <a:gd name="connsiteX5578" fmla="*/ 2408938 w 17135464"/>
              <a:gd name="connsiteY5578" fmla="*/ 1592234 h 17221268"/>
              <a:gd name="connsiteX5579" fmla="*/ 2435933 w 17135464"/>
              <a:gd name="connsiteY5579" fmla="*/ 1586648 h 17221268"/>
              <a:gd name="connsiteX5580" fmla="*/ 15459063 w 17135464"/>
              <a:gd name="connsiteY5580" fmla="*/ 1549499 h 17221268"/>
              <a:gd name="connsiteX5581" fmla="*/ 15138388 w 17135464"/>
              <a:gd name="connsiteY5581" fmla="*/ 1870177 h 17221268"/>
              <a:gd name="connsiteX5582" fmla="*/ 15459063 w 17135464"/>
              <a:gd name="connsiteY5582" fmla="*/ 2190855 h 17221268"/>
              <a:gd name="connsiteX5583" fmla="*/ 15779738 w 17135464"/>
              <a:gd name="connsiteY5583" fmla="*/ 1870177 h 17221268"/>
              <a:gd name="connsiteX5584" fmla="*/ 15459063 w 17135464"/>
              <a:gd name="connsiteY5584" fmla="*/ 1549499 h 17221268"/>
              <a:gd name="connsiteX5585" fmla="*/ 1810151 w 17135464"/>
              <a:gd name="connsiteY5585" fmla="*/ 1418816 h 17221268"/>
              <a:gd name="connsiteX5586" fmla="*/ 2170747 w 17135464"/>
              <a:gd name="connsiteY5586" fmla="*/ 1789352 h 17221268"/>
              <a:gd name="connsiteX5587" fmla="*/ 1494278 w 17135464"/>
              <a:gd name="connsiteY5587" fmla="*/ 2632896 h 17221268"/>
              <a:gd name="connsiteX5588" fmla="*/ 1494278 w 17135464"/>
              <a:gd name="connsiteY5588" fmla="*/ 2633694 h 17221268"/>
              <a:gd name="connsiteX5589" fmla="*/ 1493484 w 17135464"/>
              <a:gd name="connsiteY5589" fmla="*/ 2632896 h 17221268"/>
              <a:gd name="connsiteX5590" fmla="*/ 1492690 w 17135464"/>
              <a:gd name="connsiteY5590" fmla="*/ 2633694 h 17221268"/>
              <a:gd name="connsiteX5591" fmla="*/ 1492690 w 17135464"/>
              <a:gd name="connsiteY5591" fmla="*/ 2632896 h 17221268"/>
              <a:gd name="connsiteX5592" fmla="*/ 793998 w 17135464"/>
              <a:gd name="connsiteY5592" fmla="*/ 1807708 h 17221268"/>
              <a:gd name="connsiteX5593" fmla="*/ 1465695 w 17135464"/>
              <a:gd name="connsiteY5593" fmla="*/ 1717528 h 17221268"/>
              <a:gd name="connsiteX5594" fmla="*/ 1483163 w 17135464"/>
              <a:gd name="connsiteY5594" fmla="*/ 1782170 h 17221268"/>
              <a:gd name="connsiteX5595" fmla="*/ 1496660 w 17135464"/>
              <a:gd name="connsiteY5595" fmla="*/ 1717528 h 17221268"/>
              <a:gd name="connsiteX5596" fmla="*/ 1810151 w 17135464"/>
              <a:gd name="connsiteY5596" fmla="*/ 1418816 h 17221268"/>
              <a:gd name="connsiteX5597" fmla="*/ 311265 w 17135464"/>
              <a:gd name="connsiteY5597" fmla="*/ 1415060 h 17221268"/>
              <a:gd name="connsiteX5598" fmla="*/ 375576 w 17135464"/>
              <a:gd name="connsiteY5598" fmla="*/ 1545940 h 17221268"/>
              <a:gd name="connsiteX5599" fmla="*/ 520079 w 17135464"/>
              <a:gd name="connsiteY5599" fmla="*/ 1566697 h 17221268"/>
              <a:gd name="connsiteX5600" fmla="*/ 415275 w 17135464"/>
              <a:gd name="connsiteY5600" fmla="*/ 1668846 h 17221268"/>
              <a:gd name="connsiteX5601" fmla="*/ 439888 w 17135464"/>
              <a:gd name="connsiteY5601" fmla="*/ 1812497 h 17221268"/>
              <a:gd name="connsiteX5602" fmla="*/ 311265 w 17135464"/>
              <a:gd name="connsiteY5602" fmla="*/ 1744664 h 17221268"/>
              <a:gd name="connsiteX5603" fmla="*/ 181848 w 17135464"/>
              <a:gd name="connsiteY5603" fmla="*/ 1812497 h 17221268"/>
              <a:gd name="connsiteX5604" fmla="*/ 206461 w 17135464"/>
              <a:gd name="connsiteY5604" fmla="*/ 1668846 h 17221268"/>
              <a:gd name="connsiteX5605" fmla="*/ 102451 w 17135464"/>
              <a:gd name="connsiteY5605" fmla="*/ 1566697 h 17221268"/>
              <a:gd name="connsiteX5606" fmla="*/ 246953 w 17135464"/>
              <a:gd name="connsiteY5606" fmla="*/ 1545940 h 17221268"/>
              <a:gd name="connsiteX5607" fmla="*/ 10574088 w 17135464"/>
              <a:gd name="connsiteY5607" fmla="*/ 1411868 h 17221268"/>
              <a:gd name="connsiteX5608" fmla="*/ 10604259 w 17135464"/>
              <a:gd name="connsiteY5608" fmla="*/ 1442193 h 17221268"/>
              <a:gd name="connsiteX5609" fmla="*/ 10574088 w 17135464"/>
              <a:gd name="connsiteY5609" fmla="*/ 1473318 h 17221268"/>
              <a:gd name="connsiteX5610" fmla="*/ 9967494 w 17135464"/>
              <a:gd name="connsiteY5610" fmla="*/ 1837236 h 17221268"/>
              <a:gd name="connsiteX5611" fmla="*/ 9936529 w 17135464"/>
              <a:gd name="connsiteY5611" fmla="*/ 1867562 h 17221268"/>
              <a:gd name="connsiteX5612" fmla="*/ 9906359 w 17135464"/>
              <a:gd name="connsiteY5612" fmla="*/ 1837236 h 17221268"/>
              <a:gd name="connsiteX5613" fmla="*/ 10574088 w 17135464"/>
              <a:gd name="connsiteY5613" fmla="*/ 1411868 h 17221268"/>
              <a:gd name="connsiteX5614" fmla="*/ 15455888 w 17135464"/>
              <a:gd name="connsiteY5614" fmla="*/ 1397099 h 17221268"/>
              <a:gd name="connsiteX5615" fmla="*/ 15925788 w 17135464"/>
              <a:gd name="connsiteY5615" fmla="*/ 1867003 h 17221268"/>
              <a:gd name="connsiteX5616" fmla="*/ 15455888 w 17135464"/>
              <a:gd name="connsiteY5616" fmla="*/ 2336904 h 17221268"/>
              <a:gd name="connsiteX5617" fmla="*/ 14985988 w 17135464"/>
              <a:gd name="connsiteY5617" fmla="*/ 1867003 h 17221268"/>
              <a:gd name="connsiteX5618" fmla="*/ 15455888 w 17135464"/>
              <a:gd name="connsiteY5618" fmla="*/ 1397099 h 17221268"/>
              <a:gd name="connsiteX5619" fmla="*/ 14127944 w 17135464"/>
              <a:gd name="connsiteY5619" fmla="*/ 1257395 h 17221268"/>
              <a:gd name="connsiteX5620" fmla="*/ 14070026 w 17135464"/>
              <a:gd name="connsiteY5620" fmla="*/ 1281241 h 17221268"/>
              <a:gd name="connsiteX5621" fmla="*/ 14046188 w 17135464"/>
              <a:gd name="connsiteY5621" fmla="*/ 1339182 h 17221268"/>
              <a:gd name="connsiteX5622" fmla="*/ 14070026 w 17135464"/>
              <a:gd name="connsiteY5622" fmla="*/ 1397062 h 17221268"/>
              <a:gd name="connsiteX5623" fmla="*/ 14127944 w 17135464"/>
              <a:gd name="connsiteY5623" fmla="*/ 1420908 h 17221268"/>
              <a:gd name="connsiteX5624" fmla="*/ 14185863 w 17135464"/>
              <a:gd name="connsiteY5624" fmla="*/ 1397062 h 17221268"/>
              <a:gd name="connsiteX5625" fmla="*/ 14209701 w 17135464"/>
              <a:gd name="connsiteY5625" fmla="*/ 1339182 h 17221268"/>
              <a:gd name="connsiteX5626" fmla="*/ 14185863 w 17135464"/>
              <a:gd name="connsiteY5626" fmla="*/ 1281241 h 17221268"/>
              <a:gd name="connsiteX5627" fmla="*/ 14127944 w 17135464"/>
              <a:gd name="connsiteY5627" fmla="*/ 1257395 h 17221268"/>
              <a:gd name="connsiteX5628" fmla="*/ 10577500 w 17135464"/>
              <a:gd name="connsiteY5628" fmla="*/ 1232001 h 17221268"/>
              <a:gd name="connsiteX5629" fmla="*/ 9728188 w 17135464"/>
              <a:gd name="connsiteY5629" fmla="*/ 1838472 h 17221268"/>
              <a:gd name="connsiteX5630" fmla="*/ 10087180 w 17135464"/>
              <a:gd name="connsiteY5630" fmla="*/ 2332014 h 17221268"/>
              <a:gd name="connsiteX5631" fmla="*/ 10153237 w 17135464"/>
              <a:gd name="connsiteY5631" fmla="*/ 2440086 h 17221268"/>
              <a:gd name="connsiteX5632" fmla="*/ 10152687 w 17135464"/>
              <a:gd name="connsiteY5632" fmla="*/ 2451405 h 17221268"/>
              <a:gd name="connsiteX5633" fmla="*/ 10109120 w 17135464"/>
              <a:gd name="connsiteY5633" fmla="*/ 2629005 h 17221268"/>
              <a:gd name="connsiteX5634" fmla="*/ 10296362 w 17135464"/>
              <a:gd name="connsiteY5634" fmla="*/ 2475077 h 17221268"/>
              <a:gd name="connsiteX5635" fmla="*/ 10390259 w 17135464"/>
              <a:gd name="connsiteY5635" fmla="*/ 2430902 h 17221268"/>
              <a:gd name="connsiteX5636" fmla="*/ 10407717 w 17135464"/>
              <a:gd name="connsiteY5636" fmla="*/ 2432131 h 17221268"/>
              <a:gd name="connsiteX5637" fmla="*/ 10577500 w 17135464"/>
              <a:gd name="connsiteY5637" fmla="*/ 2444872 h 17221268"/>
              <a:gd name="connsiteX5638" fmla="*/ 11426813 w 17135464"/>
              <a:gd name="connsiteY5638" fmla="*/ 1838472 h 17221268"/>
              <a:gd name="connsiteX5639" fmla="*/ 10577500 w 17135464"/>
              <a:gd name="connsiteY5639" fmla="*/ 1232001 h 17221268"/>
              <a:gd name="connsiteX5640" fmla="*/ 12353913 w 17135464"/>
              <a:gd name="connsiteY5640" fmla="*/ 1130407 h 17221268"/>
              <a:gd name="connsiteX5641" fmla="*/ 12274885 w 17135464"/>
              <a:gd name="connsiteY5641" fmla="*/ 1161780 h 17221268"/>
              <a:gd name="connsiteX5642" fmla="*/ 12191988 w 17135464"/>
              <a:gd name="connsiteY5642" fmla="*/ 1342328 h 17221268"/>
              <a:gd name="connsiteX5643" fmla="*/ 12209927 w 17135464"/>
              <a:gd name="connsiteY5643" fmla="*/ 1360594 h 17221268"/>
              <a:gd name="connsiteX5644" fmla="*/ 12353913 w 17135464"/>
              <a:gd name="connsiteY5644" fmla="*/ 1130407 h 17221268"/>
              <a:gd name="connsiteX5645" fmla="*/ 5695979 w 17135464"/>
              <a:gd name="connsiteY5645" fmla="*/ 1125367 h 17221268"/>
              <a:gd name="connsiteX5646" fmla="*/ 5969897 w 17135464"/>
              <a:gd name="connsiteY5646" fmla="*/ 1125367 h 17221268"/>
              <a:gd name="connsiteX5647" fmla="*/ 6105672 w 17135464"/>
              <a:gd name="connsiteY5647" fmla="*/ 1182028 h 17221268"/>
              <a:gd name="connsiteX5648" fmla="*/ 6162042 w 17135464"/>
              <a:gd name="connsiteY5648" fmla="*/ 1317697 h 17221268"/>
              <a:gd name="connsiteX5649" fmla="*/ 6162042 w 17135464"/>
              <a:gd name="connsiteY5649" fmla="*/ 1344831 h 17221268"/>
              <a:gd name="connsiteX5650" fmla="*/ 6737671 w 17135464"/>
              <a:gd name="connsiteY5650" fmla="*/ 1344831 h 17221268"/>
              <a:gd name="connsiteX5651" fmla="*/ 6872645 w 17135464"/>
              <a:gd name="connsiteY5651" fmla="*/ 1401493 h 17221268"/>
              <a:gd name="connsiteX5652" fmla="*/ 6929021 w 17135464"/>
              <a:gd name="connsiteY5652" fmla="*/ 1537162 h 17221268"/>
              <a:gd name="connsiteX5653" fmla="*/ 6929021 w 17135464"/>
              <a:gd name="connsiteY5653" fmla="*/ 2139698 h 17221268"/>
              <a:gd name="connsiteX5654" fmla="*/ 6872645 w 17135464"/>
              <a:gd name="connsiteY5654" fmla="*/ 2275367 h 17221268"/>
              <a:gd name="connsiteX5655" fmla="*/ 6737671 w 17135464"/>
              <a:gd name="connsiteY5655" fmla="*/ 2332031 h 17221268"/>
              <a:gd name="connsiteX5656" fmla="*/ 5695979 w 17135464"/>
              <a:gd name="connsiteY5656" fmla="*/ 2332031 h 17221268"/>
              <a:gd name="connsiteX5657" fmla="*/ 5560992 w 17135464"/>
              <a:gd name="connsiteY5657" fmla="*/ 2275367 h 17221268"/>
              <a:gd name="connsiteX5658" fmla="*/ 5503831 w 17135464"/>
              <a:gd name="connsiteY5658" fmla="*/ 2139698 h 17221268"/>
              <a:gd name="connsiteX5659" fmla="*/ 5503831 w 17135464"/>
              <a:gd name="connsiteY5659" fmla="*/ 1317697 h 17221268"/>
              <a:gd name="connsiteX5660" fmla="*/ 5560992 w 17135464"/>
              <a:gd name="connsiteY5660" fmla="*/ 1182028 h 17221268"/>
              <a:gd name="connsiteX5661" fmla="*/ 5695979 w 17135464"/>
              <a:gd name="connsiteY5661" fmla="*/ 1125367 h 17221268"/>
              <a:gd name="connsiteX5662" fmla="*/ 10571944 w 17135464"/>
              <a:gd name="connsiteY5662" fmla="*/ 1117702 h 17221268"/>
              <a:gd name="connsiteX5663" fmla="*/ 11542701 w 17135464"/>
              <a:gd name="connsiteY5663" fmla="*/ 1845912 h 17221268"/>
              <a:gd name="connsiteX5664" fmla="*/ 10571944 w 17135464"/>
              <a:gd name="connsiteY5664" fmla="*/ 2573727 h 17221268"/>
              <a:gd name="connsiteX5665" fmla="*/ 10384714 w 17135464"/>
              <a:gd name="connsiteY5665" fmla="*/ 2559886 h 17221268"/>
              <a:gd name="connsiteX5666" fmla="*/ 9975019 w 17135464"/>
              <a:gd name="connsiteY5666" fmla="*/ 2815780 h 17221268"/>
              <a:gd name="connsiteX5667" fmla="*/ 9959649 w 17135464"/>
              <a:gd name="connsiteY5667" fmla="*/ 2816330 h 17221268"/>
              <a:gd name="connsiteX5668" fmla="*/ 9904549 w 17135464"/>
              <a:gd name="connsiteY5668" fmla="*/ 2761597 h 17221268"/>
              <a:gd name="connsiteX5669" fmla="*/ 9909044 w 17135464"/>
              <a:gd name="connsiteY5669" fmla="*/ 2739971 h 17221268"/>
              <a:gd name="connsiteX5670" fmla="*/ 10025984 w 17135464"/>
              <a:gd name="connsiteY5670" fmla="*/ 2452620 h 17221268"/>
              <a:gd name="connsiteX5671" fmla="*/ 10026254 w 17135464"/>
              <a:gd name="connsiteY5671" fmla="*/ 2447822 h 17221268"/>
              <a:gd name="connsiteX5672" fmla="*/ 9601188 w 17135464"/>
              <a:gd name="connsiteY5672" fmla="*/ 1845912 h 17221268"/>
              <a:gd name="connsiteX5673" fmla="*/ 10571944 w 17135464"/>
              <a:gd name="connsiteY5673" fmla="*/ 1117702 h 17221268"/>
              <a:gd name="connsiteX5674" fmla="*/ 4946470 w 17135464"/>
              <a:gd name="connsiteY5674" fmla="*/ 1069503 h 17221268"/>
              <a:gd name="connsiteX5675" fmla="*/ 5013958 w 17135464"/>
              <a:gd name="connsiteY5675" fmla="*/ 1069503 h 17221268"/>
              <a:gd name="connsiteX5676" fmla="*/ 5025073 w 17135464"/>
              <a:gd name="connsiteY5676" fmla="*/ 1073493 h 17221268"/>
              <a:gd name="connsiteX5677" fmla="*/ 5029839 w 17135464"/>
              <a:gd name="connsiteY5677" fmla="*/ 1085464 h 17221268"/>
              <a:gd name="connsiteX5678" fmla="*/ 5029839 w 17135464"/>
              <a:gd name="connsiteY5678" fmla="*/ 1173250 h 17221268"/>
              <a:gd name="connsiteX5679" fmla="*/ 5084622 w 17135464"/>
              <a:gd name="connsiteY5679" fmla="*/ 1184423 h 17221268"/>
              <a:gd name="connsiteX5680" fmla="*/ 5128288 w 17135464"/>
              <a:gd name="connsiteY5680" fmla="*/ 1201182 h 17221268"/>
              <a:gd name="connsiteX5681" fmla="*/ 5160048 w 17135464"/>
              <a:gd name="connsiteY5681" fmla="*/ 1220335 h 17221268"/>
              <a:gd name="connsiteX5682" fmla="*/ 5179898 w 17135464"/>
              <a:gd name="connsiteY5682" fmla="*/ 1234700 h 17221268"/>
              <a:gd name="connsiteX5683" fmla="*/ 5187044 w 17135464"/>
              <a:gd name="connsiteY5683" fmla="*/ 1241882 h 17221268"/>
              <a:gd name="connsiteX5684" fmla="*/ 5189427 w 17135464"/>
              <a:gd name="connsiteY5684" fmla="*/ 1261036 h 17221268"/>
              <a:gd name="connsiteX5685" fmla="*/ 5148932 w 17135464"/>
              <a:gd name="connsiteY5685" fmla="*/ 1333658 h 17221268"/>
              <a:gd name="connsiteX5686" fmla="*/ 5137819 w 17135464"/>
              <a:gd name="connsiteY5686" fmla="*/ 1341639 h 17221268"/>
              <a:gd name="connsiteX5687" fmla="*/ 5124319 w 17135464"/>
              <a:gd name="connsiteY5687" fmla="*/ 1338447 h 17221268"/>
              <a:gd name="connsiteX5688" fmla="*/ 5117172 w 17135464"/>
              <a:gd name="connsiteY5688" fmla="*/ 1332062 h 17221268"/>
              <a:gd name="connsiteX5689" fmla="*/ 5097325 w 17135464"/>
              <a:gd name="connsiteY5689" fmla="*/ 1319293 h 17221268"/>
              <a:gd name="connsiteX5690" fmla="*/ 5067946 w 17135464"/>
              <a:gd name="connsiteY5690" fmla="*/ 1303332 h 17221268"/>
              <a:gd name="connsiteX5691" fmla="*/ 5030631 w 17135464"/>
              <a:gd name="connsiteY5691" fmla="*/ 1289765 h 17221268"/>
              <a:gd name="connsiteX5692" fmla="*/ 4988549 w 17135464"/>
              <a:gd name="connsiteY5692" fmla="*/ 1284179 h 17221268"/>
              <a:gd name="connsiteX5693" fmla="*/ 4910746 w 17135464"/>
              <a:gd name="connsiteY5693" fmla="*/ 1305727 h 17221268"/>
              <a:gd name="connsiteX5694" fmla="*/ 4880570 w 17135464"/>
              <a:gd name="connsiteY5694" fmla="*/ 1361590 h 17221268"/>
              <a:gd name="connsiteX5695" fmla="*/ 4885338 w 17135464"/>
              <a:gd name="connsiteY5695" fmla="*/ 1385532 h 17221268"/>
              <a:gd name="connsiteX5696" fmla="*/ 4899629 w 17135464"/>
              <a:gd name="connsiteY5696" fmla="*/ 1406281 h 17221268"/>
              <a:gd name="connsiteX5697" fmla="*/ 4919477 w 17135464"/>
              <a:gd name="connsiteY5697" fmla="*/ 1422242 h 17221268"/>
              <a:gd name="connsiteX5698" fmla="*/ 4947266 w 17135464"/>
              <a:gd name="connsiteY5698" fmla="*/ 1438203 h 17221268"/>
              <a:gd name="connsiteX5699" fmla="*/ 4977435 w 17135464"/>
              <a:gd name="connsiteY5699" fmla="*/ 1451770 h 17221268"/>
              <a:gd name="connsiteX5700" fmla="*/ 5012370 w 17135464"/>
              <a:gd name="connsiteY5700" fmla="*/ 1465337 h 17221268"/>
              <a:gd name="connsiteX5701" fmla="*/ 5052861 w 17135464"/>
              <a:gd name="connsiteY5701" fmla="*/ 1481298 h 17221268"/>
              <a:gd name="connsiteX5702" fmla="*/ 5090973 w 17135464"/>
              <a:gd name="connsiteY5702" fmla="*/ 1498855 h 17221268"/>
              <a:gd name="connsiteX5703" fmla="*/ 5129086 w 17135464"/>
              <a:gd name="connsiteY5703" fmla="*/ 1519605 h 17221268"/>
              <a:gd name="connsiteX5704" fmla="*/ 5160048 w 17135464"/>
              <a:gd name="connsiteY5704" fmla="*/ 1545142 h 17221268"/>
              <a:gd name="connsiteX5705" fmla="*/ 5186251 w 17135464"/>
              <a:gd name="connsiteY5705" fmla="*/ 1576275 h 17221268"/>
              <a:gd name="connsiteX5706" fmla="*/ 5202130 w 17135464"/>
              <a:gd name="connsiteY5706" fmla="*/ 1614580 h 17221268"/>
              <a:gd name="connsiteX5707" fmla="*/ 5208481 w 17135464"/>
              <a:gd name="connsiteY5707" fmla="*/ 1661664 h 17221268"/>
              <a:gd name="connsiteX5708" fmla="*/ 5159252 w 17135464"/>
              <a:gd name="connsiteY5708" fmla="*/ 1793343 h 17221268"/>
              <a:gd name="connsiteX5709" fmla="*/ 5029839 w 17135464"/>
              <a:gd name="connsiteY5709" fmla="*/ 1861975 h 17221268"/>
              <a:gd name="connsiteX5710" fmla="*/ 5029839 w 17135464"/>
              <a:gd name="connsiteY5710" fmla="*/ 1949764 h 17221268"/>
              <a:gd name="connsiteX5711" fmla="*/ 5025073 w 17135464"/>
              <a:gd name="connsiteY5711" fmla="*/ 1960936 h 17221268"/>
              <a:gd name="connsiteX5712" fmla="*/ 5013958 w 17135464"/>
              <a:gd name="connsiteY5712" fmla="*/ 1965724 h 17221268"/>
              <a:gd name="connsiteX5713" fmla="*/ 4946470 w 17135464"/>
              <a:gd name="connsiteY5713" fmla="*/ 1965724 h 17221268"/>
              <a:gd name="connsiteX5714" fmla="*/ 4934563 w 17135464"/>
              <a:gd name="connsiteY5714" fmla="*/ 1960936 h 17221268"/>
              <a:gd name="connsiteX5715" fmla="*/ 4930591 w 17135464"/>
              <a:gd name="connsiteY5715" fmla="*/ 1949764 h 17221268"/>
              <a:gd name="connsiteX5716" fmla="*/ 4930591 w 17135464"/>
              <a:gd name="connsiteY5716" fmla="*/ 1861975 h 17221268"/>
              <a:gd name="connsiteX5717" fmla="*/ 4866279 w 17135464"/>
              <a:gd name="connsiteY5717" fmla="*/ 1846812 h 17221268"/>
              <a:gd name="connsiteX5718" fmla="*/ 4815464 w 17135464"/>
              <a:gd name="connsiteY5718" fmla="*/ 1824467 h 17221268"/>
              <a:gd name="connsiteX5719" fmla="*/ 4778945 w 17135464"/>
              <a:gd name="connsiteY5719" fmla="*/ 1800526 h 17221268"/>
              <a:gd name="connsiteX5720" fmla="*/ 4755123 w 17135464"/>
              <a:gd name="connsiteY5720" fmla="*/ 1781372 h 17221268"/>
              <a:gd name="connsiteX5721" fmla="*/ 4746391 w 17135464"/>
              <a:gd name="connsiteY5721" fmla="*/ 1772595 h 17221268"/>
              <a:gd name="connsiteX5722" fmla="*/ 4745596 w 17135464"/>
              <a:gd name="connsiteY5722" fmla="*/ 1751845 h 17221268"/>
              <a:gd name="connsiteX5723" fmla="*/ 4797201 w 17135464"/>
              <a:gd name="connsiteY5723" fmla="*/ 1684807 h 17221268"/>
              <a:gd name="connsiteX5724" fmla="*/ 4808319 w 17135464"/>
              <a:gd name="connsiteY5724" fmla="*/ 1678423 h 17221268"/>
              <a:gd name="connsiteX5725" fmla="*/ 4821022 w 17135464"/>
              <a:gd name="connsiteY5725" fmla="*/ 1683211 h 17221268"/>
              <a:gd name="connsiteX5726" fmla="*/ 4821819 w 17135464"/>
              <a:gd name="connsiteY5726" fmla="*/ 1684008 h 17221268"/>
              <a:gd name="connsiteX5727" fmla="*/ 4943295 w 17135464"/>
              <a:gd name="connsiteY5727" fmla="*/ 1746259 h 17221268"/>
              <a:gd name="connsiteX5728" fmla="*/ 4979816 w 17135464"/>
              <a:gd name="connsiteY5728" fmla="*/ 1750249 h 17221268"/>
              <a:gd name="connsiteX5729" fmla="*/ 5051273 w 17135464"/>
              <a:gd name="connsiteY5729" fmla="*/ 1728703 h 17221268"/>
              <a:gd name="connsiteX5730" fmla="*/ 5082240 w 17135464"/>
              <a:gd name="connsiteY5730" fmla="*/ 1668048 h 17221268"/>
              <a:gd name="connsiteX5731" fmla="*/ 5075093 w 17135464"/>
              <a:gd name="connsiteY5731" fmla="*/ 1641713 h 17221268"/>
              <a:gd name="connsiteX5732" fmla="*/ 5057626 w 17135464"/>
              <a:gd name="connsiteY5732" fmla="*/ 1620166 h 17221268"/>
              <a:gd name="connsiteX5733" fmla="*/ 5029042 w 17135464"/>
              <a:gd name="connsiteY5733" fmla="*/ 1601810 h 17221268"/>
              <a:gd name="connsiteX5734" fmla="*/ 4995697 w 17135464"/>
              <a:gd name="connsiteY5734" fmla="*/ 1585850 h 17221268"/>
              <a:gd name="connsiteX5735" fmla="*/ 4955997 w 17135464"/>
              <a:gd name="connsiteY5735" fmla="*/ 1569091 h 17221268"/>
              <a:gd name="connsiteX5736" fmla="*/ 4925036 w 17135464"/>
              <a:gd name="connsiteY5736" fmla="*/ 1557113 h 17221268"/>
              <a:gd name="connsiteX5737" fmla="*/ 4894069 w 17135464"/>
              <a:gd name="connsiteY5737" fmla="*/ 1543546 h 17221268"/>
              <a:gd name="connsiteX5738" fmla="*/ 4863104 w 17135464"/>
              <a:gd name="connsiteY5738" fmla="*/ 1528383 h 17221268"/>
              <a:gd name="connsiteX5739" fmla="*/ 4834522 w 17135464"/>
              <a:gd name="connsiteY5739" fmla="*/ 1510028 h 17221268"/>
              <a:gd name="connsiteX5740" fmla="*/ 4808319 w 17135464"/>
              <a:gd name="connsiteY5740" fmla="*/ 1489279 h 17221268"/>
              <a:gd name="connsiteX5741" fmla="*/ 4786090 w 17135464"/>
              <a:gd name="connsiteY5741" fmla="*/ 1464539 h 17221268"/>
              <a:gd name="connsiteX5742" fmla="*/ 4768623 w 17135464"/>
              <a:gd name="connsiteY5742" fmla="*/ 1435809 h 17221268"/>
              <a:gd name="connsiteX5743" fmla="*/ 4758299 w 17135464"/>
              <a:gd name="connsiteY5743" fmla="*/ 1402291 h 17221268"/>
              <a:gd name="connsiteX5744" fmla="*/ 4753539 w 17135464"/>
              <a:gd name="connsiteY5744" fmla="*/ 1363187 h 17221268"/>
              <a:gd name="connsiteX5745" fmla="*/ 4802762 w 17135464"/>
              <a:gd name="connsiteY5745" fmla="*/ 1242680 h 17221268"/>
              <a:gd name="connsiteX5746" fmla="*/ 4930591 w 17135464"/>
              <a:gd name="connsiteY5746" fmla="*/ 1175644 h 17221268"/>
              <a:gd name="connsiteX5747" fmla="*/ 4930591 w 17135464"/>
              <a:gd name="connsiteY5747" fmla="*/ 1085464 h 17221268"/>
              <a:gd name="connsiteX5748" fmla="*/ 4934563 w 17135464"/>
              <a:gd name="connsiteY5748" fmla="*/ 1074292 h 17221268"/>
              <a:gd name="connsiteX5749" fmla="*/ 4946470 w 17135464"/>
              <a:gd name="connsiteY5749" fmla="*/ 1069503 h 17221268"/>
              <a:gd name="connsiteX5750" fmla="*/ 14361485 w 17135464"/>
              <a:gd name="connsiteY5750" fmla="*/ 1066896 h 17221268"/>
              <a:gd name="connsiteX5751" fmla="*/ 14382048 w 17135464"/>
              <a:gd name="connsiteY5751" fmla="*/ 1075045 h 17221268"/>
              <a:gd name="connsiteX5752" fmla="*/ 14390676 w 17135464"/>
              <a:gd name="connsiteY5752" fmla="*/ 1094318 h 17221268"/>
              <a:gd name="connsiteX5753" fmla="*/ 14326001 w 17135464"/>
              <a:gd name="connsiteY5753" fmla="*/ 1462776 h 17221268"/>
              <a:gd name="connsiteX5754" fmla="*/ 14108883 w 17135464"/>
              <a:gd name="connsiteY5754" fmla="*/ 1771414 h 17221268"/>
              <a:gd name="connsiteX5755" fmla="*/ 13941843 w 17135464"/>
              <a:gd name="connsiteY5755" fmla="*/ 1922045 h 17221268"/>
              <a:gd name="connsiteX5756" fmla="*/ 13924718 w 17135464"/>
              <a:gd name="connsiteY5756" fmla="*/ 2246523 h 17221268"/>
              <a:gd name="connsiteX5757" fmla="*/ 13911095 w 17135464"/>
              <a:gd name="connsiteY5757" fmla="*/ 2268707 h 17221268"/>
              <a:gd name="connsiteX5758" fmla="*/ 13582142 w 17135464"/>
              <a:gd name="connsiteY5758" fmla="*/ 2460470 h 17221268"/>
              <a:gd name="connsiteX5759" fmla="*/ 13568454 w 17135464"/>
              <a:gd name="connsiteY5759" fmla="*/ 2463898 h 17221268"/>
              <a:gd name="connsiteX5760" fmla="*/ 13548734 w 17135464"/>
              <a:gd name="connsiteY5760" fmla="*/ 2456201 h 17221268"/>
              <a:gd name="connsiteX5761" fmla="*/ 13493984 w 17135464"/>
              <a:gd name="connsiteY5761" fmla="*/ 2401421 h 17221268"/>
              <a:gd name="connsiteX5762" fmla="*/ 13487108 w 17135464"/>
              <a:gd name="connsiteY5762" fmla="*/ 2373999 h 17221268"/>
              <a:gd name="connsiteX5763" fmla="*/ 13559891 w 17135464"/>
              <a:gd name="connsiteY5763" fmla="*/ 2137802 h 17221268"/>
              <a:gd name="connsiteX5764" fmla="*/ 13319225 w 17135464"/>
              <a:gd name="connsiteY5764" fmla="*/ 1897207 h 17221268"/>
              <a:gd name="connsiteX5765" fmla="*/ 13082841 w 17135464"/>
              <a:gd name="connsiteY5765" fmla="*/ 1969969 h 17221268"/>
              <a:gd name="connsiteX5766" fmla="*/ 13075121 w 17135464"/>
              <a:gd name="connsiteY5766" fmla="*/ 1970875 h 17221268"/>
              <a:gd name="connsiteX5767" fmla="*/ 13055466 w 17135464"/>
              <a:gd name="connsiteY5767" fmla="*/ 1963114 h 17221268"/>
              <a:gd name="connsiteX5768" fmla="*/ 13000586 w 17135464"/>
              <a:gd name="connsiteY5768" fmla="*/ 1908332 h 17221268"/>
              <a:gd name="connsiteX5769" fmla="*/ 12996369 w 17135464"/>
              <a:gd name="connsiteY5769" fmla="*/ 1875024 h 17221268"/>
              <a:gd name="connsiteX5770" fmla="*/ 13188189 w 17135464"/>
              <a:gd name="connsiteY5770" fmla="*/ 1546273 h 17221268"/>
              <a:gd name="connsiteX5771" fmla="*/ 13210439 w 17135464"/>
              <a:gd name="connsiteY5771" fmla="*/ 1532561 h 17221268"/>
              <a:gd name="connsiteX5772" fmla="*/ 13535046 w 17135464"/>
              <a:gd name="connsiteY5772" fmla="*/ 1515487 h 17221268"/>
              <a:gd name="connsiteX5773" fmla="*/ 13685803 w 17135464"/>
              <a:gd name="connsiteY5773" fmla="*/ 1348494 h 17221268"/>
              <a:gd name="connsiteX5774" fmla="*/ 13992377 w 17135464"/>
              <a:gd name="connsiteY5774" fmla="*/ 1127691 h 17221268"/>
              <a:gd name="connsiteX5775" fmla="*/ 14361485 w 17135464"/>
              <a:gd name="connsiteY5775" fmla="*/ 1066896 h 17221268"/>
              <a:gd name="connsiteX5776" fmla="*/ 15455094 w 17135464"/>
              <a:gd name="connsiteY5776" fmla="*/ 1028800 h 17221268"/>
              <a:gd name="connsiteX5777" fmla="*/ 15328941 w 17135464"/>
              <a:gd name="connsiteY5777" fmla="*/ 1036476 h 17221268"/>
              <a:gd name="connsiteX5778" fmla="*/ 15309789 w 17135464"/>
              <a:gd name="connsiteY5778" fmla="*/ 1189380 h 17221268"/>
              <a:gd name="connsiteX5779" fmla="*/ 15260087 w 17135464"/>
              <a:gd name="connsiteY5779" fmla="*/ 1250557 h 17221268"/>
              <a:gd name="connsiteX5780" fmla="*/ 15156807 w 17135464"/>
              <a:gd name="connsiteY5780" fmla="*/ 1292660 h 17221268"/>
              <a:gd name="connsiteX5781" fmla="*/ 15080355 w 17135464"/>
              <a:gd name="connsiteY5781" fmla="*/ 1284984 h 17221268"/>
              <a:gd name="connsiteX5782" fmla="*/ 14958001 w 17135464"/>
              <a:gd name="connsiteY5782" fmla="*/ 1193257 h 17221268"/>
              <a:gd name="connsiteX5783" fmla="*/ 14862397 w 17135464"/>
              <a:gd name="connsiteY5783" fmla="*/ 1273508 h 17221268"/>
              <a:gd name="connsiteX5784" fmla="*/ 14782145 w 17135464"/>
              <a:gd name="connsiteY5784" fmla="*/ 1369112 h 17221268"/>
              <a:gd name="connsiteX5785" fmla="*/ 14873872 w 17135464"/>
              <a:gd name="connsiteY5785" fmla="*/ 1491466 h 17221268"/>
              <a:gd name="connsiteX5786" fmla="*/ 14881549 w 17135464"/>
              <a:gd name="connsiteY5786" fmla="*/ 1567923 h 17221268"/>
              <a:gd name="connsiteX5787" fmla="*/ 14858597 w 17135464"/>
              <a:gd name="connsiteY5787" fmla="*/ 1617625 h 17221268"/>
              <a:gd name="connsiteX5788" fmla="*/ 14839446 w 17135464"/>
              <a:gd name="connsiteY5788" fmla="*/ 1671202 h 17221268"/>
              <a:gd name="connsiteX5789" fmla="*/ 14778268 w 17135464"/>
              <a:gd name="connsiteY5789" fmla="*/ 1720905 h 17221268"/>
              <a:gd name="connsiteX5790" fmla="*/ 14625364 w 17135464"/>
              <a:gd name="connsiteY5790" fmla="*/ 1740057 h 17221268"/>
              <a:gd name="connsiteX5791" fmla="*/ 14617688 w 17135464"/>
              <a:gd name="connsiteY5791" fmla="*/ 1866209 h 17221268"/>
              <a:gd name="connsiteX5792" fmla="*/ 14625364 w 17135464"/>
              <a:gd name="connsiteY5792" fmla="*/ 1992364 h 17221268"/>
              <a:gd name="connsiteX5793" fmla="*/ 14778268 w 17135464"/>
              <a:gd name="connsiteY5793" fmla="*/ 2011515 h 17221268"/>
              <a:gd name="connsiteX5794" fmla="*/ 14839446 w 17135464"/>
              <a:gd name="connsiteY5794" fmla="*/ 2061217 h 17221268"/>
              <a:gd name="connsiteX5795" fmla="*/ 14881549 w 17135464"/>
              <a:gd name="connsiteY5795" fmla="*/ 2164497 h 17221268"/>
              <a:gd name="connsiteX5796" fmla="*/ 14873872 w 17135464"/>
              <a:gd name="connsiteY5796" fmla="*/ 2244749 h 17221268"/>
              <a:gd name="connsiteX5797" fmla="*/ 14782145 w 17135464"/>
              <a:gd name="connsiteY5797" fmla="*/ 2367103 h 17221268"/>
              <a:gd name="connsiteX5798" fmla="*/ 14862397 w 17135464"/>
              <a:gd name="connsiteY5798" fmla="*/ 2458906 h 17221268"/>
              <a:gd name="connsiteX5799" fmla="*/ 14958001 w 17135464"/>
              <a:gd name="connsiteY5799" fmla="*/ 2543038 h 17221268"/>
              <a:gd name="connsiteX5800" fmla="*/ 15080355 w 17135464"/>
              <a:gd name="connsiteY5800" fmla="*/ 2447431 h 17221268"/>
              <a:gd name="connsiteX5801" fmla="*/ 15156807 w 17135464"/>
              <a:gd name="connsiteY5801" fmla="*/ 2439755 h 17221268"/>
              <a:gd name="connsiteX5802" fmla="*/ 15260087 w 17135464"/>
              <a:gd name="connsiteY5802" fmla="*/ 2481858 h 17221268"/>
              <a:gd name="connsiteX5803" fmla="*/ 15309789 w 17135464"/>
              <a:gd name="connsiteY5803" fmla="*/ 2543038 h 17221268"/>
              <a:gd name="connsiteX5804" fmla="*/ 15328941 w 17135464"/>
              <a:gd name="connsiteY5804" fmla="*/ 2695940 h 17221268"/>
              <a:gd name="connsiteX5805" fmla="*/ 15455094 w 17135464"/>
              <a:gd name="connsiteY5805" fmla="*/ 2703617 h 17221268"/>
              <a:gd name="connsiteX5806" fmla="*/ 15581248 w 17135464"/>
              <a:gd name="connsiteY5806" fmla="*/ 2695940 h 17221268"/>
              <a:gd name="connsiteX5807" fmla="*/ 15600400 w 17135464"/>
              <a:gd name="connsiteY5807" fmla="*/ 2543038 h 17221268"/>
              <a:gd name="connsiteX5808" fmla="*/ 15650102 w 17135464"/>
              <a:gd name="connsiteY5808" fmla="*/ 2481858 h 17221268"/>
              <a:gd name="connsiteX5809" fmla="*/ 15753382 w 17135464"/>
              <a:gd name="connsiteY5809" fmla="*/ 2439755 h 17221268"/>
              <a:gd name="connsiteX5810" fmla="*/ 15833633 w 17135464"/>
              <a:gd name="connsiteY5810" fmla="*/ 2447431 h 17221268"/>
              <a:gd name="connsiteX5811" fmla="*/ 15955988 w 17135464"/>
              <a:gd name="connsiteY5811" fmla="*/ 2543038 h 17221268"/>
              <a:gd name="connsiteX5812" fmla="*/ 16047792 w 17135464"/>
              <a:gd name="connsiteY5812" fmla="*/ 2458906 h 17221268"/>
              <a:gd name="connsiteX5813" fmla="*/ 16131920 w 17135464"/>
              <a:gd name="connsiteY5813" fmla="*/ 2363304 h 17221268"/>
              <a:gd name="connsiteX5814" fmla="*/ 16036317 w 17135464"/>
              <a:gd name="connsiteY5814" fmla="*/ 2244749 h 17221268"/>
              <a:gd name="connsiteX5815" fmla="*/ 16028640 w 17135464"/>
              <a:gd name="connsiteY5815" fmla="*/ 2164497 h 17221268"/>
              <a:gd name="connsiteX5816" fmla="*/ 16070743 w 17135464"/>
              <a:gd name="connsiteY5816" fmla="*/ 2061217 h 17221268"/>
              <a:gd name="connsiteX5817" fmla="*/ 16131920 w 17135464"/>
              <a:gd name="connsiteY5817" fmla="*/ 2011515 h 17221268"/>
              <a:gd name="connsiteX5818" fmla="*/ 16284824 w 17135464"/>
              <a:gd name="connsiteY5818" fmla="*/ 1992364 h 17221268"/>
              <a:gd name="connsiteX5819" fmla="*/ 16292500 w 17135464"/>
              <a:gd name="connsiteY5819" fmla="*/ 1866209 h 17221268"/>
              <a:gd name="connsiteX5820" fmla="*/ 16284824 w 17135464"/>
              <a:gd name="connsiteY5820" fmla="*/ 1740057 h 17221268"/>
              <a:gd name="connsiteX5821" fmla="*/ 16131920 w 17135464"/>
              <a:gd name="connsiteY5821" fmla="*/ 1720905 h 17221268"/>
              <a:gd name="connsiteX5822" fmla="*/ 16074543 w 17135464"/>
              <a:gd name="connsiteY5822" fmla="*/ 1671202 h 17221268"/>
              <a:gd name="connsiteX5823" fmla="*/ 16028640 w 17135464"/>
              <a:gd name="connsiteY5823" fmla="*/ 1567923 h 17221268"/>
              <a:gd name="connsiteX5824" fmla="*/ 16036317 w 17135464"/>
              <a:gd name="connsiteY5824" fmla="*/ 1491466 h 17221268"/>
              <a:gd name="connsiteX5825" fmla="*/ 16131920 w 17135464"/>
              <a:gd name="connsiteY5825" fmla="*/ 1369112 h 17221268"/>
              <a:gd name="connsiteX5826" fmla="*/ 16047792 w 17135464"/>
              <a:gd name="connsiteY5826" fmla="*/ 1273508 h 17221268"/>
              <a:gd name="connsiteX5827" fmla="*/ 15955988 w 17135464"/>
              <a:gd name="connsiteY5827" fmla="*/ 1193257 h 17221268"/>
              <a:gd name="connsiteX5828" fmla="*/ 15833633 w 17135464"/>
              <a:gd name="connsiteY5828" fmla="*/ 1284984 h 17221268"/>
              <a:gd name="connsiteX5829" fmla="*/ 15753382 w 17135464"/>
              <a:gd name="connsiteY5829" fmla="*/ 1292660 h 17221268"/>
              <a:gd name="connsiteX5830" fmla="*/ 15650102 w 17135464"/>
              <a:gd name="connsiteY5830" fmla="*/ 1250557 h 17221268"/>
              <a:gd name="connsiteX5831" fmla="*/ 15600400 w 17135464"/>
              <a:gd name="connsiteY5831" fmla="*/ 1189380 h 17221268"/>
              <a:gd name="connsiteX5832" fmla="*/ 15581248 w 17135464"/>
              <a:gd name="connsiteY5832" fmla="*/ 1036476 h 17221268"/>
              <a:gd name="connsiteX5833" fmla="*/ 15455094 w 17135464"/>
              <a:gd name="connsiteY5833" fmla="*/ 1028800 h 17221268"/>
              <a:gd name="connsiteX5834" fmla="*/ 1826164 w 17135464"/>
              <a:gd name="connsiteY5834" fmla="*/ 1024014 h 17221268"/>
              <a:gd name="connsiteX5835" fmla="*/ 2044506 w 17135464"/>
              <a:gd name="connsiteY5835" fmla="*/ 1109406 h 17221268"/>
              <a:gd name="connsiteX5836" fmla="*/ 2341451 w 17135464"/>
              <a:gd name="connsiteY5836" fmla="*/ 1138136 h 17221268"/>
              <a:gd name="connsiteX5837" fmla="*/ 2638396 w 17135464"/>
              <a:gd name="connsiteY5837" fmla="*/ 1109406 h 17221268"/>
              <a:gd name="connsiteX5838" fmla="*/ 2856738 w 17135464"/>
              <a:gd name="connsiteY5838" fmla="*/ 1024014 h 17221268"/>
              <a:gd name="connsiteX5839" fmla="*/ 2856738 w 17135464"/>
              <a:gd name="connsiteY5839" fmla="*/ 1138136 h 17221268"/>
              <a:gd name="connsiteX5840" fmla="*/ 2787663 w 17135464"/>
              <a:gd name="connsiteY5840" fmla="*/ 1224325 h 17221268"/>
              <a:gd name="connsiteX5841" fmla="*/ 2599492 w 17135464"/>
              <a:gd name="connsiteY5841" fmla="*/ 1286573 h 17221268"/>
              <a:gd name="connsiteX5842" fmla="*/ 2341451 w 17135464"/>
              <a:gd name="connsiteY5842" fmla="*/ 1309717 h 17221268"/>
              <a:gd name="connsiteX5843" fmla="*/ 2083410 w 17135464"/>
              <a:gd name="connsiteY5843" fmla="*/ 1286573 h 17221268"/>
              <a:gd name="connsiteX5844" fmla="*/ 1895240 w 17135464"/>
              <a:gd name="connsiteY5844" fmla="*/ 1224325 h 17221268"/>
              <a:gd name="connsiteX5845" fmla="*/ 1826164 w 17135464"/>
              <a:gd name="connsiteY5845" fmla="*/ 1138136 h 17221268"/>
              <a:gd name="connsiteX5846" fmla="*/ 8657442 w 17135464"/>
              <a:gd name="connsiteY5846" fmla="*/ 960968 h 17221268"/>
              <a:gd name="connsiteX5847" fmla="*/ 8693171 w 17135464"/>
              <a:gd name="connsiteY5847" fmla="*/ 968150 h 17221268"/>
              <a:gd name="connsiteX5848" fmla="*/ 8727312 w 17135464"/>
              <a:gd name="connsiteY5848" fmla="*/ 992890 h 17221268"/>
              <a:gd name="connsiteX5849" fmla="*/ 8757483 w 17135464"/>
              <a:gd name="connsiteY5849" fmla="*/ 1016832 h 17221268"/>
              <a:gd name="connsiteX5850" fmla="*/ 8795593 w 17135464"/>
              <a:gd name="connsiteY5850" fmla="*/ 1034389 h 17221268"/>
              <a:gd name="connsiteX5851" fmla="*/ 8851171 w 17135464"/>
              <a:gd name="connsiteY5851" fmla="*/ 1043965 h 17221268"/>
              <a:gd name="connsiteX5852" fmla="*/ 8905955 w 17135464"/>
              <a:gd name="connsiteY5852" fmla="*/ 1034389 h 17221268"/>
              <a:gd name="connsiteX5853" fmla="*/ 8944066 w 17135464"/>
              <a:gd name="connsiteY5853" fmla="*/ 1016832 h 17221268"/>
              <a:gd name="connsiteX5854" fmla="*/ 8975031 w 17135464"/>
              <a:gd name="connsiteY5854" fmla="*/ 992890 h 17221268"/>
              <a:gd name="connsiteX5855" fmla="*/ 8995674 w 17135464"/>
              <a:gd name="connsiteY5855" fmla="*/ 975333 h 17221268"/>
              <a:gd name="connsiteX5856" fmla="*/ 9016317 w 17135464"/>
              <a:gd name="connsiteY5856" fmla="*/ 965756 h 17221268"/>
              <a:gd name="connsiteX5857" fmla="*/ 9044106 w 17135464"/>
              <a:gd name="connsiteY5857" fmla="*/ 960968 h 17221268"/>
              <a:gd name="connsiteX5858" fmla="*/ 9080629 w 17135464"/>
              <a:gd name="connsiteY5858" fmla="*/ 968150 h 17221268"/>
              <a:gd name="connsiteX5859" fmla="*/ 9113976 w 17135464"/>
              <a:gd name="connsiteY5859" fmla="*/ 992890 h 17221268"/>
              <a:gd name="connsiteX5860" fmla="*/ 9144941 w 17135464"/>
              <a:gd name="connsiteY5860" fmla="*/ 1016832 h 17221268"/>
              <a:gd name="connsiteX5861" fmla="*/ 9183051 w 17135464"/>
              <a:gd name="connsiteY5861" fmla="*/ 1034389 h 17221268"/>
              <a:gd name="connsiteX5862" fmla="*/ 9237835 w 17135464"/>
              <a:gd name="connsiteY5862" fmla="*/ 1043965 h 17221268"/>
              <a:gd name="connsiteX5863" fmla="*/ 9292619 w 17135464"/>
              <a:gd name="connsiteY5863" fmla="*/ 1034389 h 17221268"/>
              <a:gd name="connsiteX5864" fmla="*/ 9330730 w 17135464"/>
              <a:gd name="connsiteY5864" fmla="*/ 1016832 h 17221268"/>
              <a:gd name="connsiteX5865" fmla="*/ 9361695 w 17135464"/>
              <a:gd name="connsiteY5865" fmla="*/ 992890 h 17221268"/>
              <a:gd name="connsiteX5866" fmla="*/ 9395041 w 17135464"/>
              <a:gd name="connsiteY5866" fmla="*/ 968150 h 17221268"/>
              <a:gd name="connsiteX5867" fmla="*/ 9431564 w 17135464"/>
              <a:gd name="connsiteY5867" fmla="*/ 960968 h 17221268"/>
              <a:gd name="connsiteX5868" fmla="*/ 9467293 w 17135464"/>
              <a:gd name="connsiteY5868" fmla="*/ 968150 h 17221268"/>
              <a:gd name="connsiteX5869" fmla="*/ 9500639 w 17135464"/>
              <a:gd name="connsiteY5869" fmla="*/ 992890 h 17221268"/>
              <a:gd name="connsiteX5870" fmla="*/ 9531604 w 17135464"/>
              <a:gd name="connsiteY5870" fmla="*/ 1016832 h 17221268"/>
              <a:gd name="connsiteX5871" fmla="*/ 9569715 w 17135464"/>
              <a:gd name="connsiteY5871" fmla="*/ 1034389 h 17221268"/>
              <a:gd name="connsiteX5872" fmla="*/ 9624499 w 17135464"/>
              <a:gd name="connsiteY5872" fmla="*/ 1043965 h 17221268"/>
              <a:gd name="connsiteX5873" fmla="*/ 9624499 w 17135464"/>
              <a:gd name="connsiteY5873" fmla="*/ 1292160 h 17221268"/>
              <a:gd name="connsiteX5874" fmla="*/ 8463714 w 17135464"/>
              <a:gd name="connsiteY5874" fmla="*/ 1292160 h 17221268"/>
              <a:gd name="connsiteX5875" fmla="*/ 8463714 w 17135464"/>
              <a:gd name="connsiteY5875" fmla="*/ 1043965 h 17221268"/>
              <a:gd name="connsiteX5876" fmla="*/ 8518498 w 17135464"/>
              <a:gd name="connsiteY5876" fmla="*/ 1034389 h 17221268"/>
              <a:gd name="connsiteX5877" fmla="*/ 8556608 w 17135464"/>
              <a:gd name="connsiteY5877" fmla="*/ 1016832 h 17221268"/>
              <a:gd name="connsiteX5878" fmla="*/ 8587573 w 17135464"/>
              <a:gd name="connsiteY5878" fmla="*/ 992890 h 17221268"/>
              <a:gd name="connsiteX5879" fmla="*/ 8620920 w 17135464"/>
              <a:gd name="connsiteY5879" fmla="*/ 968150 h 17221268"/>
              <a:gd name="connsiteX5880" fmla="*/ 8657442 w 17135464"/>
              <a:gd name="connsiteY5880" fmla="*/ 960968 h 17221268"/>
              <a:gd name="connsiteX5881" fmla="*/ 16805966 w 17135464"/>
              <a:gd name="connsiteY5881" fmla="*/ 950593 h 17221268"/>
              <a:gd name="connsiteX5882" fmla="*/ 16888538 w 17135464"/>
              <a:gd name="connsiteY5882" fmla="*/ 1116588 h 17221268"/>
              <a:gd name="connsiteX5883" fmla="*/ 17071946 w 17135464"/>
              <a:gd name="connsiteY5883" fmla="*/ 1143722 h 17221268"/>
              <a:gd name="connsiteX5884" fmla="*/ 16939352 w 17135464"/>
              <a:gd name="connsiteY5884" fmla="*/ 1273006 h 17221268"/>
              <a:gd name="connsiteX5885" fmla="*/ 16970318 w 17135464"/>
              <a:gd name="connsiteY5885" fmla="*/ 1455761 h 17221268"/>
              <a:gd name="connsiteX5886" fmla="*/ 16805966 w 17135464"/>
              <a:gd name="connsiteY5886" fmla="*/ 1369571 h 17221268"/>
              <a:gd name="connsiteX5887" fmla="*/ 16641612 w 17135464"/>
              <a:gd name="connsiteY5887" fmla="*/ 1455761 h 17221268"/>
              <a:gd name="connsiteX5888" fmla="*/ 16673372 w 17135464"/>
              <a:gd name="connsiteY5888" fmla="*/ 1273006 h 17221268"/>
              <a:gd name="connsiteX5889" fmla="*/ 16540780 w 17135464"/>
              <a:gd name="connsiteY5889" fmla="*/ 1143722 h 17221268"/>
              <a:gd name="connsiteX5890" fmla="*/ 16724186 w 17135464"/>
              <a:gd name="connsiteY5890" fmla="*/ 1116588 h 17221268"/>
              <a:gd name="connsiteX5891" fmla="*/ 15464620 w 17135464"/>
              <a:gd name="connsiteY5891" fmla="*/ 876400 h 17221268"/>
              <a:gd name="connsiteX5892" fmla="*/ 15674918 w 17135464"/>
              <a:gd name="connsiteY5892" fmla="*/ 899330 h 17221268"/>
              <a:gd name="connsiteX5893" fmla="*/ 15728452 w 17135464"/>
              <a:gd name="connsiteY5893" fmla="*/ 960538 h 17221268"/>
              <a:gd name="connsiteX5894" fmla="*/ 15751382 w 17135464"/>
              <a:gd name="connsiteY5894" fmla="*/ 1121139 h 17221268"/>
              <a:gd name="connsiteX5895" fmla="*/ 15785823 w 17135464"/>
              <a:gd name="connsiteY5895" fmla="*/ 1136396 h 17221268"/>
              <a:gd name="connsiteX5896" fmla="*/ 15915912 w 17135464"/>
              <a:gd name="connsiteY5896" fmla="*/ 1037002 h 17221268"/>
              <a:gd name="connsiteX5897" fmla="*/ 15999958 w 17135464"/>
              <a:gd name="connsiteY5897" fmla="*/ 1033165 h 17221268"/>
              <a:gd name="connsiteX5898" fmla="*/ 16160652 w 17135464"/>
              <a:gd name="connsiteY5898" fmla="*/ 1166999 h 17221268"/>
              <a:gd name="connsiteX5899" fmla="*/ 16294486 w 17135464"/>
              <a:gd name="connsiteY5899" fmla="*/ 1327601 h 17221268"/>
              <a:gd name="connsiteX5900" fmla="*/ 16290650 w 17135464"/>
              <a:gd name="connsiteY5900" fmla="*/ 1411738 h 17221268"/>
              <a:gd name="connsiteX5901" fmla="*/ 16191164 w 17135464"/>
              <a:gd name="connsiteY5901" fmla="*/ 1541828 h 17221268"/>
              <a:gd name="connsiteX5902" fmla="*/ 16206512 w 17135464"/>
              <a:gd name="connsiteY5902" fmla="*/ 1576182 h 17221268"/>
              <a:gd name="connsiteX5903" fmla="*/ 16367114 w 17135464"/>
              <a:gd name="connsiteY5903" fmla="*/ 1599203 h 17221268"/>
              <a:gd name="connsiteX5904" fmla="*/ 16428320 w 17135464"/>
              <a:gd name="connsiteY5904" fmla="*/ 1652737 h 17221268"/>
              <a:gd name="connsiteX5905" fmla="*/ 16451252 w 17135464"/>
              <a:gd name="connsiteY5905" fmla="*/ 1863035 h 17221268"/>
              <a:gd name="connsiteX5906" fmla="*/ 16428320 w 17135464"/>
              <a:gd name="connsiteY5906" fmla="*/ 2073333 h 17221268"/>
              <a:gd name="connsiteX5907" fmla="*/ 16367114 w 17135464"/>
              <a:gd name="connsiteY5907" fmla="*/ 2126867 h 17221268"/>
              <a:gd name="connsiteX5908" fmla="*/ 16206512 w 17135464"/>
              <a:gd name="connsiteY5908" fmla="*/ 2149797 h 17221268"/>
              <a:gd name="connsiteX5909" fmla="*/ 16191164 w 17135464"/>
              <a:gd name="connsiteY5909" fmla="*/ 2184240 h 17221268"/>
              <a:gd name="connsiteX5910" fmla="*/ 16290650 w 17135464"/>
              <a:gd name="connsiteY5910" fmla="*/ 2314328 h 17221268"/>
              <a:gd name="connsiteX5911" fmla="*/ 16294486 w 17135464"/>
              <a:gd name="connsiteY5911" fmla="*/ 2398374 h 17221268"/>
              <a:gd name="connsiteX5912" fmla="*/ 16160652 w 17135464"/>
              <a:gd name="connsiteY5912" fmla="*/ 2559068 h 17221268"/>
              <a:gd name="connsiteX5913" fmla="*/ 15999958 w 17135464"/>
              <a:gd name="connsiteY5913" fmla="*/ 2692902 h 17221268"/>
              <a:gd name="connsiteX5914" fmla="*/ 15915912 w 17135464"/>
              <a:gd name="connsiteY5914" fmla="*/ 2689066 h 17221268"/>
              <a:gd name="connsiteX5915" fmla="*/ 15785823 w 17135464"/>
              <a:gd name="connsiteY5915" fmla="*/ 2589580 h 17221268"/>
              <a:gd name="connsiteX5916" fmla="*/ 15751382 w 17135464"/>
              <a:gd name="connsiteY5916" fmla="*/ 2604927 h 17221268"/>
              <a:gd name="connsiteX5917" fmla="*/ 15728452 w 17135464"/>
              <a:gd name="connsiteY5917" fmla="*/ 2765529 h 17221268"/>
              <a:gd name="connsiteX5918" fmla="*/ 15674918 w 17135464"/>
              <a:gd name="connsiteY5918" fmla="*/ 2826736 h 17221268"/>
              <a:gd name="connsiteX5919" fmla="*/ 15464620 w 17135464"/>
              <a:gd name="connsiteY5919" fmla="*/ 2849666 h 17221268"/>
              <a:gd name="connsiteX5920" fmla="*/ 15254321 w 17135464"/>
              <a:gd name="connsiteY5920" fmla="*/ 2826736 h 17221268"/>
              <a:gd name="connsiteX5921" fmla="*/ 15200787 w 17135464"/>
              <a:gd name="connsiteY5921" fmla="*/ 2765529 h 17221268"/>
              <a:gd name="connsiteX5922" fmla="*/ 15181602 w 17135464"/>
              <a:gd name="connsiteY5922" fmla="*/ 2604927 h 17221268"/>
              <a:gd name="connsiteX5923" fmla="*/ 15143416 w 17135464"/>
              <a:gd name="connsiteY5923" fmla="*/ 2589580 h 17221268"/>
              <a:gd name="connsiteX5924" fmla="*/ 15013327 w 17135464"/>
              <a:gd name="connsiteY5924" fmla="*/ 2689066 h 17221268"/>
              <a:gd name="connsiteX5925" fmla="*/ 14929189 w 17135464"/>
              <a:gd name="connsiteY5925" fmla="*/ 2692902 h 17221268"/>
              <a:gd name="connsiteX5926" fmla="*/ 14768588 w 17135464"/>
              <a:gd name="connsiteY5926" fmla="*/ 2559068 h 17221268"/>
              <a:gd name="connsiteX5927" fmla="*/ 14634753 w 17135464"/>
              <a:gd name="connsiteY5927" fmla="*/ 2398374 h 17221268"/>
              <a:gd name="connsiteX5928" fmla="*/ 14638590 w 17135464"/>
              <a:gd name="connsiteY5928" fmla="*/ 2314328 h 17221268"/>
              <a:gd name="connsiteX5929" fmla="*/ 14737984 w 17135464"/>
              <a:gd name="connsiteY5929" fmla="*/ 2184240 h 17221268"/>
              <a:gd name="connsiteX5930" fmla="*/ 14722727 w 17135464"/>
              <a:gd name="connsiteY5930" fmla="*/ 2149797 h 17221268"/>
              <a:gd name="connsiteX5931" fmla="*/ 14562126 w 17135464"/>
              <a:gd name="connsiteY5931" fmla="*/ 2126867 h 17221268"/>
              <a:gd name="connsiteX5932" fmla="*/ 14500918 w 17135464"/>
              <a:gd name="connsiteY5932" fmla="*/ 2073333 h 17221268"/>
              <a:gd name="connsiteX5933" fmla="*/ 14477988 w 17135464"/>
              <a:gd name="connsiteY5933" fmla="*/ 1863035 h 17221268"/>
              <a:gd name="connsiteX5934" fmla="*/ 14500918 w 17135464"/>
              <a:gd name="connsiteY5934" fmla="*/ 1652737 h 17221268"/>
              <a:gd name="connsiteX5935" fmla="*/ 14562126 w 17135464"/>
              <a:gd name="connsiteY5935" fmla="*/ 1599203 h 17221268"/>
              <a:gd name="connsiteX5936" fmla="*/ 14722727 w 17135464"/>
              <a:gd name="connsiteY5936" fmla="*/ 1580019 h 17221268"/>
              <a:gd name="connsiteX5937" fmla="*/ 14737984 w 17135464"/>
              <a:gd name="connsiteY5937" fmla="*/ 1541828 h 17221268"/>
              <a:gd name="connsiteX5938" fmla="*/ 14638590 w 17135464"/>
              <a:gd name="connsiteY5938" fmla="*/ 1411738 h 17221268"/>
              <a:gd name="connsiteX5939" fmla="*/ 14634753 w 17135464"/>
              <a:gd name="connsiteY5939" fmla="*/ 1327601 h 17221268"/>
              <a:gd name="connsiteX5940" fmla="*/ 14768588 w 17135464"/>
              <a:gd name="connsiteY5940" fmla="*/ 1166999 h 17221268"/>
              <a:gd name="connsiteX5941" fmla="*/ 14929189 w 17135464"/>
              <a:gd name="connsiteY5941" fmla="*/ 1033165 h 17221268"/>
              <a:gd name="connsiteX5942" fmla="*/ 15013327 w 17135464"/>
              <a:gd name="connsiteY5942" fmla="*/ 1037002 h 17221268"/>
              <a:gd name="connsiteX5943" fmla="*/ 15143416 w 17135464"/>
              <a:gd name="connsiteY5943" fmla="*/ 1136396 h 17221268"/>
              <a:gd name="connsiteX5944" fmla="*/ 15177766 w 17135464"/>
              <a:gd name="connsiteY5944" fmla="*/ 1121139 h 17221268"/>
              <a:gd name="connsiteX5945" fmla="*/ 15200787 w 17135464"/>
              <a:gd name="connsiteY5945" fmla="*/ 960538 h 17221268"/>
              <a:gd name="connsiteX5946" fmla="*/ 15254321 w 17135464"/>
              <a:gd name="connsiteY5946" fmla="*/ 899330 h 17221268"/>
              <a:gd name="connsiteX5947" fmla="*/ 15464620 w 17135464"/>
              <a:gd name="connsiteY5947" fmla="*/ 876400 h 17221268"/>
              <a:gd name="connsiteX5948" fmla="*/ 1826164 w 17135464"/>
              <a:gd name="connsiteY5948" fmla="*/ 766243 h 17221268"/>
              <a:gd name="connsiteX5949" fmla="*/ 2044506 w 17135464"/>
              <a:gd name="connsiteY5949" fmla="*/ 851635 h 17221268"/>
              <a:gd name="connsiteX5950" fmla="*/ 2341451 w 17135464"/>
              <a:gd name="connsiteY5950" fmla="*/ 880365 h 17221268"/>
              <a:gd name="connsiteX5951" fmla="*/ 2638396 w 17135464"/>
              <a:gd name="connsiteY5951" fmla="*/ 851635 h 17221268"/>
              <a:gd name="connsiteX5952" fmla="*/ 2856738 w 17135464"/>
              <a:gd name="connsiteY5952" fmla="*/ 766243 h 17221268"/>
              <a:gd name="connsiteX5953" fmla="*/ 2856738 w 17135464"/>
              <a:gd name="connsiteY5953" fmla="*/ 880365 h 17221268"/>
              <a:gd name="connsiteX5954" fmla="*/ 2787663 w 17135464"/>
              <a:gd name="connsiteY5954" fmla="*/ 966554 h 17221268"/>
              <a:gd name="connsiteX5955" fmla="*/ 2599492 w 17135464"/>
              <a:gd name="connsiteY5955" fmla="*/ 1028802 h 17221268"/>
              <a:gd name="connsiteX5956" fmla="*/ 2341451 w 17135464"/>
              <a:gd name="connsiteY5956" fmla="*/ 1051946 h 17221268"/>
              <a:gd name="connsiteX5957" fmla="*/ 2083410 w 17135464"/>
              <a:gd name="connsiteY5957" fmla="*/ 1028802 h 17221268"/>
              <a:gd name="connsiteX5958" fmla="*/ 1895240 w 17135464"/>
              <a:gd name="connsiteY5958" fmla="*/ 966554 h 17221268"/>
              <a:gd name="connsiteX5959" fmla="*/ 1826164 w 17135464"/>
              <a:gd name="connsiteY5959" fmla="*/ 880365 h 17221268"/>
              <a:gd name="connsiteX5960" fmla="*/ 12348316 w 17135464"/>
              <a:gd name="connsiteY5960" fmla="*/ 609708 h 17221268"/>
              <a:gd name="connsiteX5961" fmla="*/ 12720811 w 17135464"/>
              <a:gd name="connsiteY5961" fmla="*/ 727219 h 17221268"/>
              <a:gd name="connsiteX5962" fmla="*/ 12920651 w 17135464"/>
              <a:gd name="connsiteY5962" fmla="*/ 1121011 h 17221268"/>
              <a:gd name="connsiteX5963" fmla="*/ 12842855 w 17135464"/>
              <a:gd name="connsiteY5963" fmla="*/ 1393840 h 17221268"/>
              <a:gd name="connsiteX5964" fmla="*/ 12565971 w 17135464"/>
              <a:gd name="connsiteY5964" fmla="*/ 1546914 h 17221268"/>
              <a:gd name="connsiteX5965" fmla="*/ 12390308 w 17135464"/>
              <a:gd name="connsiteY5965" fmla="*/ 1486203 h 17221268"/>
              <a:gd name="connsiteX5966" fmla="*/ 12199664 w 17135464"/>
              <a:gd name="connsiteY5966" fmla="*/ 1546914 h 17221268"/>
              <a:gd name="connsiteX5967" fmla="*/ 11972755 w 17135464"/>
              <a:gd name="connsiteY5967" fmla="*/ 1356780 h 17221268"/>
              <a:gd name="connsiteX5968" fmla="*/ 12095898 w 17135464"/>
              <a:gd name="connsiteY5968" fmla="*/ 1059896 h 17221268"/>
              <a:gd name="connsiteX5969" fmla="*/ 12498008 w 17135464"/>
              <a:gd name="connsiteY5969" fmla="*/ 946932 h 17221268"/>
              <a:gd name="connsiteX5970" fmla="*/ 12564987 w 17135464"/>
              <a:gd name="connsiteY5970" fmla="*/ 947968 h 17221268"/>
              <a:gd name="connsiteX5971" fmla="*/ 12608252 w 17135464"/>
              <a:gd name="connsiteY5971" fmla="*/ 949234 h 17221268"/>
              <a:gd name="connsiteX5972" fmla="*/ 12599634 w 17135464"/>
              <a:gd name="connsiteY5972" fmla="*/ 991588 h 17221268"/>
              <a:gd name="connsiteX5973" fmla="*/ 12547404 w 17135464"/>
              <a:gd name="connsiteY5973" fmla="*/ 1249283 h 17221268"/>
              <a:gd name="connsiteX5974" fmla="*/ 12544512 w 17135464"/>
              <a:gd name="connsiteY5974" fmla="*/ 1263957 h 17221268"/>
              <a:gd name="connsiteX5975" fmla="*/ 12533348 w 17135464"/>
              <a:gd name="connsiteY5975" fmla="*/ 1334567 h 17221268"/>
              <a:gd name="connsiteX5976" fmla="*/ 12568111 w 17135464"/>
              <a:gd name="connsiteY5976" fmla="*/ 1366563 h 17221268"/>
              <a:gd name="connsiteX5977" fmla="*/ 12669853 w 17135464"/>
              <a:gd name="connsiteY5977" fmla="*/ 1282890 h 17221268"/>
              <a:gd name="connsiteX5978" fmla="*/ 12701261 w 17135464"/>
              <a:gd name="connsiteY5978" fmla="*/ 1129586 h 17221268"/>
              <a:gd name="connsiteX5979" fmla="*/ 12602063 w 17135464"/>
              <a:gd name="connsiteY5979" fmla="*/ 883688 h 17221268"/>
              <a:gd name="connsiteX5980" fmla="*/ 12335648 w 17135464"/>
              <a:gd name="connsiteY5980" fmla="*/ 790175 h 17221268"/>
              <a:gd name="connsiteX5981" fmla="*/ 11890621 w 17135464"/>
              <a:gd name="connsiteY5981" fmla="*/ 1329445 h 17221268"/>
              <a:gd name="connsiteX5982" fmla="*/ 11990512 w 17135464"/>
              <a:gd name="connsiteY5982" fmla="*/ 1580643 h 17221268"/>
              <a:gd name="connsiteX5983" fmla="*/ 12264562 w 17135464"/>
              <a:gd name="connsiteY5983" fmla="*/ 1672314 h 17221268"/>
              <a:gd name="connsiteX5984" fmla="*/ 12701839 w 17135464"/>
              <a:gd name="connsiteY5984" fmla="*/ 1544958 h 17221268"/>
              <a:gd name="connsiteX5985" fmla="*/ 12735676 w 17135464"/>
              <a:gd name="connsiteY5985" fmla="*/ 1527061 h 17221268"/>
              <a:gd name="connsiteX5986" fmla="*/ 12751814 w 17135464"/>
              <a:gd name="connsiteY5986" fmla="*/ 1561762 h 17221268"/>
              <a:gd name="connsiteX5987" fmla="*/ 12802135 w 17135464"/>
              <a:gd name="connsiteY5987" fmla="*/ 1669379 h 17221268"/>
              <a:gd name="connsiteX5988" fmla="*/ 12816653 w 17135464"/>
              <a:gd name="connsiteY5988" fmla="*/ 1700626 h 17221268"/>
              <a:gd name="connsiteX5989" fmla="*/ 12786402 w 17135464"/>
              <a:gd name="connsiteY5989" fmla="*/ 1716914 h 17221268"/>
              <a:gd name="connsiteX5990" fmla="*/ 12254093 w 17135464"/>
              <a:gd name="connsiteY5990" fmla="*/ 1852724 h 17221268"/>
              <a:gd name="connsiteX5991" fmla="*/ 11860543 w 17135464"/>
              <a:gd name="connsiteY5991" fmla="*/ 1728884 h 17221268"/>
              <a:gd name="connsiteX5992" fmla="*/ 11671288 w 17135464"/>
              <a:gd name="connsiteY5992" fmla="*/ 1326050 h 17221268"/>
              <a:gd name="connsiteX5993" fmla="*/ 11837928 w 17135464"/>
              <a:gd name="connsiteY5993" fmla="*/ 846513 h 17221268"/>
              <a:gd name="connsiteX5994" fmla="*/ 12348316 w 17135464"/>
              <a:gd name="connsiteY5994" fmla="*/ 609708 h 17221268"/>
              <a:gd name="connsiteX5995" fmla="*/ 13495107 w 17135464"/>
              <a:gd name="connsiteY5995" fmla="*/ 522837 h 17221268"/>
              <a:gd name="connsiteX5996" fmla="*/ 13649931 w 17135464"/>
              <a:gd name="connsiteY5996" fmla="*/ 581893 h 17221268"/>
              <a:gd name="connsiteX5997" fmla="*/ 13788876 w 17135464"/>
              <a:gd name="connsiteY5997" fmla="*/ 726341 h 17221268"/>
              <a:gd name="connsiteX5998" fmla="*/ 13844454 w 17135464"/>
              <a:gd name="connsiteY5998" fmla="*/ 880365 h 17221268"/>
              <a:gd name="connsiteX5999" fmla="*/ 13834132 w 17135464"/>
              <a:gd name="connsiteY5999" fmla="*/ 926652 h 17221268"/>
              <a:gd name="connsiteX6000" fmla="*/ 13804755 w 17135464"/>
              <a:gd name="connsiteY6000" fmla="*/ 953785 h 17221268"/>
              <a:gd name="connsiteX6001" fmla="*/ 13765851 w 17135464"/>
              <a:gd name="connsiteY6001" fmla="*/ 966554 h 17221268"/>
              <a:gd name="connsiteX6002" fmla="*/ 13719800 w 17135464"/>
              <a:gd name="connsiteY6002" fmla="*/ 969746 h 17221268"/>
              <a:gd name="connsiteX6003" fmla="*/ 13605469 w 17135464"/>
              <a:gd name="connsiteY6003" fmla="*/ 942613 h 17221268"/>
              <a:gd name="connsiteX6004" fmla="*/ 13495107 w 17135464"/>
              <a:gd name="connsiteY6004" fmla="*/ 914681 h 17221268"/>
              <a:gd name="connsiteX6005" fmla="*/ 13378393 w 17135464"/>
              <a:gd name="connsiteY6005" fmla="*/ 941815 h 17221268"/>
              <a:gd name="connsiteX6006" fmla="*/ 13256915 w 17135464"/>
              <a:gd name="connsiteY6006" fmla="*/ 968949 h 17221268"/>
              <a:gd name="connsiteX6007" fmla="*/ 13145760 w 17135464"/>
              <a:gd name="connsiteY6007" fmla="*/ 880365 h 17221268"/>
              <a:gd name="connsiteX6008" fmla="*/ 13179106 w 17135464"/>
              <a:gd name="connsiteY6008" fmla="*/ 763849 h 17221268"/>
              <a:gd name="connsiteX6009" fmla="*/ 13264061 w 17135464"/>
              <a:gd name="connsiteY6009" fmla="*/ 647333 h 17221268"/>
              <a:gd name="connsiteX6010" fmla="*/ 13377599 w 17135464"/>
              <a:gd name="connsiteY6010" fmla="*/ 558750 h 17221268"/>
              <a:gd name="connsiteX6011" fmla="*/ 13495107 w 17135464"/>
              <a:gd name="connsiteY6011" fmla="*/ 522837 h 17221268"/>
              <a:gd name="connsiteX6012" fmla="*/ 1826164 w 17135464"/>
              <a:gd name="connsiteY6012" fmla="*/ 508472 h 17221268"/>
              <a:gd name="connsiteX6013" fmla="*/ 2044506 w 17135464"/>
              <a:gd name="connsiteY6013" fmla="*/ 593864 h 17221268"/>
              <a:gd name="connsiteX6014" fmla="*/ 2341451 w 17135464"/>
              <a:gd name="connsiteY6014" fmla="*/ 622594 h 17221268"/>
              <a:gd name="connsiteX6015" fmla="*/ 2638396 w 17135464"/>
              <a:gd name="connsiteY6015" fmla="*/ 593864 h 17221268"/>
              <a:gd name="connsiteX6016" fmla="*/ 2856738 w 17135464"/>
              <a:gd name="connsiteY6016" fmla="*/ 508472 h 17221268"/>
              <a:gd name="connsiteX6017" fmla="*/ 2856738 w 17135464"/>
              <a:gd name="connsiteY6017" fmla="*/ 622594 h 17221268"/>
              <a:gd name="connsiteX6018" fmla="*/ 2787663 w 17135464"/>
              <a:gd name="connsiteY6018" fmla="*/ 708783 h 17221268"/>
              <a:gd name="connsiteX6019" fmla="*/ 2599492 w 17135464"/>
              <a:gd name="connsiteY6019" fmla="*/ 771830 h 17221268"/>
              <a:gd name="connsiteX6020" fmla="*/ 2341451 w 17135464"/>
              <a:gd name="connsiteY6020" fmla="*/ 794973 h 17221268"/>
              <a:gd name="connsiteX6021" fmla="*/ 2083410 w 17135464"/>
              <a:gd name="connsiteY6021" fmla="*/ 771830 h 17221268"/>
              <a:gd name="connsiteX6022" fmla="*/ 1895240 w 17135464"/>
              <a:gd name="connsiteY6022" fmla="*/ 708783 h 17221268"/>
              <a:gd name="connsiteX6023" fmla="*/ 1826164 w 17135464"/>
              <a:gd name="connsiteY6023" fmla="*/ 622594 h 17221268"/>
              <a:gd name="connsiteX6024" fmla="*/ 11094139 w 17135464"/>
              <a:gd name="connsiteY6024" fmla="*/ 490915 h 17221268"/>
              <a:gd name="connsiteX6025" fmla="*/ 11114782 w 17135464"/>
              <a:gd name="connsiteY6025" fmla="*/ 501290 h 17221268"/>
              <a:gd name="connsiteX6026" fmla="*/ 11152893 w 17135464"/>
              <a:gd name="connsiteY6026" fmla="*/ 526030 h 17221268"/>
              <a:gd name="connsiteX6027" fmla="*/ 11207677 w 17135464"/>
              <a:gd name="connsiteY6027" fmla="*/ 550769 h 17221268"/>
              <a:gd name="connsiteX6028" fmla="*/ 11275958 w 17135464"/>
              <a:gd name="connsiteY6028" fmla="*/ 561144 h 17221268"/>
              <a:gd name="connsiteX6029" fmla="*/ 11343446 w 17135464"/>
              <a:gd name="connsiteY6029" fmla="*/ 550769 h 17221268"/>
              <a:gd name="connsiteX6030" fmla="*/ 11398230 w 17135464"/>
              <a:gd name="connsiteY6030" fmla="*/ 526030 h 17221268"/>
              <a:gd name="connsiteX6031" fmla="*/ 11436340 w 17135464"/>
              <a:gd name="connsiteY6031" fmla="*/ 501290 h 17221268"/>
              <a:gd name="connsiteX6032" fmla="*/ 11457778 w 17135464"/>
              <a:gd name="connsiteY6032" fmla="*/ 490915 h 17221268"/>
              <a:gd name="connsiteX6033" fmla="*/ 11514149 w 17135464"/>
              <a:gd name="connsiteY6033" fmla="*/ 500492 h 17221268"/>
              <a:gd name="connsiteX6034" fmla="*/ 11557818 w 17135464"/>
              <a:gd name="connsiteY6034" fmla="*/ 528424 h 17221268"/>
              <a:gd name="connsiteX6035" fmla="*/ 11588783 w 17135464"/>
              <a:gd name="connsiteY6035" fmla="*/ 569124 h 17221268"/>
              <a:gd name="connsiteX6036" fmla="*/ 11611014 w 17135464"/>
              <a:gd name="connsiteY6036" fmla="*/ 618604 h 17221268"/>
              <a:gd name="connsiteX6037" fmla="*/ 11624511 w 17135464"/>
              <a:gd name="connsiteY6037" fmla="*/ 673669 h 17221268"/>
              <a:gd name="connsiteX6038" fmla="*/ 11631657 w 17135464"/>
              <a:gd name="connsiteY6038" fmla="*/ 729533 h 17221268"/>
              <a:gd name="connsiteX6039" fmla="*/ 11633245 w 17135464"/>
              <a:gd name="connsiteY6039" fmla="*/ 781406 h 17221268"/>
              <a:gd name="connsiteX6040" fmla="*/ 11595928 w 17135464"/>
              <a:gd name="connsiteY6040" fmla="*/ 877971 h 17221268"/>
              <a:gd name="connsiteX6041" fmla="*/ 11497476 w 17135464"/>
              <a:gd name="connsiteY6041" fmla="*/ 913085 h 17221268"/>
              <a:gd name="connsiteX6042" fmla="*/ 11053646 w 17135464"/>
              <a:gd name="connsiteY6042" fmla="*/ 913085 h 17221268"/>
              <a:gd name="connsiteX6043" fmla="*/ 10955194 w 17135464"/>
              <a:gd name="connsiteY6043" fmla="*/ 877971 h 17221268"/>
              <a:gd name="connsiteX6044" fmla="*/ 10917877 w 17135464"/>
              <a:gd name="connsiteY6044" fmla="*/ 781406 h 17221268"/>
              <a:gd name="connsiteX6045" fmla="*/ 10919465 w 17135464"/>
              <a:gd name="connsiteY6045" fmla="*/ 729533 h 17221268"/>
              <a:gd name="connsiteX6046" fmla="*/ 10926611 w 17135464"/>
              <a:gd name="connsiteY6046" fmla="*/ 673669 h 17221268"/>
              <a:gd name="connsiteX6047" fmla="*/ 10940109 w 17135464"/>
              <a:gd name="connsiteY6047" fmla="*/ 618604 h 17221268"/>
              <a:gd name="connsiteX6048" fmla="*/ 10962340 w 17135464"/>
              <a:gd name="connsiteY6048" fmla="*/ 569124 h 17221268"/>
              <a:gd name="connsiteX6049" fmla="*/ 10993305 w 17135464"/>
              <a:gd name="connsiteY6049" fmla="*/ 528424 h 17221268"/>
              <a:gd name="connsiteX6050" fmla="*/ 11036973 w 17135464"/>
              <a:gd name="connsiteY6050" fmla="*/ 500492 h 17221268"/>
              <a:gd name="connsiteX6051" fmla="*/ 11094139 w 17135464"/>
              <a:gd name="connsiteY6051" fmla="*/ 490915 h 17221268"/>
              <a:gd name="connsiteX6052" fmla="*/ 4548693 w 17135464"/>
              <a:gd name="connsiteY6052" fmla="*/ 478146 h 17221268"/>
              <a:gd name="connsiteX6053" fmla="*/ 4833729 w 17135464"/>
              <a:gd name="connsiteY6053" fmla="*/ 553961 h 17221268"/>
              <a:gd name="connsiteX6054" fmla="*/ 5118762 w 17135464"/>
              <a:gd name="connsiteY6054" fmla="*/ 478146 h 17221268"/>
              <a:gd name="connsiteX6055" fmla="*/ 4833729 w 17135464"/>
              <a:gd name="connsiteY6055" fmla="*/ 761455 h 17221268"/>
              <a:gd name="connsiteX6056" fmla="*/ 4548693 w 17135464"/>
              <a:gd name="connsiteY6056" fmla="*/ 478146 h 17221268"/>
              <a:gd name="connsiteX6057" fmla="*/ 8629653 w 17135464"/>
              <a:gd name="connsiteY6057" fmla="*/ 421485 h 17221268"/>
              <a:gd name="connsiteX6058" fmla="*/ 8795593 w 17135464"/>
              <a:gd name="connsiteY6058" fmla="*/ 421485 h 17221268"/>
              <a:gd name="connsiteX6059" fmla="*/ 8795593 w 17135464"/>
              <a:gd name="connsiteY6059" fmla="*/ 711975 h 17221268"/>
              <a:gd name="connsiteX6060" fmla="*/ 8961533 w 17135464"/>
              <a:gd name="connsiteY6060" fmla="*/ 711975 h 17221268"/>
              <a:gd name="connsiteX6061" fmla="*/ 8961533 w 17135464"/>
              <a:gd name="connsiteY6061" fmla="*/ 421485 h 17221268"/>
              <a:gd name="connsiteX6062" fmla="*/ 9126679 w 17135464"/>
              <a:gd name="connsiteY6062" fmla="*/ 421485 h 17221268"/>
              <a:gd name="connsiteX6063" fmla="*/ 9126679 w 17135464"/>
              <a:gd name="connsiteY6063" fmla="*/ 711975 h 17221268"/>
              <a:gd name="connsiteX6064" fmla="*/ 9292619 w 17135464"/>
              <a:gd name="connsiteY6064" fmla="*/ 711975 h 17221268"/>
              <a:gd name="connsiteX6065" fmla="*/ 9292619 w 17135464"/>
              <a:gd name="connsiteY6065" fmla="*/ 421485 h 17221268"/>
              <a:gd name="connsiteX6066" fmla="*/ 9458559 w 17135464"/>
              <a:gd name="connsiteY6066" fmla="*/ 421485 h 17221268"/>
              <a:gd name="connsiteX6067" fmla="*/ 9458559 w 17135464"/>
              <a:gd name="connsiteY6067" fmla="*/ 711975 h 17221268"/>
              <a:gd name="connsiteX6068" fmla="*/ 9499845 w 17135464"/>
              <a:gd name="connsiteY6068" fmla="*/ 711975 h 17221268"/>
              <a:gd name="connsiteX6069" fmla="*/ 9587976 w 17135464"/>
              <a:gd name="connsiteY6069" fmla="*/ 748686 h 17221268"/>
              <a:gd name="connsiteX6070" fmla="*/ 9624499 w 17135464"/>
              <a:gd name="connsiteY6070" fmla="*/ 836472 h 17221268"/>
              <a:gd name="connsiteX6071" fmla="*/ 9624499 w 17135464"/>
              <a:gd name="connsiteY6071" fmla="*/ 960968 h 17221268"/>
              <a:gd name="connsiteX6072" fmla="*/ 9588770 w 17135464"/>
              <a:gd name="connsiteY6072" fmla="*/ 953785 h 17221268"/>
              <a:gd name="connsiteX6073" fmla="*/ 9554629 w 17135464"/>
              <a:gd name="connsiteY6073" fmla="*/ 929046 h 17221268"/>
              <a:gd name="connsiteX6074" fmla="*/ 9524459 w 17135464"/>
              <a:gd name="connsiteY6074" fmla="*/ 904306 h 17221268"/>
              <a:gd name="connsiteX6075" fmla="*/ 9486348 w 17135464"/>
              <a:gd name="connsiteY6075" fmla="*/ 886749 h 17221268"/>
              <a:gd name="connsiteX6076" fmla="*/ 9431564 w 17135464"/>
              <a:gd name="connsiteY6076" fmla="*/ 877971 h 17221268"/>
              <a:gd name="connsiteX6077" fmla="*/ 9375986 w 17135464"/>
              <a:gd name="connsiteY6077" fmla="*/ 886749 h 17221268"/>
              <a:gd name="connsiteX6078" fmla="*/ 9337875 w 17135464"/>
              <a:gd name="connsiteY6078" fmla="*/ 904306 h 17221268"/>
              <a:gd name="connsiteX6079" fmla="*/ 9307705 w 17135464"/>
              <a:gd name="connsiteY6079" fmla="*/ 929046 h 17221268"/>
              <a:gd name="connsiteX6080" fmla="*/ 9286267 w 17135464"/>
              <a:gd name="connsiteY6080" fmla="*/ 946603 h 17221268"/>
              <a:gd name="connsiteX6081" fmla="*/ 9266418 w 17135464"/>
              <a:gd name="connsiteY6081" fmla="*/ 956180 h 17221268"/>
              <a:gd name="connsiteX6082" fmla="*/ 9237835 w 17135464"/>
              <a:gd name="connsiteY6082" fmla="*/ 960968 h 17221268"/>
              <a:gd name="connsiteX6083" fmla="*/ 9201312 w 17135464"/>
              <a:gd name="connsiteY6083" fmla="*/ 953785 h 17221268"/>
              <a:gd name="connsiteX6084" fmla="*/ 9167966 w 17135464"/>
              <a:gd name="connsiteY6084" fmla="*/ 929046 h 17221268"/>
              <a:gd name="connsiteX6085" fmla="*/ 9137795 w 17135464"/>
              <a:gd name="connsiteY6085" fmla="*/ 904306 h 17221268"/>
              <a:gd name="connsiteX6086" fmla="*/ 9099684 w 17135464"/>
              <a:gd name="connsiteY6086" fmla="*/ 886749 h 17221268"/>
              <a:gd name="connsiteX6087" fmla="*/ 9044106 w 17135464"/>
              <a:gd name="connsiteY6087" fmla="*/ 877971 h 17221268"/>
              <a:gd name="connsiteX6088" fmla="*/ 8989322 w 17135464"/>
              <a:gd name="connsiteY6088" fmla="*/ 887547 h 17221268"/>
              <a:gd name="connsiteX6089" fmla="*/ 8951212 w 17135464"/>
              <a:gd name="connsiteY6089" fmla="*/ 905104 h 17221268"/>
              <a:gd name="connsiteX6090" fmla="*/ 8920247 w 17135464"/>
              <a:gd name="connsiteY6090" fmla="*/ 929046 h 17221268"/>
              <a:gd name="connsiteX6091" fmla="*/ 8899604 w 17135464"/>
              <a:gd name="connsiteY6091" fmla="*/ 946603 h 17221268"/>
              <a:gd name="connsiteX6092" fmla="*/ 8878960 w 17135464"/>
              <a:gd name="connsiteY6092" fmla="*/ 956180 h 17221268"/>
              <a:gd name="connsiteX6093" fmla="*/ 8851171 w 17135464"/>
              <a:gd name="connsiteY6093" fmla="*/ 960968 h 17221268"/>
              <a:gd name="connsiteX6094" fmla="*/ 8814649 w 17135464"/>
              <a:gd name="connsiteY6094" fmla="*/ 953785 h 17221268"/>
              <a:gd name="connsiteX6095" fmla="*/ 8781302 w 17135464"/>
              <a:gd name="connsiteY6095" fmla="*/ 929046 h 17221268"/>
              <a:gd name="connsiteX6096" fmla="*/ 8750337 w 17135464"/>
              <a:gd name="connsiteY6096" fmla="*/ 905104 h 17221268"/>
              <a:gd name="connsiteX6097" fmla="*/ 8712226 w 17135464"/>
              <a:gd name="connsiteY6097" fmla="*/ 886749 h 17221268"/>
              <a:gd name="connsiteX6098" fmla="*/ 8657442 w 17135464"/>
              <a:gd name="connsiteY6098" fmla="*/ 877971 h 17221268"/>
              <a:gd name="connsiteX6099" fmla="*/ 8601864 w 17135464"/>
              <a:gd name="connsiteY6099" fmla="*/ 886749 h 17221268"/>
              <a:gd name="connsiteX6100" fmla="*/ 8563754 w 17135464"/>
              <a:gd name="connsiteY6100" fmla="*/ 904306 h 17221268"/>
              <a:gd name="connsiteX6101" fmla="*/ 8533583 w 17135464"/>
              <a:gd name="connsiteY6101" fmla="*/ 929046 h 17221268"/>
              <a:gd name="connsiteX6102" fmla="*/ 8500236 w 17135464"/>
              <a:gd name="connsiteY6102" fmla="*/ 953785 h 17221268"/>
              <a:gd name="connsiteX6103" fmla="*/ 8463714 w 17135464"/>
              <a:gd name="connsiteY6103" fmla="*/ 960968 h 17221268"/>
              <a:gd name="connsiteX6104" fmla="*/ 8463714 w 17135464"/>
              <a:gd name="connsiteY6104" fmla="*/ 836472 h 17221268"/>
              <a:gd name="connsiteX6105" fmla="*/ 8500236 w 17135464"/>
              <a:gd name="connsiteY6105" fmla="*/ 748686 h 17221268"/>
              <a:gd name="connsiteX6106" fmla="*/ 8588367 w 17135464"/>
              <a:gd name="connsiteY6106" fmla="*/ 711975 h 17221268"/>
              <a:gd name="connsiteX6107" fmla="*/ 8629653 w 17135464"/>
              <a:gd name="connsiteY6107" fmla="*/ 711975 h 17221268"/>
              <a:gd name="connsiteX6108" fmla="*/ 6494493 w 17135464"/>
              <a:gd name="connsiteY6108" fmla="*/ 406505 h 17221268"/>
              <a:gd name="connsiteX6109" fmla="*/ 6299230 w 17135464"/>
              <a:gd name="connsiteY6109" fmla="*/ 604960 h 17221268"/>
              <a:gd name="connsiteX6110" fmla="*/ 6494493 w 17135464"/>
              <a:gd name="connsiteY6110" fmla="*/ 803379 h 17221268"/>
              <a:gd name="connsiteX6111" fmla="*/ 6689751 w 17135464"/>
              <a:gd name="connsiteY6111" fmla="*/ 604960 h 17221268"/>
              <a:gd name="connsiteX6112" fmla="*/ 6494493 w 17135464"/>
              <a:gd name="connsiteY6112" fmla="*/ 406505 h 17221268"/>
              <a:gd name="connsiteX6113" fmla="*/ 3958771 w 17135464"/>
              <a:gd name="connsiteY6113" fmla="*/ 342477 h 17221268"/>
              <a:gd name="connsiteX6114" fmla="*/ 4108832 w 17135464"/>
              <a:gd name="connsiteY6114" fmla="*/ 342477 h 17221268"/>
              <a:gd name="connsiteX6115" fmla="*/ 4135826 w 17135464"/>
              <a:gd name="connsiteY6115" fmla="*/ 353650 h 17221268"/>
              <a:gd name="connsiteX6116" fmla="*/ 4146941 w 17135464"/>
              <a:gd name="connsiteY6116" fmla="*/ 379986 h 17221268"/>
              <a:gd name="connsiteX6117" fmla="*/ 4146941 w 17135464"/>
              <a:gd name="connsiteY6117" fmla="*/ 1320890 h 17221268"/>
              <a:gd name="connsiteX6118" fmla="*/ 4124711 w 17135464"/>
              <a:gd name="connsiteY6118" fmla="*/ 1373561 h 17221268"/>
              <a:gd name="connsiteX6119" fmla="*/ 4071515 w 17135464"/>
              <a:gd name="connsiteY6119" fmla="*/ 1395906 h 17221268"/>
              <a:gd name="connsiteX6120" fmla="*/ 3996088 w 17135464"/>
              <a:gd name="connsiteY6120" fmla="*/ 1395906 h 17221268"/>
              <a:gd name="connsiteX6121" fmla="*/ 3943687 w 17135464"/>
              <a:gd name="connsiteY6121" fmla="*/ 1373561 h 17221268"/>
              <a:gd name="connsiteX6122" fmla="*/ 3920660 w 17135464"/>
              <a:gd name="connsiteY6122" fmla="*/ 1320890 h 17221268"/>
              <a:gd name="connsiteX6123" fmla="*/ 3920660 w 17135464"/>
              <a:gd name="connsiteY6123" fmla="*/ 1020024 h 17221268"/>
              <a:gd name="connsiteX6124" fmla="*/ 3788862 w 17135464"/>
              <a:gd name="connsiteY6124" fmla="*/ 1020024 h 17221268"/>
              <a:gd name="connsiteX6125" fmla="*/ 3776159 w 17135464"/>
              <a:gd name="connsiteY6125" fmla="*/ 1014437 h 17221268"/>
              <a:gd name="connsiteX6126" fmla="*/ 3770602 w 17135464"/>
              <a:gd name="connsiteY6126" fmla="*/ 1000870 h 17221268"/>
              <a:gd name="connsiteX6127" fmla="*/ 3770602 w 17135464"/>
              <a:gd name="connsiteY6127" fmla="*/ 530020 h 17221268"/>
              <a:gd name="connsiteX6128" fmla="*/ 3825385 w 17135464"/>
              <a:gd name="connsiteY6128" fmla="*/ 397543 h 17221268"/>
              <a:gd name="connsiteX6129" fmla="*/ 3958771 w 17135464"/>
              <a:gd name="connsiteY6129" fmla="*/ 342477 h 17221268"/>
              <a:gd name="connsiteX6130" fmla="*/ 3356146 w 17135464"/>
              <a:gd name="connsiteY6130" fmla="*/ 342477 h 17221268"/>
              <a:gd name="connsiteX6131" fmla="*/ 3383144 w 17135464"/>
              <a:gd name="connsiteY6131" fmla="*/ 353650 h 17221268"/>
              <a:gd name="connsiteX6132" fmla="*/ 3394258 w 17135464"/>
              <a:gd name="connsiteY6132" fmla="*/ 379986 h 17221268"/>
              <a:gd name="connsiteX6133" fmla="*/ 3394258 w 17135464"/>
              <a:gd name="connsiteY6133" fmla="*/ 624190 h 17221268"/>
              <a:gd name="connsiteX6134" fmla="*/ 3405373 w 17135464"/>
              <a:gd name="connsiteY6134" fmla="*/ 651324 h 17221268"/>
              <a:gd name="connsiteX6135" fmla="*/ 3431573 w 17135464"/>
              <a:gd name="connsiteY6135" fmla="*/ 662496 h 17221268"/>
              <a:gd name="connsiteX6136" fmla="*/ 3457774 w 17135464"/>
              <a:gd name="connsiteY6136" fmla="*/ 651324 h 17221268"/>
              <a:gd name="connsiteX6137" fmla="*/ 3469683 w 17135464"/>
              <a:gd name="connsiteY6137" fmla="*/ 624190 h 17221268"/>
              <a:gd name="connsiteX6138" fmla="*/ 3469683 w 17135464"/>
              <a:gd name="connsiteY6138" fmla="*/ 379986 h 17221268"/>
              <a:gd name="connsiteX6139" fmla="*/ 3480798 w 17135464"/>
              <a:gd name="connsiteY6139" fmla="*/ 353650 h 17221268"/>
              <a:gd name="connsiteX6140" fmla="*/ 3507000 w 17135464"/>
              <a:gd name="connsiteY6140" fmla="*/ 342477 h 17221268"/>
              <a:gd name="connsiteX6141" fmla="*/ 3533202 w 17135464"/>
              <a:gd name="connsiteY6141" fmla="*/ 353650 h 17221268"/>
              <a:gd name="connsiteX6142" fmla="*/ 3544317 w 17135464"/>
              <a:gd name="connsiteY6142" fmla="*/ 379986 h 17221268"/>
              <a:gd name="connsiteX6143" fmla="*/ 3544317 w 17135464"/>
              <a:gd name="connsiteY6143" fmla="*/ 624190 h 17221268"/>
              <a:gd name="connsiteX6144" fmla="*/ 3555432 w 17135464"/>
              <a:gd name="connsiteY6144" fmla="*/ 651324 h 17221268"/>
              <a:gd name="connsiteX6145" fmla="*/ 3582428 w 17135464"/>
              <a:gd name="connsiteY6145" fmla="*/ 662496 h 17221268"/>
              <a:gd name="connsiteX6146" fmla="*/ 3608628 w 17135464"/>
              <a:gd name="connsiteY6146" fmla="*/ 651324 h 17221268"/>
              <a:gd name="connsiteX6147" fmla="*/ 3619748 w 17135464"/>
              <a:gd name="connsiteY6147" fmla="*/ 624190 h 17221268"/>
              <a:gd name="connsiteX6148" fmla="*/ 3619748 w 17135464"/>
              <a:gd name="connsiteY6148" fmla="*/ 379986 h 17221268"/>
              <a:gd name="connsiteX6149" fmla="*/ 3630864 w 17135464"/>
              <a:gd name="connsiteY6149" fmla="*/ 353650 h 17221268"/>
              <a:gd name="connsiteX6150" fmla="*/ 3657860 w 17135464"/>
              <a:gd name="connsiteY6150" fmla="*/ 342477 h 17221268"/>
              <a:gd name="connsiteX6151" fmla="*/ 3684059 w 17135464"/>
              <a:gd name="connsiteY6151" fmla="*/ 353650 h 17221268"/>
              <a:gd name="connsiteX6152" fmla="*/ 3695176 w 17135464"/>
              <a:gd name="connsiteY6152" fmla="*/ 379986 h 17221268"/>
              <a:gd name="connsiteX6153" fmla="*/ 3695176 w 17135464"/>
              <a:gd name="connsiteY6153" fmla="*/ 755869 h 17221268"/>
              <a:gd name="connsiteX6154" fmla="*/ 3674531 w 17135464"/>
              <a:gd name="connsiteY6154" fmla="*/ 821309 h 17221268"/>
              <a:gd name="connsiteX6155" fmla="*/ 3619748 w 17135464"/>
              <a:gd name="connsiteY6155" fmla="*/ 862808 h 17221268"/>
              <a:gd name="connsiteX6156" fmla="*/ 3619748 w 17135464"/>
              <a:gd name="connsiteY6156" fmla="*/ 1320890 h 17221268"/>
              <a:gd name="connsiteX6157" fmla="*/ 3597513 w 17135464"/>
              <a:gd name="connsiteY6157" fmla="*/ 1373561 h 17221268"/>
              <a:gd name="connsiteX6158" fmla="*/ 3544317 w 17135464"/>
              <a:gd name="connsiteY6158" fmla="*/ 1395906 h 17221268"/>
              <a:gd name="connsiteX6159" fmla="*/ 3469683 w 17135464"/>
              <a:gd name="connsiteY6159" fmla="*/ 1395906 h 17221268"/>
              <a:gd name="connsiteX6160" fmla="*/ 3416487 w 17135464"/>
              <a:gd name="connsiteY6160" fmla="*/ 1373561 h 17221268"/>
              <a:gd name="connsiteX6161" fmla="*/ 3394258 w 17135464"/>
              <a:gd name="connsiteY6161" fmla="*/ 1320890 h 17221268"/>
              <a:gd name="connsiteX6162" fmla="*/ 3394258 w 17135464"/>
              <a:gd name="connsiteY6162" fmla="*/ 862808 h 17221268"/>
              <a:gd name="connsiteX6163" fmla="*/ 3339472 w 17135464"/>
              <a:gd name="connsiteY6163" fmla="*/ 821309 h 17221268"/>
              <a:gd name="connsiteX6164" fmla="*/ 3318828 w 17135464"/>
              <a:gd name="connsiteY6164" fmla="*/ 755869 h 17221268"/>
              <a:gd name="connsiteX6165" fmla="*/ 3318828 w 17135464"/>
              <a:gd name="connsiteY6165" fmla="*/ 379986 h 17221268"/>
              <a:gd name="connsiteX6166" fmla="*/ 3329944 w 17135464"/>
              <a:gd name="connsiteY6166" fmla="*/ 353650 h 17221268"/>
              <a:gd name="connsiteX6167" fmla="*/ 3356146 w 17135464"/>
              <a:gd name="connsiteY6167" fmla="*/ 342477 h 17221268"/>
              <a:gd name="connsiteX6168" fmla="*/ 13902414 w 17135464"/>
              <a:gd name="connsiteY6168" fmla="*/ 332103 h 17221268"/>
              <a:gd name="connsiteX6169" fmla="*/ 13974665 w 17135464"/>
              <a:gd name="connsiteY6169" fmla="*/ 368015 h 17221268"/>
              <a:gd name="connsiteX6170" fmla="*/ 14000072 w 17135464"/>
              <a:gd name="connsiteY6170" fmla="*/ 452608 h 17221268"/>
              <a:gd name="connsiteX6171" fmla="*/ 13978635 w 17135464"/>
              <a:gd name="connsiteY6171" fmla="*/ 545183 h 17221268"/>
              <a:gd name="connsiteX6172" fmla="*/ 13917499 w 17135464"/>
              <a:gd name="connsiteY6172" fmla="*/ 625786 h 17221268"/>
              <a:gd name="connsiteX6173" fmla="*/ 13831750 w 17135464"/>
              <a:gd name="connsiteY6173" fmla="*/ 659304 h 17221268"/>
              <a:gd name="connsiteX6174" fmla="*/ 13759499 w 17135464"/>
              <a:gd name="connsiteY6174" fmla="*/ 623392 h 17221268"/>
              <a:gd name="connsiteX6175" fmla="*/ 13734092 w 17135464"/>
              <a:gd name="connsiteY6175" fmla="*/ 539596 h 17221268"/>
              <a:gd name="connsiteX6176" fmla="*/ 13755529 w 17135464"/>
              <a:gd name="connsiteY6176" fmla="*/ 447022 h 17221268"/>
              <a:gd name="connsiteX6177" fmla="*/ 13815871 w 17135464"/>
              <a:gd name="connsiteY6177" fmla="*/ 365621 h 17221268"/>
              <a:gd name="connsiteX6178" fmla="*/ 13902414 w 17135464"/>
              <a:gd name="connsiteY6178" fmla="*/ 332103 h 17221268"/>
              <a:gd name="connsiteX6179" fmla="*/ 13087800 w 17135464"/>
              <a:gd name="connsiteY6179" fmla="*/ 332103 h 17221268"/>
              <a:gd name="connsiteX6180" fmla="*/ 13173549 w 17135464"/>
              <a:gd name="connsiteY6180" fmla="*/ 365621 h 17221268"/>
              <a:gd name="connsiteX6181" fmla="*/ 13234684 w 17135464"/>
              <a:gd name="connsiteY6181" fmla="*/ 447022 h 17221268"/>
              <a:gd name="connsiteX6182" fmla="*/ 13256122 w 17135464"/>
              <a:gd name="connsiteY6182" fmla="*/ 539596 h 17221268"/>
              <a:gd name="connsiteX6183" fmla="*/ 13230714 w 17135464"/>
              <a:gd name="connsiteY6183" fmla="*/ 623392 h 17221268"/>
              <a:gd name="connsiteX6184" fmla="*/ 13158463 w 17135464"/>
              <a:gd name="connsiteY6184" fmla="*/ 659304 h 17221268"/>
              <a:gd name="connsiteX6185" fmla="*/ 13072714 w 17135464"/>
              <a:gd name="connsiteY6185" fmla="*/ 625786 h 17221268"/>
              <a:gd name="connsiteX6186" fmla="*/ 13011578 w 17135464"/>
              <a:gd name="connsiteY6186" fmla="*/ 545183 h 17221268"/>
              <a:gd name="connsiteX6187" fmla="*/ 12990141 w 17135464"/>
              <a:gd name="connsiteY6187" fmla="*/ 452608 h 17221268"/>
              <a:gd name="connsiteX6188" fmla="*/ 13015548 w 17135464"/>
              <a:gd name="connsiteY6188" fmla="*/ 368015 h 17221268"/>
              <a:gd name="connsiteX6189" fmla="*/ 13087800 w 17135464"/>
              <a:gd name="connsiteY6189" fmla="*/ 332103 h 17221268"/>
              <a:gd name="connsiteX6190" fmla="*/ 5005223 w 17135464"/>
              <a:gd name="connsiteY6190" fmla="*/ 248307 h 17221268"/>
              <a:gd name="connsiteX6191" fmla="*/ 5062391 w 17135464"/>
              <a:gd name="connsiteY6191" fmla="*/ 333699 h 17221268"/>
              <a:gd name="connsiteX6192" fmla="*/ 5005223 w 17135464"/>
              <a:gd name="connsiteY6192" fmla="*/ 419091 h 17221268"/>
              <a:gd name="connsiteX6193" fmla="*/ 4948058 w 17135464"/>
              <a:gd name="connsiteY6193" fmla="*/ 333699 h 17221268"/>
              <a:gd name="connsiteX6194" fmla="*/ 5005223 w 17135464"/>
              <a:gd name="connsiteY6194" fmla="*/ 248307 h 17221268"/>
              <a:gd name="connsiteX6195" fmla="*/ 4663022 w 17135464"/>
              <a:gd name="connsiteY6195" fmla="*/ 248307 h 17221268"/>
              <a:gd name="connsiteX6196" fmla="*/ 4720186 w 17135464"/>
              <a:gd name="connsiteY6196" fmla="*/ 333699 h 17221268"/>
              <a:gd name="connsiteX6197" fmla="*/ 4663022 w 17135464"/>
              <a:gd name="connsiteY6197" fmla="*/ 419091 h 17221268"/>
              <a:gd name="connsiteX6198" fmla="*/ 4605858 w 17135464"/>
              <a:gd name="connsiteY6198" fmla="*/ 333699 h 17221268"/>
              <a:gd name="connsiteX6199" fmla="*/ 4663022 w 17135464"/>
              <a:gd name="connsiteY6199" fmla="*/ 248307 h 17221268"/>
              <a:gd name="connsiteX6200" fmla="*/ 10602671 w 17135464"/>
              <a:gd name="connsiteY6200" fmla="*/ 224365 h 17221268"/>
              <a:gd name="connsiteX6201" fmla="*/ 10764641 w 17135464"/>
              <a:gd name="connsiteY6201" fmla="*/ 386370 h 17221268"/>
              <a:gd name="connsiteX6202" fmla="*/ 10350982 w 17135464"/>
              <a:gd name="connsiteY6202" fmla="*/ 799761 h 17221268"/>
              <a:gd name="connsiteX6203" fmla="*/ 10189012 w 17135464"/>
              <a:gd name="connsiteY6203" fmla="*/ 961766 h 17221268"/>
              <a:gd name="connsiteX6204" fmla="*/ 10027042 w 17135464"/>
              <a:gd name="connsiteY6204" fmla="*/ 799761 h 17221268"/>
              <a:gd name="connsiteX6205" fmla="*/ 9870630 w 17135464"/>
              <a:gd name="connsiteY6205" fmla="*/ 643343 h 17221268"/>
              <a:gd name="connsiteX6206" fmla="*/ 10032600 w 17135464"/>
              <a:gd name="connsiteY6206" fmla="*/ 481338 h 17221268"/>
              <a:gd name="connsiteX6207" fmla="*/ 10189012 w 17135464"/>
              <a:gd name="connsiteY6207" fmla="*/ 637757 h 17221268"/>
              <a:gd name="connsiteX6208" fmla="*/ 14855973 w 17135464"/>
              <a:gd name="connsiteY6208" fmla="*/ 198828 h 17221268"/>
              <a:gd name="connsiteX6209" fmla="*/ 15060023 w 17135464"/>
              <a:gd name="connsiteY6209" fmla="*/ 403129 h 17221268"/>
              <a:gd name="connsiteX6210" fmla="*/ 15060023 w 17135464"/>
              <a:gd name="connsiteY6210" fmla="*/ 622594 h 17221268"/>
              <a:gd name="connsiteX6211" fmla="*/ 14369269 w 17135464"/>
              <a:gd name="connsiteY6211" fmla="*/ 622594 h 17221268"/>
              <a:gd name="connsiteX6212" fmla="*/ 14369269 w 17135464"/>
              <a:gd name="connsiteY6212" fmla="*/ 528424 h 17221268"/>
              <a:gd name="connsiteX6213" fmla="*/ 14525681 w 17135464"/>
              <a:gd name="connsiteY6213" fmla="*/ 371207 h 17221268"/>
              <a:gd name="connsiteX6214" fmla="*/ 14604284 w 17135464"/>
              <a:gd name="connsiteY6214" fmla="*/ 450214 h 17221268"/>
              <a:gd name="connsiteX6215" fmla="*/ 6352648 w 17135464"/>
              <a:gd name="connsiteY6215" fmla="*/ 152539 h 17221268"/>
              <a:gd name="connsiteX6216" fmla="*/ 6492140 w 17135464"/>
              <a:gd name="connsiteY6216" fmla="*/ 335533 h 17221268"/>
              <a:gd name="connsiteX6217" fmla="*/ 6691901 w 17135464"/>
              <a:gd name="connsiteY6217" fmla="*/ 433312 h 17221268"/>
              <a:gd name="connsiteX6218" fmla="*/ 6741253 w 17135464"/>
              <a:gd name="connsiteY6218" fmla="*/ 652923 h 17221268"/>
              <a:gd name="connsiteX6219" fmla="*/ 6602972 w 17135464"/>
              <a:gd name="connsiteY6219" fmla="*/ 829070 h 17221268"/>
              <a:gd name="connsiteX6220" fmla="*/ 6381303 w 17135464"/>
              <a:gd name="connsiteY6220" fmla="*/ 829070 h 17221268"/>
              <a:gd name="connsiteX6221" fmla="*/ 6243027 w 17135464"/>
              <a:gd name="connsiteY6221" fmla="*/ 652923 h 17221268"/>
              <a:gd name="connsiteX6222" fmla="*/ 6292374 w 17135464"/>
              <a:gd name="connsiteY6222" fmla="*/ 433312 h 17221268"/>
              <a:gd name="connsiteX6223" fmla="*/ 6352648 w 17135464"/>
              <a:gd name="connsiteY6223" fmla="*/ 152539 h 17221268"/>
              <a:gd name="connsiteX6224" fmla="*/ 11275958 w 17135464"/>
              <a:gd name="connsiteY6224" fmla="*/ 133388 h 17221268"/>
              <a:gd name="connsiteX6225" fmla="*/ 11413315 w 17135464"/>
              <a:gd name="connsiteY6225" fmla="*/ 190049 h 17221268"/>
              <a:gd name="connsiteX6226" fmla="*/ 11470481 w 17135464"/>
              <a:gd name="connsiteY6226" fmla="*/ 328112 h 17221268"/>
              <a:gd name="connsiteX6227" fmla="*/ 11413315 w 17135464"/>
              <a:gd name="connsiteY6227" fmla="*/ 466175 h 17221268"/>
              <a:gd name="connsiteX6228" fmla="*/ 11275958 w 17135464"/>
              <a:gd name="connsiteY6228" fmla="*/ 522837 h 17221268"/>
              <a:gd name="connsiteX6229" fmla="*/ 11137807 w 17135464"/>
              <a:gd name="connsiteY6229" fmla="*/ 466175 h 17221268"/>
              <a:gd name="connsiteX6230" fmla="*/ 11080641 w 17135464"/>
              <a:gd name="connsiteY6230" fmla="*/ 328112 h 17221268"/>
              <a:gd name="connsiteX6231" fmla="*/ 11137807 w 17135464"/>
              <a:gd name="connsiteY6231" fmla="*/ 190049 h 17221268"/>
              <a:gd name="connsiteX6232" fmla="*/ 11275958 w 17135464"/>
              <a:gd name="connsiteY6232" fmla="*/ 133388 h 17221268"/>
              <a:gd name="connsiteX6233" fmla="*/ 9375986 w 17135464"/>
              <a:gd name="connsiteY6233" fmla="*/ 131792 h 17221268"/>
              <a:gd name="connsiteX6234" fmla="*/ 9429976 w 17135464"/>
              <a:gd name="connsiteY6234" fmla="*/ 179675 h 17221268"/>
              <a:gd name="connsiteX6235" fmla="*/ 9458559 w 17135464"/>
              <a:gd name="connsiteY6235" fmla="*/ 277037 h 17221268"/>
              <a:gd name="connsiteX6236" fmla="*/ 9435534 w 17135464"/>
              <a:gd name="connsiteY6236" fmla="*/ 353650 h 17221268"/>
              <a:gd name="connsiteX6237" fmla="*/ 9375986 w 17135464"/>
              <a:gd name="connsiteY6237" fmla="*/ 379986 h 17221268"/>
              <a:gd name="connsiteX6238" fmla="*/ 9317232 w 17135464"/>
              <a:gd name="connsiteY6238" fmla="*/ 356044 h 17221268"/>
              <a:gd name="connsiteX6239" fmla="*/ 9292619 w 17135464"/>
              <a:gd name="connsiteY6239" fmla="*/ 297787 h 17221268"/>
              <a:gd name="connsiteX6240" fmla="*/ 9298971 w 17135464"/>
              <a:gd name="connsiteY6240" fmla="*/ 264268 h 17221268"/>
              <a:gd name="connsiteX6241" fmla="*/ 9314056 w 17135464"/>
              <a:gd name="connsiteY6241" fmla="*/ 242721 h 17221268"/>
              <a:gd name="connsiteX6242" fmla="*/ 9334700 w 17135464"/>
              <a:gd name="connsiteY6242" fmla="*/ 224365 h 17221268"/>
              <a:gd name="connsiteX6243" fmla="*/ 9354549 w 17135464"/>
              <a:gd name="connsiteY6243" fmla="*/ 203616 h 17221268"/>
              <a:gd name="connsiteX6244" fmla="*/ 9369634 w 17135464"/>
              <a:gd name="connsiteY6244" fmla="*/ 174886 h 17221268"/>
              <a:gd name="connsiteX6245" fmla="*/ 9375986 w 17135464"/>
              <a:gd name="connsiteY6245" fmla="*/ 131792 h 17221268"/>
              <a:gd name="connsiteX6246" fmla="*/ 9044106 w 17135464"/>
              <a:gd name="connsiteY6246" fmla="*/ 131792 h 17221268"/>
              <a:gd name="connsiteX6247" fmla="*/ 9098096 w 17135464"/>
              <a:gd name="connsiteY6247" fmla="*/ 179675 h 17221268"/>
              <a:gd name="connsiteX6248" fmla="*/ 9126679 w 17135464"/>
              <a:gd name="connsiteY6248" fmla="*/ 277037 h 17221268"/>
              <a:gd name="connsiteX6249" fmla="*/ 9103654 w 17135464"/>
              <a:gd name="connsiteY6249" fmla="*/ 353650 h 17221268"/>
              <a:gd name="connsiteX6250" fmla="*/ 9044106 w 17135464"/>
              <a:gd name="connsiteY6250" fmla="*/ 379986 h 17221268"/>
              <a:gd name="connsiteX6251" fmla="*/ 8985352 w 17135464"/>
              <a:gd name="connsiteY6251" fmla="*/ 356044 h 17221268"/>
              <a:gd name="connsiteX6252" fmla="*/ 8961533 w 17135464"/>
              <a:gd name="connsiteY6252" fmla="*/ 297787 h 17221268"/>
              <a:gd name="connsiteX6253" fmla="*/ 8967091 w 17135464"/>
              <a:gd name="connsiteY6253" fmla="*/ 264268 h 17221268"/>
              <a:gd name="connsiteX6254" fmla="*/ 8982970 w 17135464"/>
              <a:gd name="connsiteY6254" fmla="*/ 242721 h 17221268"/>
              <a:gd name="connsiteX6255" fmla="*/ 9002820 w 17135464"/>
              <a:gd name="connsiteY6255" fmla="*/ 224365 h 17221268"/>
              <a:gd name="connsiteX6256" fmla="*/ 9022669 w 17135464"/>
              <a:gd name="connsiteY6256" fmla="*/ 203616 h 17221268"/>
              <a:gd name="connsiteX6257" fmla="*/ 9037754 w 17135464"/>
              <a:gd name="connsiteY6257" fmla="*/ 174886 h 17221268"/>
              <a:gd name="connsiteX6258" fmla="*/ 9044106 w 17135464"/>
              <a:gd name="connsiteY6258" fmla="*/ 131792 h 17221268"/>
              <a:gd name="connsiteX6259" fmla="*/ 8712226 w 17135464"/>
              <a:gd name="connsiteY6259" fmla="*/ 131792 h 17221268"/>
              <a:gd name="connsiteX6260" fmla="*/ 8766216 w 17135464"/>
              <a:gd name="connsiteY6260" fmla="*/ 179675 h 17221268"/>
              <a:gd name="connsiteX6261" fmla="*/ 8795593 w 17135464"/>
              <a:gd name="connsiteY6261" fmla="*/ 277037 h 17221268"/>
              <a:gd name="connsiteX6262" fmla="*/ 8771774 w 17135464"/>
              <a:gd name="connsiteY6262" fmla="*/ 353650 h 17221268"/>
              <a:gd name="connsiteX6263" fmla="*/ 8712226 w 17135464"/>
              <a:gd name="connsiteY6263" fmla="*/ 379986 h 17221268"/>
              <a:gd name="connsiteX6264" fmla="*/ 8653473 w 17135464"/>
              <a:gd name="connsiteY6264" fmla="*/ 356044 h 17221268"/>
              <a:gd name="connsiteX6265" fmla="*/ 8629653 w 17135464"/>
              <a:gd name="connsiteY6265" fmla="*/ 297787 h 17221268"/>
              <a:gd name="connsiteX6266" fmla="*/ 8636005 w 17135464"/>
              <a:gd name="connsiteY6266" fmla="*/ 264268 h 17221268"/>
              <a:gd name="connsiteX6267" fmla="*/ 8651091 w 17135464"/>
              <a:gd name="connsiteY6267" fmla="*/ 242721 h 17221268"/>
              <a:gd name="connsiteX6268" fmla="*/ 8670940 w 17135464"/>
              <a:gd name="connsiteY6268" fmla="*/ 224365 h 17221268"/>
              <a:gd name="connsiteX6269" fmla="*/ 8690789 w 17135464"/>
              <a:gd name="connsiteY6269" fmla="*/ 203616 h 17221268"/>
              <a:gd name="connsiteX6270" fmla="*/ 8706669 w 17135464"/>
              <a:gd name="connsiteY6270" fmla="*/ 174886 h 17221268"/>
              <a:gd name="connsiteX6271" fmla="*/ 8712226 w 17135464"/>
              <a:gd name="connsiteY6271" fmla="*/ 131792 h 17221268"/>
              <a:gd name="connsiteX6272" fmla="*/ 14462957 w 17135464"/>
              <a:gd name="connsiteY6272" fmla="*/ 119821 h 17221268"/>
              <a:gd name="connsiteX6273" fmla="*/ 14529651 w 17135464"/>
              <a:gd name="connsiteY6273" fmla="*/ 147753 h 17221268"/>
              <a:gd name="connsiteX6274" fmla="*/ 14557440 w 17135464"/>
              <a:gd name="connsiteY6274" fmla="*/ 213991 h 17221268"/>
              <a:gd name="connsiteX6275" fmla="*/ 14529651 w 17135464"/>
              <a:gd name="connsiteY6275" fmla="*/ 281027 h 17221268"/>
              <a:gd name="connsiteX6276" fmla="*/ 14462957 w 17135464"/>
              <a:gd name="connsiteY6276" fmla="*/ 308161 h 17221268"/>
              <a:gd name="connsiteX6277" fmla="*/ 14396264 w 17135464"/>
              <a:gd name="connsiteY6277" fmla="*/ 281027 h 17221268"/>
              <a:gd name="connsiteX6278" fmla="*/ 14369269 w 17135464"/>
              <a:gd name="connsiteY6278" fmla="*/ 213991 h 17221268"/>
              <a:gd name="connsiteX6279" fmla="*/ 14396264 w 17135464"/>
              <a:gd name="connsiteY6279" fmla="*/ 147753 h 17221268"/>
              <a:gd name="connsiteX6280" fmla="*/ 14462957 w 17135464"/>
              <a:gd name="connsiteY6280" fmla="*/ 119821 h 17221268"/>
              <a:gd name="connsiteX6281" fmla="*/ 4841083 w 17135464"/>
              <a:gd name="connsiteY6281" fmla="*/ 112824 h 17221268"/>
              <a:gd name="connsiteX6282" fmla="*/ 4470434 w 17135464"/>
              <a:gd name="connsiteY6282" fmla="*/ 484298 h 17221268"/>
              <a:gd name="connsiteX6283" fmla="*/ 4841083 w 17135464"/>
              <a:gd name="connsiteY6283" fmla="*/ 855772 h 17221268"/>
              <a:gd name="connsiteX6284" fmla="*/ 5211796 w 17135464"/>
              <a:gd name="connsiteY6284" fmla="*/ 484298 h 17221268"/>
              <a:gd name="connsiteX6285" fmla="*/ 4841083 w 17135464"/>
              <a:gd name="connsiteY6285" fmla="*/ 112824 h 17221268"/>
              <a:gd name="connsiteX6286" fmla="*/ 2341451 w 17135464"/>
              <a:gd name="connsiteY6286" fmla="*/ 107850 h 17221268"/>
              <a:gd name="connsiteX6287" fmla="*/ 2599492 w 17135464"/>
              <a:gd name="connsiteY6287" fmla="*/ 130993 h 17221268"/>
              <a:gd name="connsiteX6288" fmla="*/ 2787663 w 17135464"/>
              <a:gd name="connsiteY6288" fmla="*/ 193242 h 17221268"/>
              <a:gd name="connsiteX6289" fmla="*/ 2856738 w 17135464"/>
              <a:gd name="connsiteY6289" fmla="*/ 279431 h 17221268"/>
              <a:gd name="connsiteX6290" fmla="*/ 2856738 w 17135464"/>
              <a:gd name="connsiteY6290" fmla="*/ 364823 h 17221268"/>
              <a:gd name="connsiteX6291" fmla="*/ 2787663 w 17135464"/>
              <a:gd name="connsiteY6291" fmla="*/ 451012 h 17221268"/>
              <a:gd name="connsiteX6292" fmla="*/ 2599492 w 17135464"/>
              <a:gd name="connsiteY6292" fmla="*/ 514059 h 17221268"/>
              <a:gd name="connsiteX6293" fmla="*/ 2341451 w 17135464"/>
              <a:gd name="connsiteY6293" fmla="*/ 537202 h 17221268"/>
              <a:gd name="connsiteX6294" fmla="*/ 2083410 w 17135464"/>
              <a:gd name="connsiteY6294" fmla="*/ 514059 h 17221268"/>
              <a:gd name="connsiteX6295" fmla="*/ 1895240 w 17135464"/>
              <a:gd name="connsiteY6295" fmla="*/ 451012 h 17221268"/>
              <a:gd name="connsiteX6296" fmla="*/ 1826164 w 17135464"/>
              <a:gd name="connsiteY6296" fmla="*/ 364823 h 17221268"/>
              <a:gd name="connsiteX6297" fmla="*/ 1826164 w 17135464"/>
              <a:gd name="connsiteY6297" fmla="*/ 279431 h 17221268"/>
              <a:gd name="connsiteX6298" fmla="*/ 1895240 w 17135464"/>
              <a:gd name="connsiteY6298" fmla="*/ 193242 h 17221268"/>
              <a:gd name="connsiteX6299" fmla="*/ 2083410 w 17135464"/>
              <a:gd name="connsiteY6299" fmla="*/ 130993 h 17221268"/>
              <a:gd name="connsiteX6300" fmla="*/ 2341451 w 17135464"/>
              <a:gd name="connsiteY6300" fmla="*/ 107850 h 17221268"/>
              <a:gd name="connsiteX6301" fmla="*/ 15648356 w 17135464"/>
              <a:gd name="connsiteY6301" fmla="*/ 93485 h 17221268"/>
              <a:gd name="connsiteX6302" fmla="*/ 15713461 w 17135464"/>
              <a:gd name="connsiteY6302" fmla="*/ 225962 h 17221268"/>
              <a:gd name="connsiteX6303" fmla="*/ 15860346 w 17135464"/>
              <a:gd name="connsiteY6303" fmla="*/ 247509 h 17221268"/>
              <a:gd name="connsiteX6304" fmla="*/ 15753954 w 17135464"/>
              <a:gd name="connsiteY6304" fmla="*/ 350458 h 17221268"/>
              <a:gd name="connsiteX6305" fmla="*/ 15779361 w 17135464"/>
              <a:gd name="connsiteY6305" fmla="*/ 496501 h 17221268"/>
              <a:gd name="connsiteX6306" fmla="*/ 15648356 w 17135464"/>
              <a:gd name="connsiteY6306" fmla="*/ 427869 h 17221268"/>
              <a:gd name="connsiteX6307" fmla="*/ 15517350 w 17135464"/>
              <a:gd name="connsiteY6307" fmla="*/ 496501 h 17221268"/>
              <a:gd name="connsiteX6308" fmla="*/ 15541964 w 17135464"/>
              <a:gd name="connsiteY6308" fmla="*/ 350458 h 17221268"/>
              <a:gd name="connsiteX6309" fmla="*/ 15436365 w 17135464"/>
              <a:gd name="connsiteY6309" fmla="*/ 247509 h 17221268"/>
              <a:gd name="connsiteX6310" fmla="*/ 15582456 w 17135464"/>
              <a:gd name="connsiteY6310" fmla="*/ 225962 h 17221268"/>
              <a:gd name="connsiteX6311" fmla="*/ 16800408 w 17135464"/>
              <a:gd name="connsiteY6311" fmla="*/ 79918 h 17221268"/>
              <a:gd name="connsiteX6312" fmla="*/ 17003664 w 17135464"/>
              <a:gd name="connsiteY6312" fmla="*/ 283422 h 17221268"/>
              <a:gd name="connsiteX6313" fmla="*/ 16485996 w 17135464"/>
              <a:gd name="connsiteY6313" fmla="*/ 800559 h 17221268"/>
              <a:gd name="connsiteX6314" fmla="*/ 16283532 w 17135464"/>
              <a:gd name="connsiteY6314" fmla="*/ 1003265 h 17221268"/>
              <a:gd name="connsiteX6315" fmla="*/ 16080276 w 17135464"/>
              <a:gd name="connsiteY6315" fmla="*/ 800559 h 17221268"/>
              <a:gd name="connsiteX6316" fmla="*/ 15884959 w 17135464"/>
              <a:gd name="connsiteY6316" fmla="*/ 605037 h 17221268"/>
              <a:gd name="connsiteX6317" fmla="*/ 16087421 w 17135464"/>
              <a:gd name="connsiteY6317" fmla="*/ 402331 h 17221268"/>
              <a:gd name="connsiteX6318" fmla="*/ 16283532 w 17135464"/>
              <a:gd name="connsiteY6318" fmla="*/ 597854 h 17221268"/>
              <a:gd name="connsiteX6319" fmla="*/ 14328603 w 17135464"/>
              <a:gd name="connsiteY6319" fmla="*/ 63599 h 17221268"/>
              <a:gd name="connsiteX6320" fmla="*/ 14317572 w 17135464"/>
              <a:gd name="connsiteY6320" fmla="*/ 68244 h 17221268"/>
              <a:gd name="connsiteX6321" fmla="*/ 14312888 w 17135464"/>
              <a:gd name="connsiteY6321" fmla="*/ 79276 h 17221268"/>
              <a:gd name="connsiteX6322" fmla="*/ 14312888 w 17135464"/>
              <a:gd name="connsiteY6322" fmla="*/ 674984 h 17221268"/>
              <a:gd name="connsiteX6323" fmla="*/ 14317572 w 17135464"/>
              <a:gd name="connsiteY6323" fmla="*/ 686016 h 17221268"/>
              <a:gd name="connsiteX6324" fmla="*/ 14328603 w 17135464"/>
              <a:gd name="connsiteY6324" fmla="*/ 690661 h 17221268"/>
              <a:gd name="connsiteX6325" fmla="*/ 15113186 w 17135464"/>
              <a:gd name="connsiteY6325" fmla="*/ 690661 h 17221268"/>
              <a:gd name="connsiteX6326" fmla="*/ 15124216 w 17135464"/>
              <a:gd name="connsiteY6326" fmla="*/ 686016 h 17221268"/>
              <a:gd name="connsiteX6327" fmla="*/ 15128863 w 17135464"/>
              <a:gd name="connsiteY6327" fmla="*/ 674984 h 17221268"/>
              <a:gd name="connsiteX6328" fmla="*/ 15128863 w 17135464"/>
              <a:gd name="connsiteY6328" fmla="*/ 79276 h 17221268"/>
              <a:gd name="connsiteX6329" fmla="*/ 15124216 w 17135464"/>
              <a:gd name="connsiteY6329" fmla="*/ 68244 h 17221268"/>
              <a:gd name="connsiteX6330" fmla="*/ 15113186 w 17135464"/>
              <a:gd name="connsiteY6330" fmla="*/ 63599 h 17221268"/>
              <a:gd name="connsiteX6331" fmla="*/ 5671366 w 17135464"/>
              <a:gd name="connsiteY6331" fmla="*/ 61563 h 17221268"/>
              <a:gd name="connsiteX6332" fmla="*/ 5736476 w 17135464"/>
              <a:gd name="connsiteY6332" fmla="*/ 192443 h 17221268"/>
              <a:gd name="connsiteX6333" fmla="*/ 5880186 w 17135464"/>
              <a:gd name="connsiteY6333" fmla="*/ 213193 h 17221268"/>
              <a:gd name="connsiteX6334" fmla="*/ 5776180 w 17135464"/>
              <a:gd name="connsiteY6334" fmla="*/ 315343 h 17221268"/>
              <a:gd name="connsiteX6335" fmla="*/ 5800793 w 17135464"/>
              <a:gd name="connsiteY6335" fmla="*/ 458993 h 17221268"/>
              <a:gd name="connsiteX6336" fmla="*/ 5671366 w 17135464"/>
              <a:gd name="connsiteY6336" fmla="*/ 391158 h 17221268"/>
              <a:gd name="connsiteX6337" fmla="*/ 5542733 w 17135464"/>
              <a:gd name="connsiteY6337" fmla="*/ 458993 h 17221268"/>
              <a:gd name="connsiteX6338" fmla="*/ 5567345 w 17135464"/>
              <a:gd name="connsiteY6338" fmla="*/ 315343 h 17221268"/>
              <a:gd name="connsiteX6339" fmla="*/ 5462547 w 17135464"/>
              <a:gd name="connsiteY6339" fmla="*/ 213193 h 17221268"/>
              <a:gd name="connsiteX6340" fmla="*/ 5607045 w 17135464"/>
              <a:gd name="connsiteY6340" fmla="*/ 192443 h 17221268"/>
              <a:gd name="connsiteX6341" fmla="*/ 13684072 w 17135464"/>
              <a:gd name="connsiteY6341" fmla="*/ 37621 h 17221268"/>
              <a:gd name="connsiteX6342" fmla="*/ 13748383 w 17135464"/>
              <a:gd name="connsiteY6342" fmla="*/ 61563 h 17221268"/>
              <a:gd name="connsiteX6343" fmla="*/ 13786494 w 17135464"/>
              <a:gd name="connsiteY6343" fmla="*/ 117426 h 17221268"/>
              <a:gd name="connsiteX6344" fmla="*/ 13797610 w 17135464"/>
              <a:gd name="connsiteY6344" fmla="*/ 186059 h 17221268"/>
              <a:gd name="connsiteX6345" fmla="*/ 13779348 w 17135464"/>
              <a:gd name="connsiteY6345" fmla="*/ 277835 h 17221268"/>
              <a:gd name="connsiteX6346" fmla="*/ 13723770 w 17135464"/>
              <a:gd name="connsiteY6346" fmla="*/ 360035 h 17221268"/>
              <a:gd name="connsiteX6347" fmla="*/ 13639609 w 17135464"/>
              <a:gd name="connsiteY6347" fmla="*/ 395149 h 17221268"/>
              <a:gd name="connsiteX6348" fmla="*/ 13576092 w 17135464"/>
              <a:gd name="connsiteY6348" fmla="*/ 371207 h 17221268"/>
              <a:gd name="connsiteX6349" fmla="*/ 13537981 w 17135464"/>
              <a:gd name="connsiteY6349" fmla="*/ 315343 h 17221268"/>
              <a:gd name="connsiteX6350" fmla="*/ 13526866 w 17135464"/>
              <a:gd name="connsiteY6350" fmla="*/ 246711 h 17221268"/>
              <a:gd name="connsiteX6351" fmla="*/ 13545127 w 17135464"/>
              <a:gd name="connsiteY6351" fmla="*/ 154137 h 17221268"/>
              <a:gd name="connsiteX6352" fmla="*/ 13599911 w 17135464"/>
              <a:gd name="connsiteY6352" fmla="*/ 72736 h 17221268"/>
              <a:gd name="connsiteX6353" fmla="*/ 13684072 w 17135464"/>
              <a:gd name="connsiteY6353" fmla="*/ 37621 h 17221268"/>
              <a:gd name="connsiteX6354" fmla="*/ 13305348 w 17135464"/>
              <a:gd name="connsiteY6354" fmla="*/ 37621 h 17221268"/>
              <a:gd name="connsiteX6355" fmla="*/ 13389509 w 17135464"/>
              <a:gd name="connsiteY6355" fmla="*/ 72736 h 17221268"/>
              <a:gd name="connsiteX6356" fmla="*/ 13445087 w 17135464"/>
              <a:gd name="connsiteY6356" fmla="*/ 154137 h 17221268"/>
              <a:gd name="connsiteX6357" fmla="*/ 13463348 w 17135464"/>
              <a:gd name="connsiteY6357" fmla="*/ 246711 h 17221268"/>
              <a:gd name="connsiteX6358" fmla="*/ 13452232 w 17135464"/>
              <a:gd name="connsiteY6358" fmla="*/ 315343 h 17221268"/>
              <a:gd name="connsiteX6359" fmla="*/ 13413328 w 17135464"/>
              <a:gd name="connsiteY6359" fmla="*/ 371207 h 17221268"/>
              <a:gd name="connsiteX6360" fmla="*/ 13349810 w 17135464"/>
              <a:gd name="connsiteY6360" fmla="*/ 395149 h 17221268"/>
              <a:gd name="connsiteX6361" fmla="*/ 13266443 w 17135464"/>
              <a:gd name="connsiteY6361" fmla="*/ 360035 h 17221268"/>
              <a:gd name="connsiteX6362" fmla="*/ 13210071 w 17135464"/>
              <a:gd name="connsiteY6362" fmla="*/ 277835 h 17221268"/>
              <a:gd name="connsiteX6363" fmla="*/ 13192604 w 17135464"/>
              <a:gd name="connsiteY6363" fmla="*/ 186059 h 17221268"/>
              <a:gd name="connsiteX6364" fmla="*/ 13203719 w 17135464"/>
              <a:gd name="connsiteY6364" fmla="*/ 117426 h 17221268"/>
              <a:gd name="connsiteX6365" fmla="*/ 13241830 w 17135464"/>
              <a:gd name="connsiteY6365" fmla="*/ 61563 h 17221268"/>
              <a:gd name="connsiteX6366" fmla="*/ 13305348 w 17135464"/>
              <a:gd name="connsiteY6366" fmla="*/ 37621 h 17221268"/>
              <a:gd name="connsiteX6367" fmla="*/ 4837150 w 17135464"/>
              <a:gd name="connsiteY6367" fmla="*/ 23925 h 17221268"/>
              <a:gd name="connsiteX6368" fmla="*/ 5292757 w 17135464"/>
              <a:gd name="connsiteY6368" fmla="*/ 480330 h 17221268"/>
              <a:gd name="connsiteX6369" fmla="*/ 4837150 w 17135464"/>
              <a:gd name="connsiteY6369" fmla="*/ 936734 h 17221268"/>
              <a:gd name="connsiteX6370" fmla="*/ 4381534 w 17135464"/>
              <a:gd name="connsiteY6370" fmla="*/ 480330 h 17221268"/>
              <a:gd name="connsiteX6371" fmla="*/ 4837150 w 17135464"/>
              <a:gd name="connsiteY6371" fmla="*/ 23925 h 17221268"/>
              <a:gd name="connsiteX6372" fmla="*/ 12501055 w 17135464"/>
              <a:gd name="connsiteY6372" fmla="*/ 22458 h 17221268"/>
              <a:gd name="connsiteX6373" fmla="*/ 12566161 w 17135464"/>
              <a:gd name="connsiteY6373" fmla="*/ 154935 h 17221268"/>
              <a:gd name="connsiteX6374" fmla="*/ 12713045 w 17135464"/>
              <a:gd name="connsiteY6374" fmla="*/ 176482 h 17221268"/>
              <a:gd name="connsiteX6375" fmla="*/ 12606653 w 17135464"/>
              <a:gd name="connsiteY6375" fmla="*/ 279431 h 17221268"/>
              <a:gd name="connsiteX6376" fmla="*/ 12632060 w 17135464"/>
              <a:gd name="connsiteY6376" fmla="*/ 425475 h 17221268"/>
              <a:gd name="connsiteX6377" fmla="*/ 12501055 w 17135464"/>
              <a:gd name="connsiteY6377" fmla="*/ 356044 h 17221268"/>
              <a:gd name="connsiteX6378" fmla="*/ 12370050 w 17135464"/>
              <a:gd name="connsiteY6378" fmla="*/ 425475 h 17221268"/>
              <a:gd name="connsiteX6379" fmla="*/ 12394663 w 17135464"/>
              <a:gd name="connsiteY6379" fmla="*/ 279431 h 17221268"/>
              <a:gd name="connsiteX6380" fmla="*/ 12289065 w 17135464"/>
              <a:gd name="connsiteY6380" fmla="*/ 176482 h 17221268"/>
              <a:gd name="connsiteX6381" fmla="*/ 12435156 w 17135464"/>
              <a:gd name="connsiteY6381" fmla="*/ 154935 h 17221268"/>
              <a:gd name="connsiteX6382" fmla="*/ 7633270 w 17135464"/>
              <a:gd name="connsiteY6382" fmla="*/ 13680 h 17221268"/>
              <a:gd name="connsiteX6383" fmla="*/ 7805512 w 17135464"/>
              <a:gd name="connsiteY6383" fmla="*/ 13680 h 17221268"/>
              <a:gd name="connsiteX6384" fmla="*/ 7834094 w 17135464"/>
              <a:gd name="connsiteY6384" fmla="*/ 25650 h 17221268"/>
              <a:gd name="connsiteX6385" fmla="*/ 7846004 w 17135464"/>
              <a:gd name="connsiteY6385" fmla="*/ 54381 h 17221268"/>
              <a:gd name="connsiteX6386" fmla="*/ 7846004 w 17135464"/>
              <a:gd name="connsiteY6386" fmla="*/ 279431 h 17221268"/>
              <a:gd name="connsiteX6387" fmla="*/ 7986537 w 17135464"/>
              <a:gd name="connsiteY6387" fmla="*/ 308161 h 17221268"/>
              <a:gd name="connsiteX6388" fmla="*/ 8097693 w 17135464"/>
              <a:gd name="connsiteY6388" fmla="*/ 351256 h 17221268"/>
              <a:gd name="connsiteX6389" fmla="*/ 8178678 w 17135464"/>
              <a:gd name="connsiteY6389" fmla="*/ 399139 h 17221268"/>
              <a:gd name="connsiteX6390" fmla="*/ 8228698 w 17135464"/>
              <a:gd name="connsiteY6390" fmla="*/ 435850 h 17221268"/>
              <a:gd name="connsiteX6391" fmla="*/ 8247754 w 17135464"/>
              <a:gd name="connsiteY6391" fmla="*/ 454205 h 17221268"/>
              <a:gd name="connsiteX6392" fmla="*/ 8254106 w 17135464"/>
              <a:gd name="connsiteY6392" fmla="*/ 502088 h 17221268"/>
              <a:gd name="connsiteX6393" fmla="*/ 8150889 w 17135464"/>
              <a:gd name="connsiteY6393" fmla="*/ 688832 h 17221268"/>
              <a:gd name="connsiteX6394" fmla="*/ 8121512 w 17135464"/>
              <a:gd name="connsiteY6394" fmla="*/ 708783 h 17221268"/>
              <a:gd name="connsiteX6395" fmla="*/ 8087372 w 17135464"/>
              <a:gd name="connsiteY6395" fmla="*/ 700005 h 17221268"/>
              <a:gd name="connsiteX6396" fmla="*/ 8068316 w 17135464"/>
              <a:gd name="connsiteY6396" fmla="*/ 684842 h 17221268"/>
              <a:gd name="connsiteX6397" fmla="*/ 8019090 w 17135464"/>
              <a:gd name="connsiteY6397" fmla="*/ 650525 h 17221268"/>
              <a:gd name="connsiteX6398" fmla="*/ 7944456 w 17135464"/>
              <a:gd name="connsiteY6398" fmla="*/ 609825 h 17221268"/>
              <a:gd name="connsiteX6399" fmla="*/ 7849180 w 17135464"/>
              <a:gd name="connsiteY6399" fmla="*/ 577105 h 17221268"/>
              <a:gd name="connsiteX6400" fmla="*/ 7740455 w 17135464"/>
              <a:gd name="connsiteY6400" fmla="*/ 561942 h 17221268"/>
              <a:gd name="connsiteX6401" fmla="*/ 7542757 w 17135464"/>
              <a:gd name="connsiteY6401" fmla="*/ 617007 h 17221268"/>
              <a:gd name="connsiteX6402" fmla="*/ 7465741 w 17135464"/>
              <a:gd name="connsiteY6402" fmla="*/ 759061 h 17221268"/>
              <a:gd name="connsiteX6403" fmla="*/ 7476858 w 17135464"/>
              <a:gd name="connsiteY6403" fmla="*/ 819713 h 17221268"/>
              <a:gd name="connsiteX6404" fmla="*/ 7514171 w 17135464"/>
              <a:gd name="connsiteY6404" fmla="*/ 872384 h 17221268"/>
              <a:gd name="connsiteX6405" fmla="*/ 7564987 w 17135464"/>
              <a:gd name="connsiteY6405" fmla="*/ 914681 h 17221268"/>
              <a:gd name="connsiteX6406" fmla="*/ 7636446 w 17135464"/>
              <a:gd name="connsiteY6406" fmla="*/ 954583 h 17221268"/>
              <a:gd name="connsiteX6407" fmla="*/ 7713460 w 17135464"/>
              <a:gd name="connsiteY6407" fmla="*/ 988900 h 17221268"/>
              <a:gd name="connsiteX6408" fmla="*/ 7802385 w 17135464"/>
              <a:gd name="connsiteY6408" fmla="*/ 1024014 h 17221268"/>
              <a:gd name="connsiteX6409" fmla="*/ 7905552 w 17135464"/>
              <a:gd name="connsiteY6409" fmla="*/ 1063917 h 17221268"/>
              <a:gd name="connsiteX6410" fmla="*/ 8003210 w 17135464"/>
              <a:gd name="connsiteY6410" fmla="*/ 1108608 h 17221268"/>
              <a:gd name="connsiteX6411" fmla="*/ 8099281 w 17135464"/>
              <a:gd name="connsiteY6411" fmla="*/ 1162875 h 17221268"/>
              <a:gd name="connsiteX6412" fmla="*/ 8177884 w 17135464"/>
              <a:gd name="connsiteY6412" fmla="*/ 1226719 h 17221268"/>
              <a:gd name="connsiteX6413" fmla="*/ 8245372 w 17135464"/>
              <a:gd name="connsiteY6413" fmla="*/ 1307323 h 17221268"/>
              <a:gd name="connsiteX6414" fmla="*/ 8285864 w 17135464"/>
              <a:gd name="connsiteY6414" fmla="*/ 1405483 h 17221268"/>
              <a:gd name="connsiteX6415" fmla="*/ 8302538 w 17135464"/>
              <a:gd name="connsiteY6415" fmla="*/ 1525191 h 17221268"/>
              <a:gd name="connsiteX6416" fmla="*/ 8175502 w 17135464"/>
              <a:gd name="connsiteY6416" fmla="*/ 1861178 h 17221268"/>
              <a:gd name="connsiteX6417" fmla="*/ 7846004 w 17135464"/>
              <a:gd name="connsiteY6417" fmla="*/ 2035155 h 17221268"/>
              <a:gd name="connsiteX6418" fmla="*/ 7846004 w 17135464"/>
              <a:gd name="connsiteY6418" fmla="*/ 2258609 h 17221268"/>
              <a:gd name="connsiteX6419" fmla="*/ 7834094 w 17135464"/>
              <a:gd name="connsiteY6419" fmla="*/ 2288136 h 17221268"/>
              <a:gd name="connsiteX6420" fmla="*/ 7805512 w 17135464"/>
              <a:gd name="connsiteY6420" fmla="*/ 2299310 h 17221268"/>
              <a:gd name="connsiteX6421" fmla="*/ 7633270 w 17135464"/>
              <a:gd name="connsiteY6421" fmla="*/ 2299310 h 17221268"/>
              <a:gd name="connsiteX6422" fmla="*/ 7604686 w 17135464"/>
              <a:gd name="connsiteY6422" fmla="*/ 2287338 h 17221268"/>
              <a:gd name="connsiteX6423" fmla="*/ 7591982 w 17135464"/>
              <a:gd name="connsiteY6423" fmla="*/ 2258609 h 17221268"/>
              <a:gd name="connsiteX6424" fmla="*/ 7591982 w 17135464"/>
              <a:gd name="connsiteY6424" fmla="*/ 2035155 h 17221268"/>
              <a:gd name="connsiteX6425" fmla="*/ 7430012 w 17135464"/>
              <a:gd name="connsiteY6425" fmla="*/ 1996049 h 17221268"/>
              <a:gd name="connsiteX6426" fmla="*/ 7299803 w 17135464"/>
              <a:gd name="connsiteY6426" fmla="*/ 1939390 h 17221268"/>
              <a:gd name="connsiteX6427" fmla="*/ 7206112 w 17135464"/>
              <a:gd name="connsiteY6427" fmla="*/ 1877936 h 17221268"/>
              <a:gd name="connsiteX6428" fmla="*/ 7146568 w 17135464"/>
              <a:gd name="connsiteY6428" fmla="*/ 1830054 h 17221268"/>
              <a:gd name="connsiteX6429" fmla="*/ 7124334 w 17135464"/>
              <a:gd name="connsiteY6429" fmla="*/ 1806910 h 17221268"/>
              <a:gd name="connsiteX6430" fmla="*/ 7121952 w 17135464"/>
              <a:gd name="connsiteY6430" fmla="*/ 1755038 h 17221268"/>
              <a:gd name="connsiteX6431" fmla="*/ 7252956 w 17135464"/>
              <a:gd name="connsiteY6431" fmla="*/ 1582658 h 17221268"/>
              <a:gd name="connsiteX6432" fmla="*/ 7282335 w 17135464"/>
              <a:gd name="connsiteY6432" fmla="*/ 1567495 h 17221268"/>
              <a:gd name="connsiteX6433" fmla="*/ 7313300 w 17135464"/>
              <a:gd name="connsiteY6433" fmla="*/ 1578668 h 17221268"/>
              <a:gd name="connsiteX6434" fmla="*/ 7315682 w 17135464"/>
              <a:gd name="connsiteY6434" fmla="*/ 1581062 h 17221268"/>
              <a:gd name="connsiteX6435" fmla="*/ 7625329 w 17135464"/>
              <a:gd name="connsiteY6435" fmla="*/ 1740674 h 17221268"/>
              <a:gd name="connsiteX6436" fmla="*/ 7719812 w 17135464"/>
              <a:gd name="connsiteY6436" fmla="*/ 1751046 h 17221268"/>
              <a:gd name="connsiteX6437" fmla="*/ 7901582 w 17135464"/>
              <a:gd name="connsiteY6437" fmla="*/ 1695979 h 17221268"/>
              <a:gd name="connsiteX6438" fmla="*/ 7980186 w 17135464"/>
              <a:gd name="connsiteY6438" fmla="*/ 1540354 h 17221268"/>
              <a:gd name="connsiteX6439" fmla="*/ 7961130 w 17135464"/>
              <a:gd name="connsiteY6439" fmla="*/ 1472520 h 17221268"/>
              <a:gd name="connsiteX6440" fmla="*/ 7918256 w 17135464"/>
              <a:gd name="connsiteY6440" fmla="*/ 1419050 h 17221268"/>
              <a:gd name="connsiteX6441" fmla="*/ 7843622 w 17135464"/>
              <a:gd name="connsiteY6441" fmla="*/ 1371167 h 17221268"/>
              <a:gd name="connsiteX6442" fmla="*/ 7759511 w 17135464"/>
              <a:gd name="connsiteY6442" fmla="*/ 1330466 h 17221268"/>
              <a:gd name="connsiteX6443" fmla="*/ 7657088 w 17135464"/>
              <a:gd name="connsiteY6443" fmla="*/ 1288968 h 17221268"/>
              <a:gd name="connsiteX6444" fmla="*/ 7579277 w 17135464"/>
              <a:gd name="connsiteY6444" fmla="*/ 1257045 h 17221268"/>
              <a:gd name="connsiteX6445" fmla="*/ 7500675 w 17135464"/>
              <a:gd name="connsiteY6445" fmla="*/ 1223527 h 17221268"/>
              <a:gd name="connsiteX6446" fmla="*/ 7420485 w 17135464"/>
              <a:gd name="connsiteY6446" fmla="*/ 1183624 h 17221268"/>
              <a:gd name="connsiteX6447" fmla="*/ 7349029 w 17135464"/>
              <a:gd name="connsiteY6447" fmla="*/ 1138934 h 17221268"/>
              <a:gd name="connsiteX6448" fmla="*/ 7280746 w 17135464"/>
              <a:gd name="connsiteY6448" fmla="*/ 1084666 h 17221268"/>
              <a:gd name="connsiteX6449" fmla="*/ 7225166 w 17135464"/>
              <a:gd name="connsiteY6449" fmla="*/ 1021620 h 17221268"/>
              <a:gd name="connsiteX6450" fmla="*/ 7179909 w 17135464"/>
              <a:gd name="connsiteY6450" fmla="*/ 948199 h 17221268"/>
              <a:gd name="connsiteX6451" fmla="*/ 7152920 w 17135464"/>
              <a:gd name="connsiteY6451" fmla="*/ 863606 h 17221268"/>
              <a:gd name="connsiteX6452" fmla="*/ 7141804 w 17135464"/>
              <a:gd name="connsiteY6452" fmla="*/ 763849 h 17221268"/>
              <a:gd name="connsiteX6453" fmla="*/ 7267247 w 17135464"/>
              <a:gd name="connsiteY6453" fmla="*/ 455003 h 17221268"/>
              <a:gd name="connsiteX6454" fmla="*/ 7591982 w 17135464"/>
              <a:gd name="connsiteY6454" fmla="*/ 284220 h 17221268"/>
              <a:gd name="connsiteX6455" fmla="*/ 7591982 w 17135464"/>
              <a:gd name="connsiteY6455" fmla="*/ 54381 h 17221268"/>
              <a:gd name="connsiteX6456" fmla="*/ 7604686 w 17135464"/>
              <a:gd name="connsiteY6456" fmla="*/ 25650 h 17221268"/>
              <a:gd name="connsiteX6457" fmla="*/ 7633270 w 17135464"/>
              <a:gd name="connsiteY6457" fmla="*/ 13680 h 17221268"/>
              <a:gd name="connsiteX6458" fmla="*/ 1346600 w 17135464"/>
              <a:gd name="connsiteY6458" fmla="*/ 13680 h 17221268"/>
              <a:gd name="connsiteX6459" fmla="*/ 1410912 w 17135464"/>
              <a:gd name="connsiteY6459" fmla="*/ 144560 h 17221268"/>
              <a:gd name="connsiteX6460" fmla="*/ 1555419 w 17135464"/>
              <a:gd name="connsiteY6460" fmla="*/ 165310 h 17221268"/>
              <a:gd name="connsiteX6461" fmla="*/ 1450610 w 17135464"/>
              <a:gd name="connsiteY6461" fmla="*/ 266662 h 17221268"/>
              <a:gd name="connsiteX6462" fmla="*/ 1475223 w 17135464"/>
              <a:gd name="connsiteY6462" fmla="*/ 410312 h 17221268"/>
              <a:gd name="connsiteX6463" fmla="*/ 1346600 w 17135464"/>
              <a:gd name="connsiteY6463" fmla="*/ 342477 h 17221268"/>
              <a:gd name="connsiteX6464" fmla="*/ 1217183 w 17135464"/>
              <a:gd name="connsiteY6464" fmla="*/ 410312 h 17221268"/>
              <a:gd name="connsiteX6465" fmla="*/ 1241796 w 17135464"/>
              <a:gd name="connsiteY6465" fmla="*/ 266662 h 17221268"/>
              <a:gd name="connsiteX6466" fmla="*/ 1137786 w 17135464"/>
              <a:gd name="connsiteY6466" fmla="*/ 165310 h 17221268"/>
              <a:gd name="connsiteX6467" fmla="*/ 1282288 w 17135464"/>
              <a:gd name="connsiteY6467" fmla="*/ 144560 h 17221268"/>
              <a:gd name="connsiteX6468" fmla="*/ 348108 w 17135464"/>
              <a:gd name="connsiteY6468" fmla="*/ 281 h 17221268"/>
              <a:gd name="connsiteX6469" fmla="*/ 478792 w 17135464"/>
              <a:gd name="connsiteY6469" fmla="*/ 214789 h 17221268"/>
              <a:gd name="connsiteX6470" fmla="*/ 940088 w 17135464"/>
              <a:gd name="connsiteY6470" fmla="*/ 566730 h 17221268"/>
              <a:gd name="connsiteX6471" fmla="*/ 1362479 w 17135464"/>
              <a:gd name="connsiteY6471" fmla="*/ 644939 h 17221268"/>
              <a:gd name="connsiteX6472" fmla="*/ 1393444 w 17135464"/>
              <a:gd name="connsiteY6472" fmla="*/ 1051946 h 17221268"/>
              <a:gd name="connsiteX6473" fmla="*/ 1330721 w 17135464"/>
              <a:gd name="connsiteY6473" fmla="*/ 1184423 h 17221268"/>
              <a:gd name="connsiteX6474" fmla="*/ 900390 w 17135464"/>
              <a:gd name="connsiteY6474" fmla="*/ 1130155 h 17221268"/>
              <a:gd name="connsiteX6475" fmla="*/ 134210 w 17135464"/>
              <a:gd name="connsiteY6475" fmla="*/ 1208364 h 17221268"/>
              <a:gd name="connsiteX6476" fmla="*/ 16703 w 17135464"/>
              <a:gd name="connsiteY6476" fmla="*/ 676063 h 17221268"/>
              <a:gd name="connsiteX6477" fmla="*/ 251717 w 17135464"/>
              <a:gd name="connsiteY6477" fmla="*/ 543587 h 17221268"/>
              <a:gd name="connsiteX6478" fmla="*/ 345405 w 17135464"/>
              <a:gd name="connsiteY6478" fmla="*/ 410312 h 17221268"/>
              <a:gd name="connsiteX6479" fmla="*/ 314441 w 17135464"/>
              <a:gd name="connsiteY6479" fmla="*/ 3305 h 17221268"/>
              <a:gd name="connsiteX6480" fmla="*/ 348108 w 17135464"/>
              <a:gd name="connsiteY6480" fmla="*/ 281 h 17221268"/>
              <a:gd name="connsiteX6481" fmla="*/ 14327837 w 17135464"/>
              <a:gd name="connsiteY6481" fmla="*/ 100 h 17221268"/>
              <a:gd name="connsiteX6482" fmla="*/ 15112327 w 17135464"/>
              <a:gd name="connsiteY6482" fmla="*/ 100 h 17221268"/>
              <a:gd name="connsiteX6483" fmla="*/ 15167764 w 17135464"/>
              <a:gd name="connsiteY6483" fmla="*/ 23126 h 17221268"/>
              <a:gd name="connsiteX6484" fmla="*/ 15190776 w 17135464"/>
              <a:gd name="connsiteY6484" fmla="*/ 78517 h 17221268"/>
              <a:gd name="connsiteX6485" fmla="*/ 15190776 w 17135464"/>
              <a:gd name="connsiteY6485" fmla="*/ 674190 h 17221268"/>
              <a:gd name="connsiteX6486" fmla="*/ 15167764 w 17135464"/>
              <a:gd name="connsiteY6486" fmla="*/ 729581 h 17221268"/>
              <a:gd name="connsiteX6487" fmla="*/ 15112327 w 17135464"/>
              <a:gd name="connsiteY6487" fmla="*/ 752573 h 17221268"/>
              <a:gd name="connsiteX6488" fmla="*/ 14327837 w 17135464"/>
              <a:gd name="connsiteY6488" fmla="*/ 752573 h 17221268"/>
              <a:gd name="connsiteX6489" fmla="*/ 14272443 w 17135464"/>
              <a:gd name="connsiteY6489" fmla="*/ 729581 h 17221268"/>
              <a:gd name="connsiteX6490" fmla="*/ 14249388 w 17135464"/>
              <a:gd name="connsiteY6490" fmla="*/ 674190 h 17221268"/>
              <a:gd name="connsiteX6491" fmla="*/ 14249388 w 17135464"/>
              <a:gd name="connsiteY6491" fmla="*/ 78517 h 17221268"/>
              <a:gd name="connsiteX6492" fmla="*/ 14272443 w 17135464"/>
              <a:gd name="connsiteY6492" fmla="*/ 23126 h 17221268"/>
              <a:gd name="connsiteX6493" fmla="*/ 14327837 w 17135464"/>
              <a:gd name="connsiteY6493" fmla="*/ 100 h 172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</a:cxnLst>
            <a:rect l="l" t="t" r="r" b="b"/>
            <a:pathLst>
              <a:path w="17135464" h="17221268">
                <a:moveTo>
                  <a:pt x="9563363" y="16764798"/>
                </a:moveTo>
                <a:lnTo>
                  <a:pt x="9627675" y="16895678"/>
                </a:lnTo>
                <a:cubicBezTo>
                  <a:pt x="9627675" y="16895678"/>
                  <a:pt x="9772177" y="16916428"/>
                  <a:pt x="9772177" y="16916428"/>
                </a:cubicBezTo>
                <a:lnTo>
                  <a:pt x="9667373" y="17018580"/>
                </a:lnTo>
                <a:lnTo>
                  <a:pt x="9691986" y="17162230"/>
                </a:lnTo>
                <a:lnTo>
                  <a:pt x="9563363" y="17094394"/>
                </a:lnTo>
                <a:lnTo>
                  <a:pt x="9433946" y="17162230"/>
                </a:lnTo>
                <a:lnTo>
                  <a:pt x="9458559" y="17018580"/>
                </a:lnTo>
                <a:lnTo>
                  <a:pt x="9354549" y="16916428"/>
                </a:lnTo>
                <a:lnTo>
                  <a:pt x="9499052" y="16895678"/>
                </a:lnTo>
                <a:close/>
                <a:moveTo>
                  <a:pt x="3873498" y="16764068"/>
                </a:moveTo>
                <a:cubicBezTo>
                  <a:pt x="3824365" y="16764068"/>
                  <a:pt x="3784590" y="16803834"/>
                  <a:pt x="3784590" y="16852960"/>
                </a:cubicBezTo>
                <a:cubicBezTo>
                  <a:pt x="3784590" y="16902094"/>
                  <a:pt x="3824365" y="16941868"/>
                  <a:pt x="3873498" y="16941868"/>
                </a:cubicBezTo>
                <a:cubicBezTo>
                  <a:pt x="3922632" y="16941868"/>
                  <a:pt x="3962390" y="16902110"/>
                  <a:pt x="3962390" y="16852960"/>
                </a:cubicBezTo>
                <a:cubicBezTo>
                  <a:pt x="3962390" y="16803834"/>
                  <a:pt x="3922632" y="16764068"/>
                  <a:pt x="3873498" y="16764068"/>
                </a:cubicBezTo>
                <a:close/>
                <a:moveTo>
                  <a:pt x="16772618" y="16762404"/>
                </a:moveTo>
                <a:lnTo>
                  <a:pt x="16828990" y="16762404"/>
                </a:lnTo>
                <a:lnTo>
                  <a:pt x="16828990" y="16841412"/>
                </a:lnTo>
                <a:lnTo>
                  <a:pt x="16772618" y="16841412"/>
                </a:lnTo>
                <a:cubicBezTo>
                  <a:pt x="16772618" y="16841412"/>
                  <a:pt x="16772618" y="16762404"/>
                  <a:pt x="16772618" y="16762404"/>
                </a:cubicBezTo>
                <a:close/>
                <a:moveTo>
                  <a:pt x="6469860" y="16751368"/>
                </a:moveTo>
                <a:cubicBezTo>
                  <a:pt x="6445731" y="16751368"/>
                  <a:pt x="6426195" y="16770920"/>
                  <a:pt x="6426195" y="16795020"/>
                </a:cubicBezTo>
                <a:cubicBezTo>
                  <a:pt x="6426195" y="16819136"/>
                  <a:pt x="6445731" y="16838680"/>
                  <a:pt x="6469860" y="16838680"/>
                </a:cubicBezTo>
                <a:cubicBezTo>
                  <a:pt x="6493971" y="16838680"/>
                  <a:pt x="6513508" y="16819136"/>
                  <a:pt x="6513508" y="16795020"/>
                </a:cubicBezTo>
                <a:cubicBezTo>
                  <a:pt x="6513508" y="16770920"/>
                  <a:pt x="6493971" y="16751368"/>
                  <a:pt x="6469860" y="16751368"/>
                </a:cubicBezTo>
                <a:close/>
                <a:moveTo>
                  <a:pt x="6355563" y="16751368"/>
                </a:moveTo>
                <a:cubicBezTo>
                  <a:pt x="6331459" y="16751368"/>
                  <a:pt x="6311894" y="16770920"/>
                  <a:pt x="6311894" y="16795020"/>
                </a:cubicBezTo>
                <a:cubicBezTo>
                  <a:pt x="6311894" y="16819136"/>
                  <a:pt x="6331459" y="16838680"/>
                  <a:pt x="6355563" y="16838680"/>
                </a:cubicBezTo>
                <a:cubicBezTo>
                  <a:pt x="6356347" y="16838680"/>
                  <a:pt x="6357156" y="16838608"/>
                  <a:pt x="6357944" y="16838532"/>
                </a:cubicBezTo>
                <a:cubicBezTo>
                  <a:pt x="6380941" y="16837298"/>
                  <a:pt x="6399209" y="16818328"/>
                  <a:pt x="6399209" y="16795020"/>
                </a:cubicBezTo>
                <a:cubicBezTo>
                  <a:pt x="6399209" y="16771720"/>
                  <a:pt x="6380941" y="16752754"/>
                  <a:pt x="6357944" y="16751514"/>
                </a:cubicBezTo>
                <a:cubicBezTo>
                  <a:pt x="6357156" y="16751478"/>
                  <a:pt x="6356347" y="16751368"/>
                  <a:pt x="6355563" y="16751368"/>
                </a:cubicBezTo>
                <a:close/>
                <a:moveTo>
                  <a:pt x="6228555" y="16751368"/>
                </a:moveTo>
                <a:cubicBezTo>
                  <a:pt x="6204423" y="16751368"/>
                  <a:pt x="6184895" y="16770920"/>
                  <a:pt x="6184895" y="16795020"/>
                </a:cubicBezTo>
                <a:cubicBezTo>
                  <a:pt x="6184895" y="16819136"/>
                  <a:pt x="6204423" y="16838680"/>
                  <a:pt x="6228555" y="16838680"/>
                </a:cubicBezTo>
                <a:cubicBezTo>
                  <a:pt x="6252684" y="16838680"/>
                  <a:pt x="6272208" y="16819136"/>
                  <a:pt x="6272208" y="16795020"/>
                </a:cubicBezTo>
                <a:cubicBezTo>
                  <a:pt x="6272208" y="16770920"/>
                  <a:pt x="6252684" y="16751368"/>
                  <a:pt x="6228555" y="16751368"/>
                </a:cubicBezTo>
                <a:close/>
                <a:moveTo>
                  <a:pt x="6101567" y="16751368"/>
                </a:moveTo>
                <a:cubicBezTo>
                  <a:pt x="6077451" y="16751368"/>
                  <a:pt x="6057894" y="16770920"/>
                  <a:pt x="6057894" y="16795020"/>
                </a:cubicBezTo>
                <a:cubicBezTo>
                  <a:pt x="6057894" y="16819136"/>
                  <a:pt x="6077451" y="16838680"/>
                  <a:pt x="6101567" y="16838680"/>
                </a:cubicBezTo>
                <a:cubicBezTo>
                  <a:pt x="6125679" y="16838680"/>
                  <a:pt x="6145208" y="16819136"/>
                  <a:pt x="6145208" y="16795020"/>
                </a:cubicBezTo>
                <a:cubicBezTo>
                  <a:pt x="6145208" y="16770920"/>
                  <a:pt x="6125679" y="16751368"/>
                  <a:pt x="6101567" y="16751368"/>
                </a:cubicBezTo>
                <a:close/>
                <a:moveTo>
                  <a:pt x="14051680" y="16748040"/>
                </a:moveTo>
                <a:cubicBezTo>
                  <a:pt x="14054856" y="16748040"/>
                  <a:pt x="14062796" y="16752028"/>
                  <a:pt x="14074705" y="16760010"/>
                </a:cubicBezTo>
                <a:cubicBezTo>
                  <a:pt x="14086615" y="16767990"/>
                  <a:pt x="14100906" y="16776768"/>
                  <a:pt x="14115992" y="16786346"/>
                </a:cubicBezTo>
                <a:cubicBezTo>
                  <a:pt x="14131077" y="16795922"/>
                  <a:pt x="14150927" y="16804700"/>
                  <a:pt x="14175540" y="16812682"/>
                </a:cubicBezTo>
                <a:cubicBezTo>
                  <a:pt x="14200153" y="16820662"/>
                  <a:pt x="14224766" y="16824652"/>
                  <a:pt x="14250173" y="16824652"/>
                </a:cubicBezTo>
                <a:cubicBezTo>
                  <a:pt x="14274786" y="16824652"/>
                  <a:pt x="14299399" y="16820662"/>
                  <a:pt x="14324012" y="16812682"/>
                </a:cubicBezTo>
                <a:cubicBezTo>
                  <a:pt x="14348625" y="16804700"/>
                  <a:pt x="14368475" y="16795922"/>
                  <a:pt x="14383560" y="16786346"/>
                </a:cubicBezTo>
                <a:cubicBezTo>
                  <a:pt x="14398646" y="16776768"/>
                  <a:pt x="14412937" y="16767990"/>
                  <a:pt x="14424847" y="16760010"/>
                </a:cubicBezTo>
                <a:cubicBezTo>
                  <a:pt x="14436756" y="16752028"/>
                  <a:pt x="14444696" y="16748040"/>
                  <a:pt x="14447872" y="16748040"/>
                </a:cubicBezTo>
                <a:cubicBezTo>
                  <a:pt x="14470897" y="16748040"/>
                  <a:pt x="14491540" y="16751232"/>
                  <a:pt x="14509801" y="16759212"/>
                </a:cubicBezTo>
                <a:cubicBezTo>
                  <a:pt x="14528063" y="16766394"/>
                  <a:pt x="14543942" y="16775972"/>
                  <a:pt x="14557440" y="16788740"/>
                </a:cubicBezTo>
                <a:cubicBezTo>
                  <a:pt x="14570143" y="16800710"/>
                  <a:pt x="14581259" y="16815874"/>
                  <a:pt x="14591580" y="16833430"/>
                </a:cubicBezTo>
                <a:cubicBezTo>
                  <a:pt x="14601108" y="16850988"/>
                  <a:pt x="14609048" y="16869344"/>
                  <a:pt x="14615400" y="16887698"/>
                </a:cubicBezTo>
                <a:cubicBezTo>
                  <a:pt x="14620957" y="16906054"/>
                  <a:pt x="14625721" y="16926006"/>
                  <a:pt x="14629691" y="16947552"/>
                </a:cubicBezTo>
                <a:cubicBezTo>
                  <a:pt x="14633661" y="16969100"/>
                  <a:pt x="14636837" y="16989052"/>
                  <a:pt x="14637631" y="17008204"/>
                </a:cubicBezTo>
                <a:cubicBezTo>
                  <a:pt x="14639219" y="17026560"/>
                  <a:pt x="14640013" y="17045714"/>
                  <a:pt x="14640013" y="17064866"/>
                </a:cubicBezTo>
                <a:cubicBezTo>
                  <a:pt x="14640013" y="17109558"/>
                  <a:pt x="14626515" y="17144672"/>
                  <a:pt x="14599520" y="17170210"/>
                </a:cubicBezTo>
                <a:cubicBezTo>
                  <a:pt x="14572525" y="17195748"/>
                  <a:pt x="14536796" y="17208516"/>
                  <a:pt x="14491540" y="17208516"/>
                </a:cubicBezTo>
                <a:lnTo>
                  <a:pt x="14008012" y="17208516"/>
                </a:lnTo>
                <a:cubicBezTo>
                  <a:pt x="13962756" y="17208516"/>
                  <a:pt x="13927027" y="17195748"/>
                  <a:pt x="13900032" y="17170210"/>
                </a:cubicBezTo>
                <a:cubicBezTo>
                  <a:pt x="13873037" y="17144672"/>
                  <a:pt x="13859539" y="17109558"/>
                  <a:pt x="13859539" y="17064866"/>
                </a:cubicBezTo>
                <a:cubicBezTo>
                  <a:pt x="13859539" y="17045714"/>
                  <a:pt x="13860333" y="17026560"/>
                  <a:pt x="13861921" y="17008204"/>
                </a:cubicBezTo>
                <a:cubicBezTo>
                  <a:pt x="13863509" y="16989052"/>
                  <a:pt x="13865891" y="16969100"/>
                  <a:pt x="13869861" y="16947552"/>
                </a:cubicBezTo>
                <a:cubicBezTo>
                  <a:pt x="13873831" y="16926006"/>
                  <a:pt x="13878595" y="16906054"/>
                  <a:pt x="13884152" y="16887698"/>
                </a:cubicBezTo>
                <a:cubicBezTo>
                  <a:pt x="13890504" y="16869344"/>
                  <a:pt x="13898444" y="16850988"/>
                  <a:pt x="13907972" y="16833430"/>
                </a:cubicBezTo>
                <a:cubicBezTo>
                  <a:pt x="13918293" y="16815874"/>
                  <a:pt x="13929409" y="16800710"/>
                  <a:pt x="13942112" y="16788740"/>
                </a:cubicBezTo>
                <a:cubicBezTo>
                  <a:pt x="13955610" y="16775972"/>
                  <a:pt x="13971489" y="16766394"/>
                  <a:pt x="13989751" y="16759212"/>
                </a:cubicBezTo>
                <a:cubicBezTo>
                  <a:pt x="14008806" y="16751232"/>
                  <a:pt x="14028655" y="16748040"/>
                  <a:pt x="14051680" y="16748040"/>
                </a:cubicBezTo>
                <a:close/>
                <a:moveTo>
                  <a:pt x="5792853" y="16738462"/>
                </a:moveTo>
                <a:lnTo>
                  <a:pt x="5967518" y="16738462"/>
                </a:lnTo>
                <a:cubicBezTo>
                  <a:pt x="5967518" y="16738462"/>
                  <a:pt x="5967518" y="17001022"/>
                  <a:pt x="5967518" y="17001022"/>
                </a:cubicBezTo>
                <a:lnTo>
                  <a:pt x="6350210" y="17001022"/>
                </a:lnTo>
                <a:lnTo>
                  <a:pt x="6350210" y="17112750"/>
                </a:lnTo>
                <a:lnTo>
                  <a:pt x="5949260" y="17112750"/>
                </a:lnTo>
                <a:lnTo>
                  <a:pt x="5850812" y="17218092"/>
                </a:lnTo>
                <a:lnTo>
                  <a:pt x="5850812" y="17112750"/>
                </a:lnTo>
                <a:lnTo>
                  <a:pt x="5792853" y="17112750"/>
                </a:lnTo>
                <a:close/>
                <a:moveTo>
                  <a:pt x="16678136" y="16732078"/>
                </a:moveTo>
                <a:lnTo>
                  <a:pt x="16730538" y="16753624"/>
                </a:lnTo>
                <a:lnTo>
                  <a:pt x="16700368" y="16827046"/>
                </a:lnTo>
                <a:lnTo>
                  <a:pt x="16647964" y="16805498"/>
                </a:lnTo>
                <a:cubicBezTo>
                  <a:pt x="16647964" y="16805498"/>
                  <a:pt x="16678136" y="16732078"/>
                  <a:pt x="16678136" y="16732078"/>
                </a:cubicBezTo>
                <a:close/>
                <a:moveTo>
                  <a:pt x="16925854" y="16731280"/>
                </a:moveTo>
                <a:lnTo>
                  <a:pt x="16956026" y="16804700"/>
                </a:lnTo>
                <a:lnTo>
                  <a:pt x="16903624" y="16826248"/>
                </a:lnTo>
                <a:lnTo>
                  <a:pt x="16873452" y="16752828"/>
                </a:lnTo>
                <a:cubicBezTo>
                  <a:pt x="16873452" y="16752828"/>
                  <a:pt x="16925854" y="16731280"/>
                  <a:pt x="16925854" y="16731280"/>
                </a:cubicBezTo>
                <a:close/>
                <a:moveTo>
                  <a:pt x="2821803" y="16731280"/>
                </a:moveTo>
                <a:lnTo>
                  <a:pt x="2886909" y="16862160"/>
                </a:lnTo>
                <a:cubicBezTo>
                  <a:pt x="2886909" y="16862160"/>
                  <a:pt x="3030617" y="16882910"/>
                  <a:pt x="3030617" y="16882910"/>
                </a:cubicBezTo>
                <a:lnTo>
                  <a:pt x="2926607" y="16985062"/>
                </a:lnTo>
                <a:lnTo>
                  <a:pt x="2951220" y="17128710"/>
                </a:lnTo>
                <a:lnTo>
                  <a:pt x="2821803" y="17060876"/>
                </a:lnTo>
                <a:lnTo>
                  <a:pt x="2693179" y="17128710"/>
                </a:lnTo>
                <a:lnTo>
                  <a:pt x="2717792" y="16985062"/>
                </a:lnTo>
                <a:lnTo>
                  <a:pt x="2613783" y="16882910"/>
                </a:lnTo>
                <a:lnTo>
                  <a:pt x="2757492" y="16862160"/>
                </a:lnTo>
                <a:close/>
                <a:moveTo>
                  <a:pt x="11340270" y="16677810"/>
                </a:moveTo>
                <a:lnTo>
                  <a:pt x="11404582" y="16808692"/>
                </a:lnTo>
                <a:cubicBezTo>
                  <a:pt x="11404582" y="16808692"/>
                  <a:pt x="11548290" y="16829440"/>
                  <a:pt x="11548290" y="16829440"/>
                </a:cubicBezTo>
                <a:lnTo>
                  <a:pt x="11444280" y="16931592"/>
                </a:lnTo>
                <a:lnTo>
                  <a:pt x="11468893" y="17075242"/>
                </a:lnTo>
                <a:lnTo>
                  <a:pt x="11340270" y="17007406"/>
                </a:lnTo>
                <a:lnTo>
                  <a:pt x="11210853" y="17075242"/>
                </a:lnTo>
                <a:lnTo>
                  <a:pt x="11235466" y="16931592"/>
                </a:lnTo>
                <a:lnTo>
                  <a:pt x="11131456" y="16829440"/>
                </a:lnTo>
                <a:lnTo>
                  <a:pt x="11275164" y="16808692"/>
                </a:lnTo>
                <a:close/>
                <a:moveTo>
                  <a:pt x="17001282" y="16667436"/>
                </a:moveTo>
                <a:lnTo>
                  <a:pt x="17057654" y="16723300"/>
                </a:lnTo>
                <a:lnTo>
                  <a:pt x="17017162" y="16763202"/>
                </a:lnTo>
                <a:lnTo>
                  <a:pt x="16961584" y="16707338"/>
                </a:lnTo>
                <a:cubicBezTo>
                  <a:pt x="16961584" y="16707338"/>
                  <a:pt x="17001282" y="16667436"/>
                  <a:pt x="17001282" y="16667436"/>
                </a:cubicBezTo>
                <a:close/>
                <a:moveTo>
                  <a:pt x="16600328" y="16667436"/>
                </a:moveTo>
                <a:lnTo>
                  <a:pt x="16640820" y="16707338"/>
                </a:lnTo>
                <a:lnTo>
                  <a:pt x="16584448" y="16763202"/>
                </a:lnTo>
                <a:lnTo>
                  <a:pt x="16543956" y="16723300"/>
                </a:lnTo>
                <a:cubicBezTo>
                  <a:pt x="16543956" y="16723300"/>
                  <a:pt x="16600328" y="16667436"/>
                  <a:pt x="16600328" y="16667436"/>
                </a:cubicBezTo>
                <a:close/>
                <a:moveTo>
                  <a:pt x="5994394" y="16598968"/>
                </a:moveTo>
                <a:lnTo>
                  <a:pt x="6572245" y="16598968"/>
                </a:lnTo>
                <a:lnTo>
                  <a:pt x="6572245" y="16985068"/>
                </a:lnTo>
                <a:lnTo>
                  <a:pt x="6509886" y="16985068"/>
                </a:lnTo>
                <a:lnTo>
                  <a:pt x="6509886" y="17095856"/>
                </a:lnTo>
                <a:lnTo>
                  <a:pt x="6409565" y="16985068"/>
                </a:lnTo>
                <a:lnTo>
                  <a:pt x="5994394" y="16985068"/>
                </a:lnTo>
                <a:cubicBezTo>
                  <a:pt x="5994394" y="16985068"/>
                  <a:pt x="5994394" y="16598968"/>
                  <a:pt x="5994394" y="16598968"/>
                </a:cubicBezTo>
                <a:close/>
                <a:moveTo>
                  <a:pt x="16554276" y="16578852"/>
                </a:moveTo>
                <a:cubicBezTo>
                  <a:pt x="16554276" y="16578852"/>
                  <a:pt x="16576508" y="16631524"/>
                  <a:pt x="16576508" y="16631524"/>
                </a:cubicBezTo>
                <a:lnTo>
                  <a:pt x="16503462" y="16661848"/>
                </a:lnTo>
                <a:lnTo>
                  <a:pt x="16481232" y="16609976"/>
                </a:lnTo>
                <a:close/>
                <a:moveTo>
                  <a:pt x="17048126" y="16577256"/>
                </a:moveTo>
                <a:lnTo>
                  <a:pt x="17121172" y="16607580"/>
                </a:lnTo>
                <a:lnTo>
                  <a:pt x="17099734" y="16660252"/>
                </a:lnTo>
                <a:lnTo>
                  <a:pt x="17025896" y="16629928"/>
                </a:lnTo>
                <a:cubicBezTo>
                  <a:pt x="17025896" y="16629928"/>
                  <a:pt x="17048126" y="16577256"/>
                  <a:pt x="17048126" y="16577256"/>
                </a:cubicBezTo>
                <a:close/>
                <a:moveTo>
                  <a:pt x="5414115" y="16533362"/>
                </a:moveTo>
                <a:lnTo>
                  <a:pt x="5478424" y="16664244"/>
                </a:lnTo>
                <a:cubicBezTo>
                  <a:pt x="5478424" y="16664244"/>
                  <a:pt x="5622132" y="16684992"/>
                  <a:pt x="5622132" y="16684992"/>
                </a:cubicBezTo>
                <a:lnTo>
                  <a:pt x="5518121" y="16787144"/>
                </a:lnTo>
                <a:lnTo>
                  <a:pt x="5542733" y="16930794"/>
                </a:lnTo>
                <a:lnTo>
                  <a:pt x="5414115" y="16862958"/>
                </a:lnTo>
                <a:lnTo>
                  <a:pt x="5284700" y="16930794"/>
                </a:lnTo>
                <a:lnTo>
                  <a:pt x="5309312" y="16787144"/>
                </a:lnTo>
                <a:lnTo>
                  <a:pt x="5205307" y="16684992"/>
                </a:lnTo>
                <a:lnTo>
                  <a:pt x="5349011" y="16664244"/>
                </a:lnTo>
                <a:close/>
                <a:moveTo>
                  <a:pt x="7865854" y="16513412"/>
                </a:moveTo>
                <a:lnTo>
                  <a:pt x="7977010" y="16740058"/>
                </a:lnTo>
                <a:cubicBezTo>
                  <a:pt x="7977010" y="16740058"/>
                  <a:pt x="8227110" y="16776768"/>
                  <a:pt x="8227110" y="16776768"/>
                </a:cubicBezTo>
                <a:lnTo>
                  <a:pt x="8046085" y="16953138"/>
                </a:lnTo>
                <a:lnTo>
                  <a:pt x="8088960" y="17202132"/>
                </a:lnTo>
                <a:lnTo>
                  <a:pt x="7865854" y="17084020"/>
                </a:lnTo>
                <a:lnTo>
                  <a:pt x="7642002" y="17202132"/>
                </a:lnTo>
                <a:lnTo>
                  <a:pt x="7684877" y="16953138"/>
                </a:lnTo>
                <a:lnTo>
                  <a:pt x="7503850" y="16776768"/>
                </a:lnTo>
                <a:lnTo>
                  <a:pt x="7753951" y="16740058"/>
                </a:lnTo>
                <a:close/>
                <a:moveTo>
                  <a:pt x="12222266" y="16510068"/>
                </a:moveTo>
                <a:lnTo>
                  <a:pt x="12222266" y="16699776"/>
                </a:lnTo>
                <a:lnTo>
                  <a:pt x="12039588" y="16699888"/>
                </a:lnTo>
                <a:cubicBezTo>
                  <a:pt x="12039588" y="16699888"/>
                  <a:pt x="12039588" y="16803024"/>
                  <a:pt x="12039588" y="16803024"/>
                </a:cubicBezTo>
                <a:lnTo>
                  <a:pt x="12222266" y="16803024"/>
                </a:lnTo>
                <a:lnTo>
                  <a:pt x="12222266" y="16994256"/>
                </a:lnTo>
                <a:lnTo>
                  <a:pt x="12328779" y="16994256"/>
                </a:lnTo>
                <a:lnTo>
                  <a:pt x="12328779" y="16802912"/>
                </a:lnTo>
                <a:lnTo>
                  <a:pt x="12490438" y="16802912"/>
                </a:lnTo>
                <a:lnTo>
                  <a:pt x="12490438" y="16699888"/>
                </a:lnTo>
                <a:lnTo>
                  <a:pt x="12328779" y="16699888"/>
                </a:lnTo>
                <a:lnTo>
                  <a:pt x="12328779" y="16510068"/>
                </a:lnTo>
                <a:close/>
                <a:moveTo>
                  <a:pt x="17056066" y="16478296"/>
                </a:moveTo>
                <a:lnTo>
                  <a:pt x="17135464" y="16478296"/>
                </a:lnTo>
                <a:lnTo>
                  <a:pt x="17135464" y="16534958"/>
                </a:lnTo>
                <a:lnTo>
                  <a:pt x="17056066" y="16534958"/>
                </a:lnTo>
                <a:cubicBezTo>
                  <a:pt x="17056066" y="16534958"/>
                  <a:pt x="17056066" y="16478296"/>
                  <a:pt x="17056066" y="16478296"/>
                </a:cubicBezTo>
                <a:close/>
                <a:moveTo>
                  <a:pt x="16466146" y="16478296"/>
                </a:moveTo>
                <a:lnTo>
                  <a:pt x="16545544" y="16478296"/>
                </a:lnTo>
                <a:cubicBezTo>
                  <a:pt x="16545544" y="16478296"/>
                  <a:pt x="16545544" y="16534958"/>
                  <a:pt x="16545544" y="16534958"/>
                </a:cubicBezTo>
                <a:lnTo>
                  <a:pt x="16466146" y="16534958"/>
                </a:lnTo>
                <a:close/>
                <a:moveTo>
                  <a:pt x="2165189" y="16447970"/>
                </a:moveTo>
                <a:cubicBezTo>
                  <a:pt x="2169953" y="16447970"/>
                  <a:pt x="2175512" y="16449568"/>
                  <a:pt x="2179481" y="16452760"/>
                </a:cubicBezTo>
                <a:cubicBezTo>
                  <a:pt x="2188215" y="16459144"/>
                  <a:pt x="2192185" y="16467922"/>
                  <a:pt x="2190595" y="16478296"/>
                </a:cubicBezTo>
                <a:lnTo>
                  <a:pt x="2085793" y="17107164"/>
                </a:lnTo>
                <a:cubicBezTo>
                  <a:pt x="2084204" y="17115144"/>
                  <a:pt x="2080234" y="17121528"/>
                  <a:pt x="2073089" y="17125518"/>
                </a:cubicBezTo>
                <a:cubicBezTo>
                  <a:pt x="2069118" y="17127912"/>
                  <a:pt x="2064355" y="17128710"/>
                  <a:pt x="2060385" y="17128710"/>
                </a:cubicBezTo>
                <a:cubicBezTo>
                  <a:pt x="2057209" y="17128710"/>
                  <a:pt x="2054035" y="17127912"/>
                  <a:pt x="2050064" y="17127114"/>
                </a:cubicBezTo>
                <a:lnTo>
                  <a:pt x="1865068" y="17051300"/>
                </a:lnTo>
                <a:lnTo>
                  <a:pt x="1765823" y="17171806"/>
                </a:lnTo>
                <a:cubicBezTo>
                  <a:pt x="1761058" y="17178190"/>
                  <a:pt x="1753913" y="17181382"/>
                  <a:pt x="1745972" y="17181382"/>
                </a:cubicBezTo>
                <a:cubicBezTo>
                  <a:pt x="1742003" y="17181382"/>
                  <a:pt x="1738826" y="17180584"/>
                  <a:pt x="1736445" y="17179786"/>
                </a:cubicBezTo>
                <a:cubicBezTo>
                  <a:pt x="1731681" y="17178190"/>
                  <a:pt x="1727711" y="17174998"/>
                  <a:pt x="1724535" y="17170210"/>
                </a:cubicBezTo>
                <a:cubicBezTo>
                  <a:pt x="1721360" y="17165422"/>
                  <a:pt x="1719771" y="17160634"/>
                  <a:pt x="1719771" y="17155046"/>
                </a:cubicBezTo>
                <a:lnTo>
                  <a:pt x="1719771" y="17012194"/>
                </a:lnTo>
                <a:lnTo>
                  <a:pt x="2073089" y="16578852"/>
                </a:lnTo>
                <a:lnTo>
                  <a:pt x="1635611" y="16957130"/>
                </a:lnTo>
                <a:lnTo>
                  <a:pt x="1474429" y="16890890"/>
                </a:lnTo>
                <a:cubicBezTo>
                  <a:pt x="1464107" y="16887698"/>
                  <a:pt x="1458550" y="16879718"/>
                  <a:pt x="1457756" y="16868546"/>
                </a:cubicBezTo>
                <a:cubicBezTo>
                  <a:pt x="1456962" y="16858170"/>
                  <a:pt x="1461725" y="16849392"/>
                  <a:pt x="1470459" y="16844604"/>
                </a:cubicBezTo>
                <a:lnTo>
                  <a:pt x="2151691" y="16451960"/>
                </a:lnTo>
                <a:cubicBezTo>
                  <a:pt x="2155662" y="16449568"/>
                  <a:pt x="2160425" y="16447970"/>
                  <a:pt x="2165189" y="16447970"/>
                </a:cubicBezTo>
                <a:close/>
                <a:moveTo>
                  <a:pt x="492115" y="16421168"/>
                </a:moveTo>
                <a:cubicBezTo>
                  <a:pt x="408618" y="16421168"/>
                  <a:pt x="342891" y="16486896"/>
                  <a:pt x="342891" y="16570392"/>
                </a:cubicBezTo>
                <a:cubicBezTo>
                  <a:pt x="342891" y="16653890"/>
                  <a:pt x="408618" y="16719618"/>
                  <a:pt x="492115" y="16719618"/>
                </a:cubicBezTo>
                <a:cubicBezTo>
                  <a:pt x="575612" y="16719618"/>
                  <a:pt x="641340" y="16653890"/>
                  <a:pt x="641340" y="16570392"/>
                </a:cubicBezTo>
                <a:cubicBezTo>
                  <a:pt x="641340" y="16486896"/>
                  <a:pt x="575612" y="16421168"/>
                  <a:pt x="492115" y="16421168"/>
                </a:cubicBezTo>
                <a:close/>
                <a:moveTo>
                  <a:pt x="12742126" y="16383068"/>
                </a:moveTo>
                <a:cubicBezTo>
                  <a:pt x="12740779" y="16389388"/>
                  <a:pt x="12736790" y="16399020"/>
                  <a:pt x="12730142" y="16411994"/>
                </a:cubicBezTo>
                <a:cubicBezTo>
                  <a:pt x="12719539" y="16433564"/>
                  <a:pt x="12706546" y="16450818"/>
                  <a:pt x="12691230" y="16463794"/>
                </a:cubicBezTo>
                <a:cubicBezTo>
                  <a:pt x="12669351" y="16482688"/>
                  <a:pt x="12643432" y="16495328"/>
                  <a:pt x="12613490" y="16501614"/>
                </a:cubicBezTo>
                <a:cubicBezTo>
                  <a:pt x="12594825" y="16505628"/>
                  <a:pt x="12562797" y="16508604"/>
                  <a:pt x="12517237" y="16510610"/>
                </a:cubicBezTo>
                <a:cubicBezTo>
                  <a:pt x="12517237" y="16510610"/>
                  <a:pt x="12496788" y="16607252"/>
                  <a:pt x="12496788" y="16607252"/>
                </a:cubicBezTo>
                <a:lnTo>
                  <a:pt x="12666843" y="16607252"/>
                </a:lnTo>
                <a:lnTo>
                  <a:pt x="12561131" y="17105380"/>
                </a:lnTo>
                <a:lnTo>
                  <a:pt x="12706748" y="17105380"/>
                </a:lnTo>
                <a:lnTo>
                  <a:pt x="12860326" y="16383068"/>
                </a:lnTo>
                <a:close/>
                <a:moveTo>
                  <a:pt x="14250173" y="16357790"/>
                </a:moveTo>
                <a:cubicBezTo>
                  <a:pt x="14308133" y="16357790"/>
                  <a:pt x="14358947" y="16378540"/>
                  <a:pt x="14400233" y="16420040"/>
                </a:cubicBezTo>
                <a:cubicBezTo>
                  <a:pt x="14441520" y="16461536"/>
                  <a:pt x="14462163" y="16511816"/>
                  <a:pt x="14462163" y="16570872"/>
                </a:cubicBezTo>
                <a:cubicBezTo>
                  <a:pt x="14462163" y="16629128"/>
                  <a:pt x="14441520" y="16679406"/>
                  <a:pt x="14400233" y="16720904"/>
                </a:cubicBezTo>
                <a:cubicBezTo>
                  <a:pt x="14358947" y="16762404"/>
                  <a:pt x="14308133" y="16783154"/>
                  <a:pt x="14250173" y="16783154"/>
                </a:cubicBezTo>
                <a:cubicBezTo>
                  <a:pt x="14191419" y="16783154"/>
                  <a:pt x="14140605" y="16762404"/>
                  <a:pt x="14099319" y="16720904"/>
                </a:cubicBezTo>
                <a:cubicBezTo>
                  <a:pt x="14058032" y="16679406"/>
                  <a:pt x="14037389" y="16629128"/>
                  <a:pt x="14037389" y="16570872"/>
                </a:cubicBezTo>
                <a:cubicBezTo>
                  <a:pt x="14037389" y="16511816"/>
                  <a:pt x="14058032" y="16461536"/>
                  <a:pt x="14099319" y="16420040"/>
                </a:cubicBezTo>
                <a:cubicBezTo>
                  <a:pt x="14140605" y="16378540"/>
                  <a:pt x="14191419" y="16357790"/>
                  <a:pt x="14250173" y="16357790"/>
                </a:cubicBezTo>
                <a:close/>
                <a:moveTo>
                  <a:pt x="16501874" y="16353800"/>
                </a:moveTo>
                <a:lnTo>
                  <a:pt x="16575714" y="16383328"/>
                </a:lnTo>
                <a:cubicBezTo>
                  <a:pt x="16575714" y="16383328"/>
                  <a:pt x="16554276" y="16436000"/>
                  <a:pt x="16554276" y="16436000"/>
                </a:cubicBezTo>
                <a:lnTo>
                  <a:pt x="16480436" y="16406472"/>
                </a:lnTo>
                <a:close/>
                <a:moveTo>
                  <a:pt x="17098940" y="16351406"/>
                </a:moveTo>
                <a:lnTo>
                  <a:pt x="17120378" y="16404076"/>
                </a:lnTo>
                <a:cubicBezTo>
                  <a:pt x="17120378" y="16404076"/>
                  <a:pt x="17047332" y="16434404"/>
                  <a:pt x="17047332" y="16434404"/>
                </a:cubicBezTo>
                <a:lnTo>
                  <a:pt x="17025102" y="16381732"/>
                </a:lnTo>
                <a:close/>
                <a:moveTo>
                  <a:pt x="3695852" y="16319568"/>
                </a:moveTo>
                <a:lnTo>
                  <a:pt x="4497217" y="16319568"/>
                </a:lnTo>
                <a:cubicBezTo>
                  <a:pt x="4546464" y="16319568"/>
                  <a:pt x="4586278" y="16359392"/>
                  <a:pt x="4586278" y="16408644"/>
                </a:cubicBezTo>
                <a:cubicBezTo>
                  <a:pt x="4586278" y="16408644"/>
                  <a:pt x="3962943" y="16408644"/>
                  <a:pt x="3962943" y="16408644"/>
                </a:cubicBezTo>
                <a:lnTo>
                  <a:pt x="3962943" y="16497720"/>
                </a:lnTo>
                <a:lnTo>
                  <a:pt x="4586278" y="16497720"/>
                </a:lnTo>
                <a:lnTo>
                  <a:pt x="4586278" y="17032180"/>
                </a:lnTo>
                <a:cubicBezTo>
                  <a:pt x="4586278" y="17081432"/>
                  <a:pt x="4546419" y="17121256"/>
                  <a:pt x="4497217" y="17121256"/>
                </a:cubicBezTo>
                <a:lnTo>
                  <a:pt x="3695852" y="17121256"/>
                </a:lnTo>
                <a:cubicBezTo>
                  <a:pt x="3646605" y="17121256"/>
                  <a:pt x="3606790" y="17081432"/>
                  <a:pt x="3606790" y="17032180"/>
                </a:cubicBezTo>
                <a:lnTo>
                  <a:pt x="3606790" y="16408644"/>
                </a:lnTo>
                <a:cubicBezTo>
                  <a:pt x="3606790" y="16359392"/>
                  <a:pt x="3646605" y="16319568"/>
                  <a:pt x="3695852" y="16319568"/>
                </a:cubicBezTo>
                <a:close/>
                <a:moveTo>
                  <a:pt x="16801202" y="16283572"/>
                </a:moveTo>
                <a:cubicBezTo>
                  <a:pt x="16924266" y="16283572"/>
                  <a:pt x="17024308" y="16383328"/>
                  <a:pt x="17024308" y="16507026"/>
                </a:cubicBezTo>
                <a:cubicBezTo>
                  <a:pt x="17024308" y="16629928"/>
                  <a:pt x="16924266" y="16729684"/>
                  <a:pt x="16801202" y="16729684"/>
                </a:cubicBezTo>
                <a:cubicBezTo>
                  <a:pt x="16677342" y="16729684"/>
                  <a:pt x="16578096" y="16629928"/>
                  <a:pt x="16578096" y="16507026"/>
                </a:cubicBezTo>
                <a:cubicBezTo>
                  <a:pt x="16578096" y="16383328"/>
                  <a:pt x="16677342" y="16283572"/>
                  <a:pt x="16801202" y="16283572"/>
                </a:cubicBezTo>
                <a:close/>
                <a:moveTo>
                  <a:pt x="11872901" y="16281468"/>
                </a:moveTo>
                <a:lnTo>
                  <a:pt x="13055588" y="16281468"/>
                </a:lnTo>
                <a:lnTo>
                  <a:pt x="13055588" y="17167578"/>
                </a:lnTo>
                <a:cubicBezTo>
                  <a:pt x="13055588" y="17197250"/>
                  <a:pt x="13031496" y="17221268"/>
                  <a:pt x="13001820" y="17221268"/>
                </a:cubicBezTo>
                <a:lnTo>
                  <a:pt x="11926669" y="17221268"/>
                </a:lnTo>
                <a:cubicBezTo>
                  <a:pt x="11896993" y="17221268"/>
                  <a:pt x="11872901" y="17197250"/>
                  <a:pt x="11872901" y="17167578"/>
                </a:cubicBezTo>
                <a:cubicBezTo>
                  <a:pt x="11872901" y="17167578"/>
                  <a:pt x="11872901" y="16281468"/>
                  <a:pt x="11872901" y="16281468"/>
                </a:cubicBezTo>
                <a:close/>
                <a:moveTo>
                  <a:pt x="4987879" y="16260640"/>
                </a:moveTo>
                <a:cubicBezTo>
                  <a:pt x="5013559" y="16255290"/>
                  <a:pt x="5031426" y="16273396"/>
                  <a:pt x="5031426" y="16309908"/>
                </a:cubicBezTo>
                <a:lnTo>
                  <a:pt x="5031426" y="17111952"/>
                </a:lnTo>
                <a:cubicBezTo>
                  <a:pt x="5031426" y="17160634"/>
                  <a:pt x="4999667" y="17176594"/>
                  <a:pt x="4959970" y="17147066"/>
                </a:cubicBezTo>
                <a:lnTo>
                  <a:pt x="4746391" y="16986658"/>
                </a:lnTo>
                <a:cubicBezTo>
                  <a:pt x="4707484" y="16957928"/>
                  <a:pt x="4674931" y="16893284"/>
                  <a:pt x="4674931" y="16844604"/>
                </a:cubicBezTo>
                <a:lnTo>
                  <a:pt x="4674931" y="16577256"/>
                </a:lnTo>
                <a:cubicBezTo>
                  <a:pt x="4674931" y="16528574"/>
                  <a:pt x="4707484" y="16463932"/>
                  <a:pt x="4746391" y="16434404"/>
                </a:cubicBezTo>
                <a:lnTo>
                  <a:pt x="4959970" y="16273996"/>
                </a:lnTo>
                <a:cubicBezTo>
                  <a:pt x="4969892" y="16266814"/>
                  <a:pt x="4979320" y="16262424"/>
                  <a:pt x="4987879" y="16260640"/>
                </a:cubicBezTo>
                <a:close/>
                <a:moveTo>
                  <a:pt x="17017162" y="16250052"/>
                </a:moveTo>
                <a:lnTo>
                  <a:pt x="17057654" y="16289956"/>
                </a:lnTo>
                <a:cubicBezTo>
                  <a:pt x="17057654" y="16289956"/>
                  <a:pt x="17001282" y="16346618"/>
                  <a:pt x="17001282" y="16346618"/>
                </a:cubicBezTo>
                <a:lnTo>
                  <a:pt x="16961584" y="16305916"/>
                </a:lnTo>
                <a:close/>
                <a:moveTo>
                  <a:pt x="16584448" y="16250052"/>
                </a:moveTo>
                <a:lnTo>
                  <a:pt x="16640820" y="16305916"/>
                </a:lnTo>
                <a:cubicBezTo>
                  <a:pt x="16640820" y="16305916"/>
                  <a:pt x="16600328" y="16346618"/>
                  <a:pt x="16600328" y="16346618"/>
                </a:cubicBezTo>
                <a:lnTo>
                  <a:pt x="16543956" y="16289956"/>
                </a:lnTo>
                <a:close/>
                <a:moveTo>
                  <a:pt x="8850377" y="16245264"/>
                </a:moveTo>
                <a:lnTo>
                  <a:pt x="9015523" y="16245264"/>
                </a:lnTo>
                <a:cubicBezTo>
                  <a:pt x="9152086" y="16245264"/>
                  <a:pt x="9264036" y="16356992"/>
                  <a:pt x="9264036" y="16494258"/>
                </a:cubicBezTo>
                <a:lnTo>
                  <a:pt x="9264036" y="16696164"/>
                </a:lnTo>
                <a:lnTo>
                  <a:pt x="9262448" y="16696164"/>
                </a:lnTo>
                <a:lnTo>
                  <a:pt x="9249745" y="16702550"/>
                </a:lnTo>
                <a:cubicBezTo>
                  <a:pt x="9243393" y="16705742"/>
                  <a:pt x="9137001" y="16758414"/>
                  <a:pt x="8954388" y="16758414"/>
                </a:cubicBezTo>
                <a:cubicBezTo>
                  <a:pt x="8860699" y="16758414"/>
                  <a:pt x="8747161" y="16744048"/>
                  <a:pt x="8616156" y="16703348"/>
                </a:cubicBezTo>
                <a:lnTo>
                  <a:pt x="8601864" y="16699358"/>
                </a:lnTo>
                <a:lnTo>
                  <a:pt x="8601864" y="16696164"/>
                </a:lnTo>
                <a:lnTo>
                  <a:pt x="8601864" y="16494258"/>
                </a:lnTo>
                <a:cubicBezTo>
                  <a:pt x="8601864" y="16356992"/>
                  <a:pt x="8713020" y="16245264"/>
                  <a:pt x="8850377" y="16245264"/>
                </a:cubicBezTo>
                <a:close/>
                <a:moveTo>
                  <a:pt x="7202936" y="16232496"/>
                </a:moveTo>
                <a:lnTo>
                  <a:pt x="7268040" y="16363376"/>
                </a:lnTo>
                <a:cubicBezTo>
                  <a:pt x="7268040" y="16363376"/>
                  <a:pt x="7411750" y="16384126"/>
                  <a:pt x="7411750" y="16384126"/>
                </a:cubicBezTo>
                <a:lnTo>
                  <a:pt x="7307741" y="16486276"/>
                </a:lnTo>
                <a:lnTo>
                  <a:pt x="7332355" y="16629928"/>
                </a:lnTo>
                <a:lnTo>
                  <a:pt x="7202936" y="16562092"/>
                </a:lnTo>
                <a:lnTo>
                  <a:pt x="7074313" y="16629928"/>
                </a:lnTo>
                <a:lnTo>
                  <a:pt x="7098927" y="16486276"/>
                </a:lnTo>
                <a:lnTo>
                  <a:pt x="6994917" y="16384126"/>
                </a:lnTo>
                <a:lnTo>
                  <a:pt x="7138626" y="16363376"/>
                </a:lnTo>
                <a:close/>
                <a:moveTo>
                  <a:pt x="16697984" y="16187007"/>
                </a:moveTo>
                <a:lnTo>
                  <a:pt x="16728156" y="16260428"/>
                </a:lnTo>
                <a:lnTo>
                  <a:pt x="16676548" y="16281976"/>
                </a:lnTo>
                <a:cubicBezTo>
                  <a:pt x="16676548" y="16281976"/>
                  <a:pt x="16645584" y="16209352"/>
                  <a:pt x="16645584" y="16209352"/>
                </a:cubicBezTo>
                <a:close/>
                <a:moveTo>
                  <a:pt x="16901242" y="16186209"/>
                </a:moveTo>
                <a:lnTo>
                  <a:pt x="16953644" y="16207756"/>
                </a:lnTo>
                <a:lnTo>
                  <a:pt x="16924266" y="16281176"/>
                </a:lnTo>
                <a:cubicBezTo>
                  <a:pt x="16924266" y="16281176"/>
                  <a:pt x="16871070" y="16259630"/>
                  <a:pt x="16871070" y="16259630"/>
                </a:cubicBezTo>
                <a:close/>
                <a:moveTo>
                  <a:pt x="16772618" y="16171844"/>
                </a:moveTo>
                <a:lnTo>
                  <a:pt x="16828990" y="16171844"/>
                </a:lnTo>
                <a:lnTo>
                  <a:pt x="16828990" y="16251648"/>
                </a:lnTo>
                <a:lnTo>
                  <a:pt x="16772618" y="16251648"/>
                </a:lnTo>
                <a:cubicBezTo>
                  <a:pt x="16772618" y="16251648"/>
                  <a:pt x="16772618" y="16171844"/>
                  <a:pt x="16772618" y="16171844"/>
                </a:cubicBezTo>
                <a:close/>
                <a:moveTo>
                  <a:pt x="12781327" y="16131941"/>
                </a:moveTo>
                <a:lnTo>
                  <a:pt x="12998081" y="16131941"/>
                </a:lnTo>
                <a:cubicBezTo>
                  <a:pt x="13028252" y="16131941"/>
                  <a:pt x="13052071" y="16155883"/>
                  <a:pt x="13052071" y="16185411"/>
                </a:cubicBezTo>
                <a:lnTo>
                  <a:pt x="13052071" y="16245264"/>
                </a:lnTo>
                <a:lnTo>
                  <a:pt x="12781327" y="16245264"/>
                </a:lnTo>
                <a:close/>
                <a:moveTo>
                  <a:pt x="12478030" y="16131941"/>
                </a:moveTo>
                <a:lnTo>
                  <a:pt x="12747186" y="16131941"/>
                </a:lnTo>
                <a:lnTo>
                  <a:pt x="12747186" y="16245264"/>
                </a:lnTo>
                <a:cubicBezTo>
                  <a:pt x="12747186" y="16245264"/>
                  <a:pt x="12478030" y="16245264"/>
                  <a:pt x="12478030" y="16245264"/>
                </a:cubicBezTo>
                <a:close/>
                <a:moveTo>
                  <a:pt x="12174733" y="16131941"/>
                </a:moveTo>
                <a:lnTo>
                  <a:pt x="12444683" y="16131941"/>
                </a:lnTo>
                <a:lnTo>
                  <a:pt x="12444683" y="16245264"/>
                </a:lnTo>
                <a:lnTo>
                  <a:pt x="12174733" y="16245264"/>
                </a:lnTo>
                <a:cubicBezTo>
                  <a:pt x="12174733" y="16245264"/>
                  <a:pt x="12174733" y="16131941"/>
                  <a:pt x="12174733" y="16131941"/>
                </a:cubicBezTo>
                <a:close/>
                <a:moveTo>
                  <a:pt x="11923838" y="16131941"/>
                </a:moveTo>
                <a:lnTo>
                  <a:pt x="12141386" y="16131941"/>
                </a:lnTo>
                <a:lnTo>
                  <a:pt x="12141386" y="16245264"/>
                </a:lnTo>
                <a:lnTo>
                  <a:pt x="11869848" y="16245264"/>
                </a:lnTo>
                <a:lnTo>
                  <a:pt x="11869848" y="16185411"/>
                </a:lnTo>
                <a:cubicBezTo>
                  <a:pt x="11869848" y="16155883"/>
                  <a:pt x="11893668" y="16131941"/>
                  <a:pt x="11923838" y="16131941"/>
                </a:cubicBezTo>
                <a:close/>
                <a:moveTo>
                  <a:pt x="483385" y="16116368"/>
                </a:moveTo>
                <a:cubicBezTo>
                  <a:pt x="543939" y="16116368"/>
                  <a:pt x="579599" y="16127031"/>
                  <a:pt x="581343" y="16127031"/>
                </a:cubicBezTo>
                <a:cubicBezTo>
                  <a:pt x="595599" y="16130599"/>
                  <a:pt x="604536" y="16141261"/>
                  <a:pt x="606280" y="16155492"/>
                </a:cubicBezTo>
                <a:lnTo>
                  <a:pt x="616961" y="16230173"/>
                </a:lnTo>
                <a:cubicBezTo>
                  <a:pt x="627685" y="16233741"/>
                  <a:pt x="622323" y="16231957"/>
                  <a:pt x="633004" y="16237267"/>
                </a:cubicBezTo>
                <a:lnTo>
                  <a:pt x="693600" y="16191048"/>
                </a:lnTo>
                <a:cubicBezTo>
                  <a:pt x="704281" y="16182170"/>
                  <a:pt x="720282" y="16182170"/>
                  <a:pt x="732750" y="16189264"/>
                </a:cubicBezTo>
                <a:cubicBezTo>
                  <a:pt x="734537" y="16189264"/>
                  <a:pt x="764835" y="16208848"/>
                  <a:pt x="807602" y="16251498"/>
                </a:cubicBezTo>
                <a:cubicBezTo>
                  <a:pt x="850326" y="16294190"/>
                  <a:pt x="869943" y="16324436"/>
                  <a:pt x="869943" y="16326178"/>
                </a:cubicBezTo>
                <a:cubicBezTo>
                  <a:pt x="877050" y="16338668"/>
                  <a:pt x="877050" y="16354640"/>
                  <a:pt x="868156" y="16365302"/>
                </a:cubicBezTo>
                <a:lnTo>
                  <a:pt x="821815" y="16425794"/>
                </a:lnTo>
                <a:cubicBezTo>
                  <a:pt x="827177" y="16436458"/>
                  <a:pt x="825390" y="16431104"/>
                  <a:pt x="828964" y="16441768"/>
                </a:cubicBezTo>
                <a:lnTo>
                  <a:pt x="903774" y="16452472"/>
                </a:lnTo>
                <a:cubicBezTo>
                  <a:pt x="918029" y="16454214"/>
                  <a:pt x="928710" y="16463134"/>
                  <a:pt x="932285" y="16477324"/>
                </a:cubicBezTo>
                <a:cubicBezTo>
                  <a:pt x="932285" y="16479108"/>
                  <a:pt x="942966" y="16514706"/>
                  <a:pt x="942966" y="16575156"/>
                </a:cubicBezTo>
                <a:cubicBezTo>
                  <a:pt x="942966" y="16635604"/>
                  <a:pt x="932285" y="16671204"/>
                  <a:pt x="932285" y="16672946"/>
                </a:cubicBezTo>
                <a:cubicBezTo>
                  <a:pt x="928710" y="16687176"/>
                  <a:pt x="918029" y="16696096"/>
                  <a:pt x="903774" y="16697838"/>
                </a:cubicBezTo>
                <a:lnTo>
                  <a:pt x="828964" y="16708502"/>
                </a:lnTo>
                <a:cubicBezTo>
                  <a:pt x="825390" y="16719206"/>
                  <a:pt x="827177" y="16713854"/>
                  <a:pt x="821815" y="16724516"/>
                </a:cubicBezTo>
                <a:lnTo>
                  <a:pt x="868156" y="16785008"/>
                </a:lnTo>
                <a:cubicBezTo>
                  <a:pt x="877050" y="16795670"/>
                  <a:pt x="877050" y="16811644"/>
                  <a:pt x="869943" y="16824090"/>
                </a:cubicBezTo>
                <a:cubicBezTo>
                  <a:pt x="869943" y="16825874"/>
                  <a:pt x="850326" y="16856120"/>
                  <a:pt x="807602" y="16898814"/>
                </a:cubicBezTo>
                <a:cubicBezTo>
                  <a:pt x="764835" y="16941464"/>
                  <a:pt x="734537" y="16961046"/>
                  <a:pt x="732750" y="16961046"/>
                </a:cubicBezTo>
                <a:cubicBezTo>
                  <a:pt x="720282" y="16968140"/>
                  <a:pt x="704281" y="16968140"/>
                  <a:pt x="693600" y="16959262"/>
                </a:cubicBezTo>
                <a:lnTo>
                  <a:pt x="633004" y="16913002"/>
                </a:lnTo>
                <a:cubicBezTo>
                  <a:pt x="622323" y="16918354"/>
                  <a:pt x="627685" y="16916570"/>
                  <a:pt x="616961" y="16920138"/>
                </a:cubicBezTo>
                <a:lnTo>
                  <a:pt x="606280" y="16994818"/>
                </a:lnTo>
                <a:cubicBezTo>
                  <a:pt x="604536" y="17009050"/>
                  <a:pt x="595599" y="17019712"/>
                  <a:pt x="581343" y="17023280"/>
                </a:cubicBezTo>
                <a:cubicBezTo>
                  <a:pt x="579599" y="17023280"/>
                  <a:pt x="543939" y="17033944"/>
                  <a:pt x="483385" y="17033944"/>
                </a:cubicBezTo>
                <a:cubicBezTo>
                  <a:pt x="422831" y="17033944"/>
                  <a:pt x="387171" y="17023280"/>
                  <a:pt x="385426" y="17023280"/>
                </a:cubicBezTo>
                <a:cubicBezTo>
                  <a:pt x="371170" y="17019712"/>
                  <a:pt x="362234" y="17009050"/>
                  <a:pt x="360489" y="16994818"/>
                </a:cubicBezTo>
                <a:lnTo>
                  <a:pt x="351553" y="16920138"/>
                </a:lnTo>
                <a:cubicBezTo>
                  <a:pt x="340872" y="16916570"/>
                  <a:pt x="344447" y="16918354"/>
                  <a:pt x="333766" y="16913002"/>
                </a:cubicBezTo>
                <a:lnTo>
                  <a:pt x="273169" y="16959262"/>
                </a:lnTo>
                <a:cubicBezTo>
                  <a:pt x="262488" y="16968140"/>
                  <a:pt x="246488" y="16968140"/>
                  <a:pt x="233977" y="16961046"/>
                </a:cubicBezTo>
                <a:cubicBezTo>
                  <a:pt x="232232" y="16961046"/>
                  <a:pt x="201934" y="16941464"/>
                  <a:pt x="159167" y="16898814"/>
                </a:cubicBezTo>
                <a:cubicBezTo>
                  <a:pt x="116443" y="16856120"/>
                  <a:pt x="96826" y="16825874"/>
                  <a:pt x="96826" y="16824090"/>
                </a:cubicBezTo>
                <a:cubicBezTo>
                  <a:pt x="89720" y="16811644"/>
                  <a:pt x="89720" y="16795670"/>
                  <a:pt x="98613" y="16785008"/>
                </a:cubicBezTo>
                <a:lnTo>
                  <a:pt x="144912" y="16724516"/>
                </a:lnTo>
                <a:cubicBezTo>
                  <a:pt x="139592" y="16713854"/>
                  <a:pt x="141380" y="16719206"/>
                  <a:pt x="137805" y="16708502"/>
                </a:cubicBezTo>
                <a:lnTo>
                  <a:pt x="62996" y="16697838"/>
                </a:lnTo>
                <a:cubicBezTo>
                  <a:pt x="48740" y="16696096"/>
                  <a:pt x="38059" y="16687176"/>
                  <a:pt x="34485" y="16672946"/>
                </a:cubicBezTo>
                <a:cubicBezTo>
                  <a:pt x="34485" y="16671204"/>
                  <a:pt x="23804" y="16635604"/>
                  <a:pt x="23804" y="16575156"/>
                </a:cubicBezTo>
                <a:cubicBezTo>
                  <a:pt x="23804" y="16514706"/>
                  <a:pt x="34485" y="16479108"/>
                  <a:pt x="34485" y="16477324"/>
                </a:cubicBezTo>
                <a:cubicBezTo>
                  <a:pt x="38059" y="16463134"/>
                  <a:pt x="48740" y="16454214"/>
                  <a:pt x="62996" y="16452472"/>
                </a:cubicBezTo>
                <a:lnTo>
                  <a:pt x="137805" y="16443552"/>
                </a:lnTo>
                <a:cubicBezTo>
                  <a:pt x="141380" y="16432888"/>
                  <a:pt x="139592" y="16436458"/>
                  <a:pt x="144912" y="16425794"/>
                </a:cubicBezTo>
                <a:lnTo>
                  <a:pt x="98613" y="16365302"/>
                </a:lnTo>
                <a:cubicBezTo>
                  <a:pt x="89720" y="16354640"/>
                  <a:pt x="89720" y="16338668"/>
                  <a:pt x="96826" y="16326178"/>
                </a:cubicBezTo>
                <a:cubicBezTo>
                  <a:pt x="96826" y="16324436"/>
                  <a:pt x="116443" y="16294190"/>
                  <a:pt x="159167" y="16251498"/>
                </a:cubicBezTo>
                <a:cubicBezTo>
                  <a:pt x="201934" y="16208848"/>
                  <a:pt x="232232" y="16189264"/>
                  <a:pt x="233977" y="16189264"/>
                </a:cubicBezTo>
                <a:cubicBezTo>
                  <a:pt x="246488" y="16182170"/>
                  <a:pt x="262488" y="16182170"/>
                  <a:pt x="273169" y="16191048"/>
                </a:cubicBezTo>
                <a:lnTo>
                  <a:pt x="333766" y="16237267"/>
                </a:lnTo>
                <a:cubicBezTo>
                  <a:pt x="344447" y="16231957"/>
                  <a:pt x="339085" y="16233741"/>
                  <a:pt x="349766" y="16230173"/>
                </a:cubicBezTo>
                <a:lnTo>
                  <a:pt x="360489" y="16155492"/>
                </a:lnTo>
                <a:cubicBezTo>
                  <a:pt x="362234" y="16141261"/>
                  <a:pt x="371170" y="16130599"/>
                  <a:pt x="385426" y="16127031"/>
                </a:cubicBezTo>
                <a:cubicBezTo>
                  <a:pt x="387171" y="16127031"/>
                  <a:pt x="422831" y="16116368"/>
                  <a:pt x="483385" y="16116368"/>
                </a:cubicBezTo>
                <a:close/>
                <a:moveTo>
                  <a:pt x="9173523" y="16044953"/>
                </a:moveTo>
                <a:lnTo>
                  <a:pt x="9337081" y="16044953"/>
                </a:lnTo>
                <a:cubicBezTo>
                  <a:pt x="9473644" y="16044953"/>
                  <a:pt x="9585594" y="16156681"/>
                  <a:pt x="9585594" y="16293946"/>
                </a:cubicBezTo>
                <a:lnTo>
                  <a:pt x="9585594" y="16495056"/>
                </a:lnTo>
                <a:lnTo>
                  <a:pt x="9584006" y="16495056"/>
                </a:lnTo>
                <a:lnTo>
                  <a:pt x="9571303" y="16502238"/>
                </a:lnTo>
                <a:cubicBezTo>
                  <a:pt x="9564951" y="16505430"/>
                  <a:pt x="9472057" y="16550920"/>
                  <a:pt x="9310086" y="16556506"/>
                </a:cubicBezTo>
                <a:lnTo>
                  <a:pt x="9310086" y="16495056"/>
                </a:lnTo>
                <a:cubicBezTo>
                  <a:pt x="9310086" y="16360984"/>
                  <a:pt x="9221162" y="16247660"/>
                  <a:pt x="9098890" y="16211746"/>
                </a:cubicBezTo>
                <a:cubicBezTo>
                  <a:pt x="9143353" y="16169449"/>
                  <a:pt x="9171142" y="16110393"/>
                  <a:pt x="9173523" y="16044953"/>
                </a:cubicBezTo>
                <a:close/>
                <a:moveTo>
                  <a:pt x="8509764" y="16044953"/>
                </a:moveTo>
                <a:lnTo>
                  <a:pt x="8674116" y="16044953"/>
                </a:lnTo>
                <a:cubicBezTo>
                  <a:pt x="8680468" y="16044953"/>
                  <a:pt x="8686819" y="16045751"/>
                  <a:pt x="8692377" y="16045751"/>
                </a:cubicBezTo>
                <a:cubicBezTo>
                  <a:pt x="8694759" y="16111191"/>
                  <a:pt x="8722548" y="16169449"/>
                  <a:pt x="8766216" y="16211746"/>
                </a:cubicBezTo>
                <a:cubicBezTo>
                  <a:pt x="8644739" y="16248456"/>
                  <a:pt x="8555020" y="16360984"/>
                  <a:pt x="8555020" y="16495056"/>
                </a:cubicBezTo>
                <a:lnTo>
                  <a:pt x="8555020" y="16555708"/>
                </a:lnTo>
                <a:cubicBezTo>
                  <a:pt x="8474035" y="16550920"/>
                  <a:pt x="8380346" y="16535756"/>
                  <a:pt x="8274748" y="16503036"/>
                </a:cubicBezTo>
                <a:lnTo>
                  <a:pt x="8261251" y="16498248"/>
                </a:lnTo>
                <a:lnTo>
                  <a:pt x="8260457" y="16495056"/>
                </a:lnTo>
                <a:lnTo>
                  <a:pt x="8260457" y="16293946"/>
                </a:lnTo>
                <a:cubicBezTo>
                  <a:pt x="8260457" y="16156681"/>
                  <a:pt x="8372407" y="16044953"/>
                  <a:pt x="8509764" y="16044953"/>
                </a:cubicBezTo>
                <a:close/>
                <a:moveTo>
                  <a:pt x="3784098" y="15864593"/>
                </a:moveTo>
                <a:cubicBezTo>
                  <a:pt x="3882550" y="15864593"/>
                  <a:pt x="3962740" y="15944398"/>
                  <a:pt x="3962740" y="16042559"/>
                </a:cubicBezTo>
                <a:cubicBezTo>
                  <a:pt x="3962740" y="16141518"/>
                  <a:pt x="3882550" y="16220525"/>
                  <a:pt x="3784098" y="16220525"/>
                </a:cubicBezTo>
                <a:cubicBezTo>
                  <a:pt x="3685648" y="16220525"/>
                  <a:pt x="3606246" y="16141518"/>
                  <a:pt x="3606246" y="16042559"/>
                </a:cubicBezTo>
                <a:cubicBezTo>
                  <a:pt x="3606246" y="15944398"/>
                  <a:pt x="3685648" y="15864593"/>
                  <a:pt x="3784098" y="15864593"/>
                </a:cubicBezTo>
                <a:close/>
                <a:moveTo>
                  <a:pt x="8932950" y="15843843"/>
                </a:moveTo>
                <a:cubicBezTo>
                  <a:pt x="9040136" y="15843843"/>
                  <a:pt x="9127473" y="15930831"/>
                  <a:pt x="9127473" y="16037770"/>
                </a:cubicBezTo>
                <a:cubicBezTo>
                  <a:pt x="9127473" y="16145508"/>
                  <a:pt x="9040136" y="16232496"/>
                  <a:pt x="8932950" y="16232496"/>
                </a:cubicBezTo>
                <a:cubicBezTo>
                  <a:pt x="8825764" y="16232496"/>
                  <a:pt x="8738427" y="16145508"/>
                  <a:pt x="8738427" y="16037770"/>
                </a:cubicBezTo>
                <a:cubicBezTo>
                  <a:pt x="8738427" y="15930831"/>
                  <a:pt x="8825764" y="15843843"/>
                  <a:pt x="8932950" y="15843843"/>
                </a:cubicBezTo>
                <a:close/>
                <a:moveTo>
                  <a:pt x="4318448" y="15775211"/>
                </a:moveTo>
                <a:cubicBezTo>
                  <a:pt x="4441508" y="15775211"/>
                  <a:pt x="4541549" y="15874967"/>
                  <a:pt x="4541549" y="15997868"/>
                </a:cubicBezTo>
                <a:cubicBezTo>
                  <a:pt x="4541549" y="16121566"/>
                  <a:pt x="4441508" y="16220525"/>
                  <a:pt x="4318448" y="16220525"/>
                </a:cubicBezTo>
                <a:cubicBezTo>
                  <a:pt x="4195373" y="16220525"/>
                  <a:pt x="4096129" y="16121566"/>
                  <a:pt x="4096129" y="15997868"/>
                </a:cubicBezTo>
                <a:cubicBezTo>
                  <a:pt x="4096129" y="15874967"/>
                  <a:pt x="4195373" y="15775211"/>
                  <a:pt x="4318448" y="15775211"/>
                </a:cubicBezTo>
                <a:close/>
                <a:moveTo>
                  <a:pt x="10701917" y="15694607"/>
                </a:moveTo>
                <a:lnTo>
                  <a:pt x="10767817" y="15827084"/>
                </a:lnTo>
                <a:cubicBezTo>
                  <a:pt x="10767817" y="15827084"/>
                  <a:pt x="10913908" y="15848632"/>
                  <a:pt x="10913908" y="15848632"/>
                </a:cubicBezTo>
                <a:lnTo>
                  <a:pt x="10808309" y="15951581"/>
                </a:lnTo>
                <a:lnTo>
                  <a:pt x="10832923" y="16097625"/>
                </a:lnTo>
                <a:lnTo>
                  <a:pt x="10701917" y="16028992"/>
                </a:lnTo>
                <a:lnTo>
                  <a:pt x="10570912" y="16097625"/>
                </a:lnTo>
                <a:lnTo>
                  <a:pt x="10596319" y="15951581"/>
                </a:lnTo>
                <a:lnTo>
                  <a:pt x="10489927" y="15848632"/>
                </a:lnTo>
                <a:lnTo>
                  <a:pt x="10636812" y="15827084"/>
                </a:lnTo>
                <a:close/>
                <a:moveTo>
                  <a:pt x="9254509" y="15643532"/>
                </a:moveTo>
                <a:cubicBezTo>
                  <a:pt x="9361695" y="15643532"/>
                  <a:pt x="9448237" y="15730519"/>
                  <a:pt x="9448237" y="15837459"/>
                </a:cubicBezTo>
                <a:cubicBezTo>
                  <a:pt x="9448237" y="15944398"/>
                  <a:pt x="9361695" y="16031386"/>
                  <a:pt x="9254509" y="16031386"/>
                </a:cubicBezTo>
                <a:cubicBezTo>
                  <a:pt x="9225132" y="16031386"/>
                  <a:pt x="9197343" y="16025002"/>
                  <a:pt x="9171936" y="16013031"/>
                </a:cubicBezTo>
                <a:cubicBezTo>
                  <a:pt x="9163996" y="15938014"/>
                  <a:pt x="9121121" y="15872573"/>
                  <a:pt x="9059986" y="15834267"/>
                </a:cubicBezTo>
                <a:cubicBezTo>
                  <a:pt x="9061574" y="15728923"/>
                  <a:pt x="9148116" y="15643532"/>
                  <a:pt x="9254509" y="15643532"/>
                </a:cubicBezTo>
                <a:close/>
                <a:moveTo>
                  <a:pt x="8591543" y="15643532"/>
                </a:moveTo>
                <a:cubicBezTo>
                  <a:pt x="8699523" y="15643532"/>
                  <a:pt x="8786066" y="15730519"/>
                  <a:pt x="8786066" y="15837459"/>
                </a:cubicBezTo>
                <a:cubicBezTo>
                  <a:pt x="8786066" y="15841449"/>
                  <a:pt x="8786066" y="15844641"/>
                  <a:pt x="8786066" y="15848632"/>
                </a:cubicBezTo>
                <a:cubicBezTo>
                  <a:pt x="8738427" y="15885342"/>
                  <a:pt x="8705081" y="15939610"/>
                  <a:pt x="8695553" y="16001858"/>
                </a:cubicBezTo>
                <a:cubicBezTo>
                  <a:pt x="8665382" y="16021011"/>
                  <a:pt x="8629653" y="16031386"/>
                  <a:pt x="8591543" y="16031386"/>
                </a:cubicBezTo>
                <a:cubicBezTo>
                  <a:pt x="8484357" y="16031386"/>
                  <a:pt x="8397814" y="15944398"/>
                  <a:pt x="8397814" y="15837459"/>
                </a:cubicBezTo>
                <a:cubicBezTo>
                  <a:pt x="8397814" y="15730519"/>
                  <a:pt x="8484357" y="15643532"/>
                  <a:pt x="8591543" y="15643532"/>
                </a:cubicBezTo>
                <a:close/>
                <a:moveTo>
                  <a:pt x="2435933" y="15585274"/>
                </a:moveTo>
                <a:lnTo>
                  <a:pt x="3071111" y="15585274"/>
                </a:lnTo>
                <a:cubicBezTo>
                  <a:pt x="3080638" y="15585274"/>
                  <a:pt x="3089372" y="15586870"/>
                  <a:pt x="3098106" y="15590860"/>
                </a:cubicBezTo>
                <a:cubicBezTo>
                  <a:pt x="3110808" y="15595648"/>
                  <a:pt x="3121924" y="15603629"/>
                  <a:pt x="3129865" y="15615600"/>
                </a:cubicBezTo>
                <a:cubicBezTo>
                  <a:pt x="3137803" y="15626772"/>
                  <a:pt x="3140979" y="15639541"/>
                  <a:pt x="3140979" y="15653108"/>
                </a:cubicBezTo>
                <a:lnTo>
                  <a:pt x="3140979" y="16434404"/>
                </a:lnTo>
                <a:cubicBezTo>
                  <a:pt x="3140979" y="16447970"/>
                  <a:pt x="3137803" y="16459940"/>
                  <a:pt x="3129865" y="16471912"/>
                </a:cubicBezTo>
                <a:cubicBezTo>
                  <a:pt x="3121924" y="16483084"/>
                  <a:pt x="3110808" y="16491064"/>
                  <a:pt x="3098106" y="16496652"/>
                </a:cubicBezTo>
                <a:cubicBezTo>
                  <a:pt x="3090166" y="16499844"/>
                  <a:pt x="3081432" y="16501440"/>
                  <a:pt x="3071111" y="16501440"/>
                </a:cubicBezTo>
                <a:cubicBezTo>
                  <a:pt x="3052055" y="16501440"/>
                  <a:pt x="3034587" y="16495056"/>
                  <a:pt x="3021090" y="16482288"/>
                </a:cubicBezTo>
                <a:lnTo>
                  <a:pt x="2753522" y="16225313"/>
                </a:lnTo>
                <a:lnTo>
                  <a:pt x="2485954" y="16482288"/>
                </a:lnTo>
                <a:cubicBezTo>
                  <a:pt x="2471663" y="16495056"/>
                  <a:pt x="2454989" y="16502238"/>
                  <a:pt x="2435933" y="16502238"/>
                </a:cubicBezTo>
                <a:cubicBezTo>
                  <a:pt x="2426406" y="16502238"/>
                  <a:pt x="2417673" y="16499844"/>
                  <a:pt x="2408938" y="16496652"/>
                </a:cubicBezTo>
                <a:cubicBezTo>
                  <a:pt x="2396236" y="16491064"/>
                  <a:pt x="2385119" y="16483084"/>
                  <a:pt x="2377180" y="16471912"/>
                </a:cubicBezTo>
                <a:cubicBezTo>
                  <a:pt x="2369240" y="16459940"/>
                  <a:pt x="2366065" y="16447970"/>
                  <a:pt x="2366065" y="16434404"/>
                </a:cubicBezTo>
                <a:lnTo>
                  <a:pt x="2366065" y="15653108"/>
                </a:lnTo>
                <a:cubicBezTo>
                  <a:pt x="2366065" y="15639541"/>
                  <a:pt x="2369240" y="15626772"/>
                  <a:pt x="2377180" y="15615600"/>
                </a:cubicBezTo>
                <a:cubicBezTo>
                  <a:pt x="2385119" y="15603629"/>
                  <a:pt x="2396236" y="15595648"/>
                  <a:pt x="2408938" y="15590860"/>
                </a:cubicBezTo>
                <a:cubicBezTo>
                  <a:pt x="2417673" y="15586870"/>
                  <a:pt x="2426406" y="15585274"/>
                  <a:pt x="2435933" y="15585274"/>
                </a:cubicBezTo>
                <a:close/>
                <a:moveTo>
                  <a:pt x="15459063" y="15544868"/>
                </a:moveTo>
                <a:cubicBezTo>
                  <a:pt x="15279633" y="15544868"/>
                  <a:pt x="15138388" y="15686113"/>
                  <a:pt x="15138388" y="15865543"/>
                </a:cubicBezTo>
                <a:cubicBezTo>
                  <a:pt x="15138388" y="16044973"/>
                  <a:pt x="15279633" y="16186218"/>
                  <a:pt x="15459063" y="16186218"/>
                </a:cubicBezTo>
                <a:cubicBezTo>
                  <a:pt x="15638493" y="16186218"/>
                  <a:pt x="15779738" y="16044973"/>
                  <a:pt x="15779738" y="15865543"/>
                </a:cubicBezTo>
                <a:cubicBezTo>
                  <a:pt x="15779738" y="15686113"/>
                  <a:pt x="15638493" y="15544868"/>
                  <a:pt x="15459063" y="15544868"/>
                </a:cubicBezTo>
                <a:close/>
                <a:moveTo>
                  <a:pt x="1810151" y="15416717"/>
                </a:moveTo>
                <a:cubicBezTo>
                  <a:pt x="1985460" y="15402033"/>
                  <a:pt x="2166281" y="15529858"/>
                  <a:pt x="2170747" y="15787979"/>
                </a:cubicBezTo>
                <a:cubicBezTo>
                  <a:pt x="2173130" y="16155883"/>
                  <a:pt x="1723741" y="16412856"/>
                  <a:pt x="1494278" y="16630724"/>
                </a:cubicBezTo>
                <a:lnTo>
                  <a:pt x="1494278" y="16631524"/>
                </a:lnTo>
                <a:cubicBezTo>
                  <a:pt x="1493484" y="16631524"/>
                  <a:pt x="1493484" y="16631524"/>
                  <a:pt x="1493484" y="16631524"/>
                </a:cubicBezTo>
                <a:cubicBezTo>
                  <a:pt x="1493484" y="16631524"/>
                  <a:pt x="1493484" y="16631524"/>
                  <a:pt x="1492690" y="16631524"/>
                </a:cubicBezTo>
                <a:cubicBezTo>
                  <a:pt x="1492690" y="16631524"/>
                  <a:pt x="1492690" y="16630724"/>
                  <a:pt x="1492690" y="16630724"/>
                </a:cubicBezTo>
                <a:cubicBezTo>
                  <a:pt x="1257675" y="16419240"/>
                  <a:pt x="801937" y="16174238"/>
                  <a:pt x="793998" y="15805537"/>
                </a:cubicBezTo>
                <a:cubicBezTo>
                  <a:pt x="790028" y="15347453"/>
                  <a:pt x="1354540" y="15285205"/>
                  <a:pt x="1465695" y="15716155"/>
                </a:cubicBezTo>
                <a:lnTo>
                  <a:pt x="1483163" y="15780797"/>
                </a:lnTo>
                <a:lnTo>
                  <a:pt x="1496660" y="15715356"/>
                </a:lnTo>
                <a:cubicBezTo>
                  <a:pt x="1540780" y="15525768"/>
                  <a:pt x="1673799" y="15428138"/>
                  <a:pt x="1810151" y="15416717"/>
                </a:cubicBezTo>
                <a:close/>
                <a:moveTo>
                  <a:pt x="311265" y="15413692"/>
                </a:moveTo>
                <a:lnTo>
                  <a:pt x="375576" y="15544573"/>
                </a:lnTo>
                <a:cubicBezTo>
                  <a:pt x="375576" y="15544573"/>
                  <a:pt x="520079" y="15565322"/>
                  <a:pt x="520079" y="15565322"/>
                </a:cubicBezTo>
                <a:lnTo>
                  <a:pt x="415275" y="15666675"/>
                </a:lnTo>
                <a:lnTo>
                  <a:pt x="439888" y="15810325"/>
                </a:lnTo>
                <a:lnTo>
                  <a:pt x="311265" y="15742490"/>
                </a:lnTo>
                <a:lnTo>
                  <a:pt x="181848" y="15810325"/>
                </a:lnTo>
                <a:lnTo>
                  <a:pt x="206461" y="15666675"/>
                </a:lnTo>
                <a:lnTo>
                  <a:pt x="102451" y="15565322"/>
                </a:lnTo>
                <a:lnTo>
                  <a:pt x="246953" y="15544573"/>
                </a:lnTo>
                <a:close/>
                <a:moveTo>
                  <a:pt x="10574088" y="15410500"/>
                </a:moveTo>
                <a:cubicBezTo>
                  <a:pt x="10590761" y="15410500"/>
                  <a:pt x="10604259" y="15424067"/>
                  <a:pt x="10604259" y="15440826"/>
                </a:cubicBezTo>
                <a:cubicBezTo>
                  <a:pt x="10604259" y="15457585"/>
                  <a:pt x="10590761" y="15471152"/>
                  <a:pt x="10574088" y="15471152"/>
                </a:cubicBezTo>
                <a:cubicBezTo>
                  <a:pt x="10250942" y="15471152"/>
                  <a:pt x="9967494" y="15641137"/>
                  <a:pt x="9967494" y="15835863"/>
                </a:cubicBezTo>
                <a:cubicBezTo>
                  <a:pt x="9967494" y="15851824"/>
                  <a:pt x="9953203" y="15865391"/>
                  <a:pt x="9936529" y="15865391"/>
                </a:cubicBezTo>
                <a:cubicBezTo>
                  <a:pt x="9919856" y="15865391"/>
                  <a:pt x="9906359" y="15851824"/>
                  <a:pt x="9906359" y="15835863"/>
                </a:cubicBezTo>
                <a:cubicBezTo>
                  <a:pt x="9906359" y="15605225"/>
                  <a:pt x="10212037" y="15410500"/>
                  <a:pt x="10574088" y="15410500"/>
                </a:cubicBezTo>
                <a:close/>
                <a:moveTo>
                  <a:pt x="15455888" y="15392468"/>
                </a:moveTo>
                <a:cubicBezTo>
                  <a:pt x="15715682" y="15392468"/>
                  <a:pt x="15925788" y="15602574"/>
                  <a:pt x="15925788" y="15862368"/>
                </a:cubicBezTo>
                <a:cubicBezTo>
                  <a:pt x="15925788" y="16122162"/>
                  <a:pt x="15715682" y="16332268"/>
                  <a:pt x="15455888" y="16332268"/>
                </a:cubicBezTo>
                <a:cubicBezTo>
                  <a:pt x="15196094" y="16332268"/>
                  <a:pt x="14985988" y="16122162"/>
                  <a:pt x="14985988" y="15862368"/>
                </a:cubicBezTo>
                <a:cubicBezTo>
                  <a:pt x="14985988" y="15602574"/>
                  <a:pt x="15196094" y="15392468"/>
                  <a:pt x="15455888" y="15392468"/>
                </a:cubicBezTo>
                <a:close/>
                <a:moveTo>
                  <a:pt x="14127944" y="15265468"/>
                </a:moveTo>
                <a:cubicBezTo>
                  <a:pt x="14105219" y="15265468"/>
                  <a:pt x="14085916" y="15273417"/>
                  <a:pt x="14070026" y="15289314"/>
                </a:cubicBezTo>
                <a:cubicBezTo>
                  <a:pt x="14054137" y="15305211"/>
                  <a:pt x="14046188" y="15324530"/>
                  <a:pt x="14046188" y="15347255"/>
                </a:cubicBezTo>
                <a:cubicBezTo>
                  <a:pt x="14046188" y="15369980"/>
                  <a:pt x="14054137" y="15389299"/>
                  <a:pt x="14070026" y="15405135"/>
                </a:cubicBezTo>
                <a:cubicBezTo>
                  <a:pt x="14085916" y="15421093"/>
                  <a:pt x="14105219" y="15428981"/>
                  <a:pt x="14127944" y="15428981"/>
                </a:cubicBezTo>
                <a:cubicBezTo>
                  <a:pt x="14150662" y="15428981"/>
                  <a:pt x="14169913" y="15421093"/>
                  <a:pt x="14185863" y="15405135"/>
                </a:cubicBezTo>
                <a:cubicBezTo>
                  <a:pt x="14201692" y="15389299"/>
                  <a:pt x="14209701" y="15369980"/>
                  <a:pt x="14209701" y="15347255"/>
                </a:cubicBezTo>
                <a:cubicBezTo>
                  <a:pt x="14209701" y="15324530"/>
                  <a:pt x="14201692" y="15305211"/>
                  <a:pt x="14185863" y="15289314"/>
                </a:cubicBezTo>
                <a:cubicBezTo>
                  <a:pt x="14169913" y="15273417"/>
                  <a:pt x="14150662" y="15265468"/>
                  <a:pt x="14127944" y="15265468"/>
                </a:cubicBezTo>
                <a:close/>
                <a:moveTo>
                  <a:pt x="10577500" y="15240068"/>
                </a:moveTo>
                <a:cubicBezTo>
                  <a:pt x="10109120" y="15240068"/>
                  <a:pt x="9728188" y="15511901"/>
                  <a:pt x="9728188" y="15846534"/>
                </a:cubicBezTo>
                <a:cubicBezTo>
                  <a:pt x="9728188" y="16040691"/>
                  <a:pt x="9862348" y="16225535"/>
                  <a:pt x="10087180" y="16340076"/>
                </a:cubicBezTo>
                <a:cubicBezTo>
                  <a:pt x="10127758" y="16361160"/>
                  <a:pt x="10153237" y="16402618"/>
                  <a:pt x="10153237" y="16448150"/>
                </a:cubicBezTo>
                <a:cubicBezTo>
                  <a:pt x="10153237" y="16451706"/>
                  <a:pt x="10152923" y="16455588"/>
                  <a:pt x="10152687" y="16459468"/>
                </a:cubicBezTo>
                <a:cubicBezTo>
                  <a:pt x="10151507" y="16522204"/>
                  <a:pt x="10132870" y="16582870"/>
                  <a:pt x="10109120" y="16637068"/>
                </a:cubicBezTo>
                <a:cubicBezTo>
                  <a:pt x="10196489" y="16585328"/>
                  <a:pt x="10270568" y="16514766"/>
                  <a:pt x="10296362" y="16483140"/>
                </a:cubicBezTo>
                <a:cubicBezTo>
                  <a:pt x="10319718" y="16455006"/>
                  <a:pt x="10354084" y="16438966"/>
                  <a:pt x="10390259" y="16438966"/>
                </a:cubicBezTo>
                <a:cubicBezTo>
                  <a:pt x="10395842" y="16438966"/>
                  <a:pt x="10401819" y="16439288"/>
                  <a:pt x="10407717" y="16440194"/>
                </a:cubicBezTo>
                <a:cubicBezTo>
                  <a:pt x="10464573" y="16448472"/>
                  <a:pt x="10521745" y="16452936"/>
                  <a:pt x="10577500" y="16452936"/>
                </a:cubicBezTo>
                <a:cubicBezTo>
                  <a:pt x="11045881" y="16452936"/>
                  <a:pt x="11426813" y="16180779"/>
                  <a:pt x="11426813" y="15846534"/>
                </a:cubicBezTo>
                <a:cubicBezTo>
                  <a:pt x="11426813" y="15511901"/>
                  <a:pt x="11045566" y="15240068"/>
                  <a:pt x="10577500" y="15240068"/>
                </a:cubicBezTo>
                <a:close/>
                <a:moveTo>
                  <a:pt x="12353913" y="15138468"/>
                </a:moveTo>
                <a:cubicBezTo>
                  <a:pt x="12322413" y="15143850"/>
                  <a:pt x="12292951" y="15151682"/>
                  <a:pt x="12274885" y="15169842"/>
                </a:cubicBezTo>
                <a:cubicBezTo>
                  <a:pt x="12229178" y="15215123"/>
                  <a:pt x="12191988" y="15296104"/>
                  <a:pt x="12191988" y="15350380"/>
                </a:cubicBezTo>
                <a:cubicBezTo>
                  <a:pt x="12191988" y="15368656"/>
                  <a:pt x="12204102" y="15368656"/>
                  <a:pt x="12209927" y="15368656"/>
                </a:cubicBezTo>
                <a:cubicBezTo>
                  <a:pt x="12250423" y="15368656"/>
                  <a:pt x="12308057" y="15328405"/>
                  <a:pt x="12353913" y="15138468"/>
                </a:cubicBezTo>
                <a:close/>
                <a:moveTo>
                  <a:pt x="5695979" y="15123998"/>
                </a:moveTo>
                <a:lnTo>
                  <a:pt x="5969897" y="15123998"/>
                </a:lnTo>
                <a:cubicBezTo>
                  <a:pt x="6022303" y="15123998"/>
                  <a:pt x="6067562" y="15143151"/>
                  <a:pt x="6105672" y="15180660"/>
                </a:cubicBezTo>
                <a:cubicBezTo>
                  <a:pt x="6142986" y="15218169"/>
                  <a:pt x="6162042" y="15263658"/>
                  <a:pt x="6162042" y="15315531"/>
                </a:cubicBezTo>
                <a:lnTo>
                  <a:pt x="6162042" y="15343463"/>
                </a:lnTo>
                <a:lnTo>
                  <a:pt x="6737671" y="15343463"/>
                </a:lnTo>
                <a:cubicBezTo>
                  <a:pt x="6790072" y="15343463"/>
                  <a:pt x="6835330" y="15361818"/>
                  <a:pt x="6872645" y="15400125"/>
                </a:cubicBezTo>
                <a:cubicBezTo>
                  <a:pt x="6910757" y="15437633"/>
                  <a:pt x="6929021" y="15482325"/>
                  <a:pt x="6929021" y="15534996"/>
                </a:cubicBezTo>
                <a:lnTo>
                  <a:pt x="6929021" y="16138325"/>
                </a:lnTo>
                <a:cubicBezTo>
                  <a:pt x="6929021" y="16190997"/>
                  <a:pt x="6910757" y="16235688"/>
                  <a:pt x="6872645" y="16273196"/>
                </a:cubicBezTo>
                <a:cubicBezTo>
                  <a:pt x="6835330" y="16310704"/>
                  <a:pt x="6790072" y="16329858"/>
                  <a:pt x="6737671" y="16329858"/>
                </a:cubicBezTo>
                <a:lnTo>
                  <a:pt x="5695979" y="16329858"/>
                </a:lnTo>
                <a:cubicBezTo>
                  <a:pt x="5643572" y="16329858"/>
                  <a:pt x="5598312" y="16310704"/>
                  <a:pt x="5560992" y="16273196"/>
                </a:cubicBezTo>
                <a:cubicBezTo>
                  <a:pt x="5522883" y="16235688"/>
                  <a:pt x="5503831" y="16190997"/>
                  <a:pt x="5503831" y="16138325"/>
                </a:cubicBezTo>
                <a:lnTo>
                  <a:pt x="5503831" y="15315531"/>
                </a:lnTo>
                <a:cubicBezTo>
                  <a:pt x="5503831" y="15263658"/>
                  <a:pt x="5522883" y="15218169"/>
                  <a:pt x="5560992" y="15180660"/>
                </a:cubicBezTo>
                <a:cubicBezTo>
                  <a:pt x="5598312" y="15143151"/>
                  <a:pt x="5643572" y="15123998"/>
                  <a:pt x="5695979" y="15123998"/>
                </a:cubicBezTo>
                <a:close/>
                <a:moveTo>
                  <a:pt x="10571944" y="15113068"/>
                </a:moveTo>
                <a:cubicBezTo>
                  <a:pt x="11107748" y="15113068"/>
                  <a:pt x="11542701" y="15438952"/>
                  <a:pt x="11542701" y="15841275"/>
                </a:cubicBezTo>
                <a:cubicBezTo>
                  <a:pt x="11542701" y="16243204"/>
                  <a:pt x="11107748" y="16569088"/>
                  <a:pt x="10571944" y="16569088"/>
                </a:cubicBezTo>
                <a:cubicBezTo>
                  <a:pt x="10507677" y="16569088"/>
                  <a:pt x="10445117" y="16564056"/>
                  <a:pt x="10384714" y="16555248"/>
                </a:cubicBezTo>
                <a:cubicBezTo>
                  <a:pt x="10343188" y="16605892"/>
                  <a:pt x="10164676" y="16780000"/>
                  <a:pt x="9975019" y="16811142"/>
                </a:cubicBezTo>
                <a:cubicBezTo>
                  <a:pt x="9975379" y="16810278"/>
                  <a:pt x="9965312" y="16811692"/>
                  <a:pt x="9959649" y="16811692"/>
                </a:cubicBezTo>
                <a:cubicBezTo>
                  <a:pt x="9929088" y="16811692"/>
                  <a:pt x="9904549" y="16787158"/>
                  <a:pt x="9904549" y="16756960"/>
                </a:cubicBezTo>
                <a:cubicBezTo>
                  <a:pt x="9904549" y="16749174"/>
                  <a:pt x="9906257" y="16741860"/>
                  <a:pt x="9909044" y="16735334"/>
                </a:cubicBezTo>
                <a:cubicBezTo>
                  <a:pt x="9944458" y="16673680"/>
                  <a:pt x="10025984" y="16556664"/>
                  <a:pt x="10025984" y="16447982"/>
                </a:cubicBezTo>
                <a:cubicBezTo>
                  <a:pt x="10025984" y="16446174"/>
                  <a:pt x="10026254" y="16444994"/>
                  <a:pt x="10026254" y="16443186"/>
                </a:cubicBezTo>
                <a:cubicBezTo>
                  <a:pt x="9769722" y="16312328"/>
                  <a:pt x="9601188" y="16091507"/>
                  <a:pt x="9601188" y="15841275"/>
                </a:cubicBezTo>
                <a:cubicBezTo>
                  <a:pt x="9601188" y="15438952"/>
                  <a:pt x="10035691" y="15113068"/>
                  <a:pt x="10571944" y="15113068"/>
                </a:cubicBezTo>
                <a:close/>
                <a:moveTo>
                  <a:pt x="4946470" y="15067336"/>
                </a:moveTo>
                <a:lnTo>
                  <a:pt x="5013958" y="15067336"/>
                </a:lnTo>
                <a:cubicBezTo>
                  <a:pt x="5018721" y="15067336"/>
                  <a:pt x="5021899" y="15068932"/>
                  <a:pt x="5025073" y="15072125"/>
                </a:cubicBezTo>
                <a:cubicBezTo>
                  <a:pt x="5028251" y="15075317"/>
                  <a:pt x="5029839" y="15078509"/>
                  <a:pt x="5029839" y="15083297"/>
                </a:cubicBezTo>
                <a:lnTo>
                  <a:pt x="5029839" y="15171881"/>
                </a:lnTo>
                <a:cubicBezTo>
                  <a:pt x="5048891" y="15173477"/>
                  <a:pt x="5067153" y="15177468"/>
                  <a:pt x="5084622" y="15183054"/>
                </a:cubicBezTo>
                <a:cubicBezTo>
                  <a:pt x="5102882" y="15188641"/>
                  <a:pt x="5117172" y="15194227"/>
                  <a:pt x="5128288" y="15199813"/>
                </a:cubicBezTo>
                <a:cubicBezTo>
                  <a:pt x="5139405" y="15205400"/>
                  <a:pt x="5150521" y="15211784"/>
                  <a:pt x="5160048" y="15218967"/>
                </a:cubicBezTo>
                <a:cubicBezTo>
                  <a:pt x="5170369" y="15225351"/>
                  <a:pt x="5176721" y="15230139"/>
                  <a:pt x="5179898" y="15233332"/>
                </a:cubicBezTo>
                <a:cubicBezTo>
                  <a:pt x="5183071" y="15235726"/>
                  <a:pt x="5185456" y="15238120"/>
                  <a:pt x="5187044" y="15239716"/>
                </a:cubicBezTo>
                <a:cubicBezTo>
                  <a:pt x="5192601" y="15246100"/>
                  <a:pt x="5193397" y="15252485"/>
                  <a:pt x="5189427" y="15258869"/>
                </a:cubicBezTo>
                <a:lnTo>
                  <a:pt x="5148932" y="15332290"/>
                </a:lnTo>
                <a:cubicBezTo>
                  <a:pt x="5146551" y="15337079"/>
                  <a:pt x="5142578" y="15339473"/>
                  <a:pt x="5137819" y="15340271"/>
                </a:cubicBezTo>
                <a:cubicBezTo>
                  <a:pt x="5133052" y="15341069"/>
                  <a:pt x="5128288" y="15340271"/>
                  <a:pt x="5124319" y="15336281"/>
                </a:cubicBezTo>
                <a:cubicBezTo>
                  <a:pt x="5123525" y="15335483"/>
                  <a:pt x="5121141" y="15333886"/>
                  <a:pt x="5117172" y="15330694"/>
                </a:cubicBezTo>
                <a:cubicBezTo>
                  <a:pt x="5113204" y="15327502"/>
                  <a:pt x="5106852" y="15323512"/>
                  <a:pt x="5097325" y="15317127"/>
                </a:cubicBezTo>
                <a:cubicBezTo>
                  <a:pt x="5088590" y="15311541"/>
                  <a:pt x="5078269" y="15305955"/>
                  <a:pt x="5067946" y="15301166"/>
                </a:cubicBezTo>
                <a:cubicBezTo>
                  <a:pt x="5057626" y="15296378"/>
                  <a:pt x="5045716" y="15292388"/>
                  <a:pt x="5030631" y="15288397"/>
                </a:cubicBezTo>
                <a:cubicBezTo>
                  <a:pt x="5016338" y="15284407"/>
                  <a:pt x="5002048" y="15282811"/>
                  <a:pt x="4988549" y="15282811"/>
                </a:cubicBezTo>
                <a:cubicBezTo>
                  <a:pt x="4956794" y="15282811"/>
                  <a:pt x="4930591" y="15289993"/>
                  <a:pt x="4910746" y="15304358"/>
                </a:cubicBezTo>
                <a:cubicBezTo>
                  <a:pt x="4890895" y="15318723"/>
                  <a:pt x="4880570" y="15337079"/>
                  <a:pt x="4880570" y="15359424"/>
                </a:cubicBezTo>
                <a:cubicBezTo>
                  <a:pt x="4880570" y="15368203"/>
                  <a:pt x="4882159" y="15376183"/>
                  <a:pt x="4885338" y="15383366"/>
                </a:cubicBezTo>
                <a:cubicBezTo>
                  <a:pt x="4887718" y="15391346"/>
                  <a:pt x="4892482" y="15397731"/>
                  <a:pt x="4899629" y="15404115"/>
                </a:cubicBezTo>
                <a:cubicBezTo>
                  <a:pt x="4906774" y="15410500"/>
                  <a:pt x="4913126" y="15416086"/>
                  <a:pt x="4919477" y="15420874"/>
                </a:cubicBezTo>
                <a:cubicBezTo>
                  <a:pt x="4925829" y="15425663"/>
                  <a:pt x="4934563" y="15430451"/>
                  <a:pt x="4947266" y="15436037"/>
                </a:cubicBezTo>
                <a:cubicBezTo>
                  <a:pt x="4959970" y="15442422"/>
                  <a:pt x="4970290" y="15446412"/>
                  <a:pt x="4977435" y="15449604"/>
                </a:cubicBezTo>
                <a:cubicBezTo>
                  <a:pt x="4985375" y="15452797"/>
                  <a:pt x="4997285" y="15457585"/>
                  <a:pt x="5012370" y="15463969"/>
                </a:cubicBezTo>
                <a:cubicBezTo>
                  <a:pt x="5030631" y="15470354"/>
                  <a:pt x="5044127" y="15475940"/>
                  <a:pt x="5052861" y="15479132"/>
                </a:cubicBezTo>
                <a:cubicBezTo>
                  <a:pt x="5062391" y="15483123"/>
                  <a:pt x="5075093" y="15488709"/>
                  <a:pt x="5090973" y="15496690"/>
                </a:cubicBezTo>
                <a:cubicBezTo>
                  <a:pt x="5107645" y="15504670"/>
                  <a:pt x="5119555" y="15511853"/>
                  <a:pt x="5129086" y="15518237"/>
                </a:cubicBezTo>
                <a:cubicBezTo>
                  <a:pt x="5137819" y="15524621"/>
                  <a:pt x="5148139" y="15532602"/>
                  <a:pt x="5160048" y="15542977"/>
                </a:cubicBezTo>
                <a:cubicBezTo>
                  <a:pt x="5171163" y="15553351"/>
                  <a:pt x="5180691" y="15563726"/>
                  <a:pt x="5186251" y="15574899"/>
                </a:cubicBezTo>
                <a:cubicBezTo>
                  <a:pt x="5192601" y="15586072"/>
                  <a:pt x="5198160" y="15598840"/>
                  <a:pt x="5202130" y="15613205"/>
                </a:cubicBezTo>
                <a:cubicBezTo>
                  <a:pt x="5206893" y="15627570"/>
                  <a:pt x="5208481" y="15643532"/>
                  <a:pt x="5208481" y="15660291"/>
                </a:cubicBezTo>
                <a:cubicBezTo>
                  <a:pt x="5208481" y="15711366"/>
                  <a:pt x="5191807" y="15755259"/>
                  <a:pt x="5159252" y="15791970"/>
                </a:cubicBezTo>
                <a:cubicBezTo>
                  <a:pt x="5125908" y="15828680"/>
                  <a:pt x="5083032" y="15851824"/>
                  <a:pt x="5029839" y="15860602"/>
                </a:cubicBezTo>
                <a:lnTo>
                  <a:pt x="5029839" y="15947590"/>
                </a:lnTo>
                <a:cubicBezTo>
                  <a:pt x="5029839" y="15952379"/>
                  <a:pt x="5028251" y="15956369"/>
                  <a:pt x="5025073" y="15959561"/>
                </a:cubicBezTo>
                <a:cubicBezTo>
                  <a:pt x="5021899" y="15961955"/>
                  <a:pt x="5018721" y="15963551"/>
                  <a:pt x="5013958" y="15963551"/>
                </a:cubicBezTo>
                <a:lnTo>
                  <a:pt x="4946470" y="15963551"/>
                </a:lnTo>
                <a:cubicBezTo>
                  <a:pt x="4941707" y="15963551"/>
                  <a:pt x="4937737" y="15961955"/>
                  <a:pt x="4934563" y="15958763"/>
                </a:cubicBezTo>
                <a:cubicBezTo>
                  <a:pt x="4931386" y="15955571"/>
                  <a:pt x="4930591" y="15952379"/>
                  <a:pt x="4930591" y="15947590"/>
                </a:cubicBezTo>
                <a:lnTo>
                  <a:pt x="4930591" y="15860602"/>
                </a:lnTo>
                <a:cubicBezTo>
                  <a:pt x="4908360" y="15857410"/>
                  <a:pt x="4886925" y="15851824"/>
                  <a:pt x="4866279" y="15844641"/>
                </a:cubicBezTo>
                <a:cubicBezTo>
                  <a:pt x="4845639" y="15837459"/>
                  <a:pt x="4828961" y="15830276"/>
                  <a:pt x="4815464" y="15822296"/>
                </a:cubicBezTo>
                <a:cubicBezTo>
                  <a:pt x="4801970" y="15815113"/>
                  <a:pt x="4790060" y="15807133"/>
                  <a:pt x="4778945" y="15798354"/>
                </a:cubicBezTo>
                <a:cubicBezTo>
                  <a:pt x="4767033" y="15789576"/>
                  <a:pt x="4759888" y="15783989"/>
                  <a:pt x="4755123" y="15779999"/>
                </a:cubicBezTo>
                <a:cubicBezTo>
                  <a:pt x="4751155" y="15776009"/>
                  <a:pt x="4747978" y="15772816"/>
                  <a:pt x="4746391" y="15770422"/>
                </a:cubicBezTo>
                <a:cubicBezTo>
                  <a:pt x="4740834" y="15764038"/>
                  <a:pt x="4740834" y="15756855"/>
                  <a:pt x="4745596" y="15750471"/>
                </a:cubicBezTo>
                <a:lnTo>
                  <a:pt x="4797201" y="15682636"/>
                </a:lnTo>
                <a:cubicBezTo>
                  <a:pt x="4799589" y="15679444"/>
                  <a:pt x="4803556" y="15677050"/>
                  <a:pt x="4808319" y="15677050"/>
                </a:cubicBezTo>
                <a:cubicBezTo>
                  <a:pt x="4813879" y="15676252"/>
                  <a:pt x="4817849" y="15677848"/>
                  <a:pt x="4821022" y="15681040"/>
                </a:cubicBezTo>
                <a:lnTo>
                  <a:pt x="4821819" y="15681838"/>
                </a:lnTo>
                <a:cubicBezTo>
                  <a:pt x="4859134" y="15715356"/>
                  <a:pt x="4899629" y="15736106"/>
                  <a:pt x="4943295" y="15744884"/>
                </a:cubicBezTo>
                <a:cubicBezTo>
                  <a:pt x="4955205" y="15747279"/>
                  <a:pt x="4967907" y="15748875"/>
                  <a:pt x="4979816" y="15748875"/>
                </a:cubicBezTo>
                <a:cubicBezTo>
                  <a:pt x="5007605" y="15748875"/>
                  <a:pt x="5030631" y="15741692"/>
                  <a:pt x="5051273" y="15727327"/>
                </a:cubicBezTo>
                <a:cubicBezTo>
                  <a:pt x="5071916" y="15712962"/>
                  <a:pt x="5082240" y="15692213"/>
                  <a:pt x="5082240" y="15665877"/>
                </a:cubicBezTo>
                <a:cubicBezTo>
                  <a:pt x="5082240" y="15657098"/>
                  <a:pt x="5079856" y="15648320"/>
                  <a:pt x="5075093" y="15639541"/>
                </a:cubicBezTo>
                <a:cubicBezTo>
                  <a:pt x="5069536" y="15631561"/>
                  <a:pt x="5063977" y="15624378"/>
                  <a:pt x="5057626" y="15618792"/>
                </a:cubicBezTo>
                <a:cubicBezTo>
                  <a:pt x="5052069" y="15613205"/>
                  <a:pt x="5041749" y="15606821"/>
                  <a:pt x="5029042" y="15599639"/>
                </a:cubicBezTo>
                <a:cubicBezTo>
                  <a:pt x="5015544" y="15593254"/>
                  <a:pt x="5004429" y="15587668"/>
                  <a:pt x="4995697" y="15583677"/>
                </a:cubicBezTo>
                <a:cubicBezTo>
                  <a:pt x="4986963" y="15580485"/>
                  <a:pt x="4973465" y="15574899"/>
                  <a:pt x="4955997" y="15567716"/>
                </a:cubicBezTo>
                <a:cubicBezTo>
                  <a:pt x="4942500" y="15562130"/>
                  <a:pt x="4932180" y="15558140"/>
                  <a:pt x="4925036" y="15554948"/>
                </a:cubicBezTo>
                <a:cubicBezTo>
                  <a:pt x="4917096" y="15552553"/>
                  <a:pt x="4907567" y="15547765"/>
                  <a:pt x="4894069" y="15542179"/>
                </a:cubicBezTo>
                <a:cubicBezTo>
                  <a:pt x="4881368" y="15535794"/>
                  <a:pt x="4871044" y="15531006"/>
                  <a:pt x="4863104" y="15526218"/>
                </a:cubicBezTo>
                <a:cubicBezTo>
                  <a:pt x="4855164" y="15522227"/>
                  <a:pt x="4845639" y="15515843"/>
                  <a:pt x="4834522" y="15508660"/>
                </a:cubicBezTo>
                <a:cubicBezTo>
                  <a:pt x="4823405" y="15501478"/>
                  <a:pt x="4814672" y="15494295"/>
                  <a:pt x="4808319" y="15487113"/>
                </a:cubicBezTo>
                <a:cubicBezTo>
                  <a:pt x="4801174" y="15480728"/>
                  <a:pt x="4794030" y="15472748"/>
                  <a:pt x="4786090" y="15463171"/>
                </a:cubicBezTo>
                <a:cubicBezTo>
                  <a:pt x="4778152" y="15453595"/>
                  <a:pt x="4772590" y="15444018"/>
                  <a:pt x="4768623" y="15433643"/>
                </a:cubicBezTo>
                <a:cubicBezTo>
                  <a:pt x="4763858" y="15424067"/>
                  <a:pt x="4760680" y="15412894"/>
                  <a:pt x="4758299" y="15400923"/>
                </a:cubicBezTo>
                <a:cubicBezTo>
                  <a:pt x="4755123" y="15388154"/>
                  <a:pt x="4753539" y="15375385"/>
                  <a:pt x="4753539" y="15361818"/>
                </a:cubicBezTo>
                <a:cubicBezTo>
                  <a:pt x="4753539" y="15315531"/>
                  <a:pt x="4770209" y="15275628"/>
                  <a:pt x="4802762" y="15240514"/>
                </a:cubicBezTo>
                <a:cubicBezTo>
                  <a:pt x="4835319" y="15206198"/>
                  <a:pt x="4878191" y="15183852"/>
                  <a:pt x="4930591" y="15173477"/>
                </a:cubicBezTo>
                <a:lnTo>
                  <a:pt x="4930591" y="15083297"/>
                </a:lnTo>
                <a:cubicBezTo>
                  <a:pt x="4930591" y="15079307"/>
                  <a:pt x="4931386" y="15075317"/>
                  <a:pt x="4934563" y="15072125"/>
                </a:cubicBezTo>
                <a:cubicBezTo>
                  <a:pt x="4937737" y="15068932"/>
                  <a:pt x="4941707" y="15067336"/>
                  <a:pt x="4946470" y="15067336"/>
                </a:cubicBezTo>
                <a:close/>
                <a:moveTo>
                  <a:pt x="14361485" y="15062268"/>
                </a:moveTo>
                <a:cubicBezTo>
                  <a:pt x="14369528" y="15062268"/>
                  <a:pt x="14376405" y="15064984"/>
                  <a:pt x="14382048" y="15070417"/>
                </a:cubicBezTo>
                <a:cubicBezTo>
                  <a:pt x="14387822" y="15075850"/>
                  <a:pt x="14390676" y="15082253"/>
                  <a:pt x="14390676" y="15089691"/>
                </a:cubicBezTo>
                <a:cubicBezTo>
                  <a:pt x="14390676" y="15231784"/>
                  <a:pt x="14369074" y="15354603"/>
                  <a:pt x="14326001" y="15458149"/>
                </a:cubicBezTo>
                <a:cubicBezTo>
                  <a:pt x="14282863" y="15561760"/>
                  <a:pt x="14210533" y="15664660"/>
                  <a:pt x="14108883" y="15766783"/>
                </a:cubicBezTo>
                <a:cubicBezTo>
                  <a:pt x="14062631" y="15812444"/>
                  <a:pt x="14006972" y="15862633"/>
                  <a:pt x="13941843" y="15917413"/>
                </a:cubicBezTo>
                <a:lnTo>
                  <a:pt x="13924718" y="16241892"/>
                </a:lnTo>
                <a:cubicBezTo>
                  <a:pt x="13923615" y="16251012"/>
                  <a:pt x="13919009" y="16258384"/>
                  <a:pt x="13911095" y="16264076"/>
                </a:cubicBezTo>
                <a:lnTo>
                  <a:pt x="13582142" y="16455840"/>
                </a:lnTo>
                <a:cubicBezTo>
                  <a:pt x="13578120" y="16458168"/>
                  <a:pt x="13573579" y="16459268"/>
                  <a:pt x="13568454" y="16459268"/>
                </a:cubicBezTo>
                <a:cubicBezTo>
                  <a:pt x="13561578" y="16459268"/>
                  <a:pt x="13555026" y="16456746"/>
                  <a:pt x="13548734" y="16451572"/>
                </a:cubicBezTo>
                <a:lnTo>
                  <a:pt x="13493984" y="16396792"/>
                </a:lnTo>
                <a:cubicBezTo>
                  <a:pt x="13486524" y="16388772"/>
                  <a:pt x="13484189" y="16379716"/>
                  <a:pt x="13487108" y="16369368"/>
                </a:cubicBezTo>
                <a:lnTo>
                  <a:pt x="13559891" y="16133172"/>
                </a:lnTo>
                <a:lnTo>
                  <a:pt x="13319225" y="15892578"/>
                </a:lnTo>
                <a:lnTo>
                  <a:pt x="13082841" y="15965338"/>
                </a:lnTo>
                <a:cubicBezTo>
                  <a:pt x="13081089" y="15965920"/>
                  <a:pt x="13078559" y="15966243"/>
                  <a:pt x="13075121" y="15966243"/>
                </a:cubicBezTo>
                <a:cubicBezTo>
                  <a:pt x="13067142" y="15966243"/>
                  <a:pt x="13060590" y="15963592"/>
                  <a:pt x="13055466" y="15958482"/>
                </a:cubicBezTo>
                <a:lnTo>
                  <a:pt x="13000586" y="15903702"/>
                </a:lnTo>
                <a:cubicBezTo>
                  <a:pt x="12990920" y="15892901"/>
                  <a:pt x="12989493" y="15881777"/>
                  <a:pt x="12996369" y="15870394"/>
                </a:cubicBezTo>
                <a:lnTo>
                  <a:pt x="13188189" y="15541646"/>
                </a:lnTo>
                <a:cubicBezTo>
                  <a:pt x="13193897" y="15533626"/>
                  <a:pt x="13201292" y="15529099"/>
                  <a:pt x="13210439" y="15527935"/>
                </a:cubicBezTo>
                <a:lnTo>
                  <a:pt x="13535046" y="15510860"/>
                </a:lnTo>
                <a:cubicBezTo>
                  <a:pt x="13589861" y="15445732"/>
                  <a:pt x="13640070" y="15390110"/>
                  <a:pt x="13685803" y="15343867"/>
                </a:cubicBezTo>
                <a:cubicBezTo>
                  <a:pt x="13793098" y="15237216"/>
                  <a:pt x="13895332" y="15163550"/>
                  <a:pt x="13992377" y="15123063"/>
                </a:cubicBezTo>
                <a:cubicBezTo>
                  <a:pt x="14089487" y="15082576"/>
                  <a:pt x="14212479" y="15062268"/>
                  <a:pt x="14361485" y="15062268"/>
                </a:cubicBezTo>
                <a:close/>
                <a:moveTo>
                  <a:pt x="15455094" y="15024168"/>
                </a:moveTo>
                <a:cubicBezTo>
                  <a:pt x="15401594" y="15024168"/>
                  <a:pt x="15359491" y="15027967"/>
                  <a:pt x="15328941" y="15031844"/>
                </a:cubicBezTo>
                <a:lnTo>
                  <a:pt x="15309789" y="15184748"/>
                </a:lnTo>
                <a:cubicBezTo>
                  <a:pt x="15305990" y="15211499"/>
                  <a:pt x="15286838" y="15238327"/>
                  <a:pt x="15260087" y="15245926"/>
                </a:cubicBezTo>
                <a:cubicBezTo>
                  <a:pt x="15195111" y="15268877"/>
                  <a:pt x="15214185" y="15257401"/>
                  <a:pt x="15156807" y="15288029"/>
                </a:cubicBezTo>
                <a:cubicBezTo>
                  <a:pt x="15130057" y="15299504"/>
                  <a:pt x="15103306" y="15295627"/>
                  <a:pt x="15080355" y="15280352"/>
                </a:cubicBezTo>
                <a:lnTo>
                  <a:pt x="14958001" y="15188625"/>
                </a:lnTo>
                <a:cubicBezTo>
                  <a:pt x="14935050" y="15207700"/>
                  <a:pt x="14900623" y="15230651"/>
                  <a:pt x="14862397" y="15268877"/>
                </a:cubicBezTo>
                <a:cubicBezTo>
                  <a:pt x="14824171" y="15307103"/>
                  <a:pt x="14801220" y="15341530"/>
                  <a:pt x="14782145" y="15364481"/>
                </a:cubicBezTo>
                <a:lnTo>
                  <a:pt x="14873872" y="15486835"/>
                </a:lnTo>
                <a:cubicBezTo>
                  <a:pt x="14889147" y="15509786"/>
                  <a:pt x="14893024" y="15536537"/>
                  <a:pt x="14881549" y="15563287"/>
                </a:cubicBezTo>
                <a:cubicBezTo>
                  <a:pt x="14870073" y="15586238"/>
                  <a:pt x="14858597" y="15612989"/>
                  <a:pt x="14858597" y="15612989"/>
                </a:cubicBezTo>
                <a:cubicBezTo>
                  <a:pt x="14858597" y="15616866"/>
                  <a:pt x="14847122" y="15639817"/>
                  <a:pt x="14839446" y="15666567"/>
                </a:cubicBezTo>
                <a:cubicBezTo>
                  <a:pt x="14831847" y="15693318"/>
                  <a:pt x="14805019" y="15712470"/>
                  <a:pt x="14778268" y="15716269"/>
                </a:cubicBezTo>
                <a:lnTo>
                  <a:pt x="14625364" y="15735421"/>
                </a:lnTo>
                <a:cubicBezTo>
                  <a:pt x="14621487" y="15765971"/>
                  <a:pt x="14617688" y="15808074"/>
                  <a:pt x="14617688" y="15861574"/>
                </a:cubicBezTo>
                <a:cubicBezTo>
                  <a:pt x="14617688" y="15915076"/>
                  <a:pt x="14621487" y="15957178"/>
                  <a:pt x="14625364" y="15987728"/>
                </a:cubicBezTo>
                <a:lnTo>
                  <a:pt x="14778268" y="16006880"/>
                </a:lnTo>
                <a:cubicBezTo>
                  <a:pt x="14805019" y="16010679"/>
                  <a:pt x="14831847" y="16029831"/>
                  <a:pt x="14839446" y="16056582"/>
                </a:cubicBezTo>
                <a:cubicBezTo>
                  <a:pt x="14862397" y="16121558"/>
                  <a:pt x="14850921" y="16102484"/>
                  <a:pt x="14881549" y="16159862"/>
                </a:cubicBezTo>
                <a:cubicBezTo>
                  <a:pt x="14893024" y="16186612"/>
                  <a:pt x="14889147" y="16217162"/>
                  <a:pt x="14873872" y="16240113"/>
                </a:cubicBezTo>
                <a:lnTo>
                  <a:pt x="14782145" y="16362468"/>
                </a:lnTo>
                <a:cubicBezTo>
                  <a:pt x="14801220" y="16385418"/>
                  <a:pt x="14824171" y="16415968"/>
                  <a:pt x="14862397" y="16454272"/>
                </a:cubicBezTo>
                <a:cubicBezTo>
                  <a:pt x="14900623" y="16492498"/>
                  <a:pt x="14935050" y="16519248"/>
                  <a:pt x="14958001" y="16538400"/>
                </a:cubicBezTo>
                <a:lnTo>
                  <a:pt x="15080355" y="16442796"/>
                </a:lnTo>
                <a:cubicBezTo>
                  <a:pt x="15103306" y="16427522"/>
                  <a:pt x="15130057" y="16423644"/>
                  <a:pt x="15156807" y="16435120"/>
                </a:cubicBezTo>
                <a:cubicBezTo>
                  <a:pt x="15214185" y="16461870"/>
                  <a:pt x="15195111" y="16454272"/>
                  <a:pt x="15260087" y="16477224"/>
                </a:cubicBezTo>
                <a:cubicBezTo>
                  <a:pt x="15286838" y="16484822"/>
                  <a:pt x="15305990" y="16511572"/>
                  <a:pt x="15309789" y="16538400"/>
                </a:cubicBezTo>
                <a:lnTo>
                  <a:pt x="15328941" y="16691304"/>
                </a:lnTo>
                <a:cubicBezTo>
                  <a:pt x="15359491" y="16695182"/>
                  <a:pt x="15401594" y="16698980"/>
                  <a:pt x="15455094" y="16698980"/>
                </a:cubicBezTo>
                <a:cubicBezTo>
                  <a:pt x="15508673" y="16698980"/>
                  <a:pt x="15550698" y="16695182"/>
                  <a:pt x="15581248" y="16691304"/>
                </a:cubicBezTo>
                <a:lnTo>
                  <a:pt x="15600400" y="16538400"/>
                </a:lnTo>
                <a:cubicBezTo>
                  <a:pt x="15604199" y="16511572"/>
                  <a:pt x="15623351" y="16484822"/>
                  <a:pt x="15650102" y="16477224"/>
                </a:cubicBezTo>
                <a:cubicBezTo>
                  <a:pt x="15718955" y="16454272"/>
                  <a:pt x="15688328" y="16465748"/>
                  <a:pt x="15753382" y="16435120"/>
                </a:cubicBezTo>
                <a:cubicBezTo>
                  <a:pt x="15780132" y="16423644"/>
                  <a:pt x="15810682" y="16427522"/>
                  <a:pt x="15833633" y="16442796"/>
                </a:cubicBezTo>
                <a:lnTo>
                  <a:pt x="15955988" y="16538400"/>
                </a:lnTo>
                <a:cubicBezTo>
                  <a:pt x="15978939" y="16519248"/>
                  <a:pt x="16009489" y="16492498"/>
                  <a:pt x="16047792" y="16454272"/>
                </a:cubicBezTo>
                <a:cubicBezTo>
                  <a:pt x="16086018" y="16415968"/>
                  <a:pt x="16112769" y="16381620"/>
                  <a:pt x="16131920" y="16358668"/>
                </a:cubicBezTo>
                <a:lnTo>
                  <a:pt x="16036317" y="16240113"/>
                </a:lnTo>
                <a:cubicBezTo>
                  <a:pt x="16021042" y="16217162"/>
                  <a:pt x="16017165" y="16186612"/>
                  <a:pt x="16028640" y="16159862"/>
                </a:cubicBezTo>
                <a:cubicBezTo>
                  <a:pt x="16055391" y="16102484"/>
                  <a:pt x="16047792" y="16121558"/>
                  <a:pt x="16070743" y="16056582"/>
                </a:cubicBezTo>
                <a:cubicBezTo>
                  <a:pt x="16078342" y="16029831"/>
                  <a:pt x="16105092" y="16010679"/>
                  <a:pt x="16131920" y="16006880"/>
                </a:cubicBezTo>
                <a:lnTo>
                  <a:pt x="16284824" y="15987728"/>
                </a:lnTo>
                <a:cubicBezTo>
                  <a:pt x="16288702" y="15957178"/>
                  <a:pt x="16292500" y="15915076"/>
                  <a:pt x="16292500" y="15861574"/>
                </a:cubicBezTo>
                <a:cubicBezTo>
                  <a:pt x="16292500" y="15808074"/>
                  <a:pt x="16288702" y="15765971"/>
                  <a:pt x="16284824" y="15735421"/>
                </a:cubicBezTo>
                <a:lnTo>
                  <a:pt x="16131920" y="15716269"/>
                </a:lnTo>
                <a:cubicBezTo>
                  <a:pt x="16105092" y="15712470"/>
                  <a:pt x="16082219" y="15693318"/>
                  <a:pt x="16074543" y="15666567"/>
                </a:cubicBezTo>
                <a:cubicBezTo>
                  <a:pt x="16051592" y="15597714"/>
                  <a:pt x="16059268" y="15628341"/>
                  <a:pt x="16028640" y="15563287"/>
                </a:cubicBezTo>
                <a:cubicBezTo>
                  <a:pt x="16017165" y="15536537"/>
                  <a:pt x="16021042" y="15509786"/>
                  <a:pt x="16036317" y="15486835"/>
                </a:cubicBezTo>
                <a:lnTo>
                  <a:pt x="16131920" y="15364481"/>
                </a:lnTo>
                <a:cubicBezTo>
                  <a:pt x="16112769" y="15341530"/>
                  <a:pt x="16086018" y="15307103"/>
                  <a:pt x="16047792" y="15268877"/>
                </a:cubicBezTo>
                <a:cubicBezTo>
                  <a:pt x="16009489" y="15230651"/>
                  <a:pt x="15978939" y="15207700"/>
                  <a:pt x="15955988" y="15188625"/>
                </a:cubicBezTo>
                <a:lnTo>
                  <a:pt x="15833633" y="15280352"/>
                </a:lnTo>
                <a:cubicBezTo>
                  <a:pt x="15810682" y="15295627"/>
                  <a:pt x="15780132" y="15299504"/>
                  <a:pt x="15753382" y="15288029"/>
                </a:cubicBezTo>
                <a:cubicBezTo>
                  <a:pt x="15696004" y="15261278"/>
                  <a:pt x="15715078" y="15268877"/>
                  <a:pt x="15650102" y="15245926"/>
                </a:cubicBezTo>
                <a:cubicBezTo>
                  <a:pt x="15623351" y="15238327"/>
                  <a:pt x="15604199" y="15211499"/>
                  <a:pt x="15600400" y="15184748"/>
                </a:cubicBezTo>
                <a:lnTo>
                  <a:pt x="15581248" y="15031844"/>
                </a:lnTo>
                <a:cubicBezTo>
                  <a:pt x="15550698" y="15027967"/>
                  <a:pt x="15508673" y="15024168"/>
                  <a:pt x="15455094" y="15024168"/>
                </a:cubicBezTo>
                <a:close/>
                <a:moveTo>
                  <a:pt x="1826164" y="15022645"/>
                </a:moveTo>
                <a:cubicBezTo>
                  <a:pt x="1879360" y="15060154"/>
                  <a:pt x="1952405" y="15088086"/>
                  <a:pt x="2044506" y="15107239"/>
                </a:cubicBezTo>
                <a:cubicBezTo>
                  <a:pt x="2136606" y="15127190"/>
                  <a:pt x="2235853" y="15136767"/>
                  <a:pt x="2341451" y="15136767"/>
                </a:cubicBezTo>
                <a:cubicBezTo>
                  <a:pt x="2447842" y="15136767"/>
                  <a:pt x="2546295" y="15127190"/>
                  <a:pt x="2638396" y="15107239"/>
                </a:cubicBezTo>
                <a:cubicBezTo>
                  <a:pt x="2730497" y="15088086"/>
                  <a:pt x="2803542" y="15060154"/>
                  <a:pt x="2856738" y="15022645"/>
                </a:cubicBezTo>
                <a:lnTo>
                  <a:pt x="2856738" y="15136767"/>
                </a:lnTo>
                <a:cubicBezTo>
                  <a:pt x="2856738" y="15167093"/>
                  <a:pt x="2833712" y="15195823"/>
                  <a:pt x="2787663" y="15222159"/>
                </a:cubicBezTo>
                <a:cubicBezTo>
                  <a:pt x="2741612" y="15248495"/>
                  <a:pt x="2678888" y="15269244"/>
                  <a:pt x="2599492" y="15285205"/>
                </a:cubicBezTo>
                <a:cubicBezTo>
                  <a:pt x="2520888" y="15300368"/>
                  <a:pt x="2434345" y="15308349"/>
                  <a:pt x="2341451" y="15308349"/>
                </a:cubicBezTo>
                <a:cubicBezTo>
                  <a:pt x="2248555" y="15308349"/>
                  <a:pt x="2162013" y="15300368"/>
                  <a:pt x="2083410" y="15285205"/>
                </a:cubicBezTo>
                <a:cubicBezTo>
                  <a:pt x="2004013" y="15269244"/>
                  <a:pt x="1941289" y="15248495"/>
                  <a:pt x="1895240" y="15222159"/>
                </a:cubicBezTo>
                <a:cubicBezTo>
                  <a:pt x="1849189" y="15195823"/>
                  <a:pt x="1826164" y="15167093"/>
                  <a:pt x="1826164" y="15136767"/>
                </a:cubicBezTo>
                <a:close/>
                <a:moveTo>
                  <a:pt x="8657442" y="14958801"/>
                </a:moveTo>
                <a:cubicBezTo>
                  <a:pt x="8672528" y="14958801"/>
                  <a:pt x="8684437" y="14961195"/>
                  <a:pt x="8693171" y="14965983"/>
                </a:cubicBezTo>
                <a:cubicBezTo>
                  <a:pt x="8701905" y="14970772"/>
                  <a:pt x="8713814" y="14979550"/>
                  <a:pt x="8727312" y="14990723"/>
                </a:cubicBezTo>
                <a:cubicBezTo>
                  <a:pt x="8740015" y="15001896"/>
                  <a:pt x="8750337" y="15009876"/>
                  <a:pt x="8757483" y="15015463"/>
                </a:cubicBezTo>
                <a:cubicBezTo>
                  <a:pt x="8765422" y="15021049"/>
                  <a:pt x="8778126" y="15026635"/>
                  <a:pt x="8795593" y="15033020"/>
                </a:cubicBezTo>
                <a:cubicBezTo>
                  <a:pt x="8812267" y="15039404"/>
                  <a:pt x="8831322" y="15041798"/>
                  <a:pt x="8851171" y="15041798"/>
                </a:cubicBezTo>
                <a:cubicBezTo>
                  <a:pt x="8870227" y="15041798"/>
                  <a:pt x="8888488" y="15038606"/>
                  <a:pt x="8905955" y="15033020"/>
                </a:cubicBezTo>
                <a:cubicBezTo>
                  <a:pt x="8923423" y="15026635"/>
                  <a:pt x="8936126" y="15020251"/>
                  <a:pt x="8944066" y="15015463"/>
                </a:cubicBezTo>
                <a:cubicBezTo>
                  <a:pt x="8951212" y="15009876"/>
                  <a:pt x="8961533" y="15001896"/>
                  <a:pt x="8975031" y="14990723"/>
                </a:cubicBezTo>
                <a:cubicBezTo>
                  <a:pt x="8983764" y="14982742"/>
                  <a:pt x="8990910" y="14977156"/>
                  <a:pt x="8995674" y="14973166"/>
                </a:cubicBezTo>
                <a:cubicBezTo>
                  <a:pt x="9000438" y="14969974"/>
                  <a:pt x="9007584" y="14966781"/>
                  <a:pt x="9016317" y="14963589"/>
                </a:cubicBezTo>
                <a:cubicBezTo>
                  <a:pt x="9024257" y="14960397"/>
                  <a:pt x="9033785" y="14958801"/>
                  <a:pt x="9044106" y="14958801"/>
                </a:cubicBezTo>
                <a:cubicBezTo>
                  <a:pt x="9059192" y="14958801"/>
                  <a:pt x="9071101" y="14961195"/>
                  <a:pt x="9080629" y="14965983"/>
                </a:cubicBezTo>
                <a:cubicBezTo>
                  <a:pt x="9090157" y="14970772"/>
                  <a:pt x="9101272" y="14979550"/>
                  <a:pt x="9113976" y="14990723"/>
                </a:cubicBezTo>
                <a:cubicBezTo>
                  <a:pt x="9125885" y="15001098"/>
                  <a:pt x="9136207" y="15009078"/>
                  <a:pt x="9144941" y="15015463"/>
                </a:cubicBezTo>
                <a:cubicBezTo>
                  <a:pt x="9152880" y="15021049"/>
                  <a:pt x="9165584" y="15026635"/>
                  <a:pt x="9183051" y="15033020"/>
                </a:cubicBezTo>
                <a:cubicBezTo>
                  <a:pt x="9199725" y="15039404"/>
                  <a:pt x="9218780" y="15041798"/>
                  <a:pt x="9237835" y="15041798"/>
                </a:cubicBezTo>
                <a:cubicBezTo>
                  <a:pt x="9256890" y="15041798"/>
                  <a:pt x="9275946" y="15039404"/>
                  <a:pt x="9292619" y="15033020"/>
                </a:cubicBezTo>
                <a:cubicBezTo>
                  <a:pt x="9310086" y="15026635"/>
                  <a:pt x="9322790" y="15021049"/>
                  <a:pt x="9330730" y="15015463"/>
                </a:cubicBezTo>
                <a:cubicBezTo>
                  <a:pt x="9339463" y="15009078"/>
                  <a:pt x="9349785" y="15001098"/>
                  <a:pt x="9361695" y="14990723"/>
                </a:cubicBezTo>
                <a:cubicBezTo>
                  <a:pt x="9374398" y="14979550"/>
                  <a:pt x="9385514" y="14970772"/>
                  <a:pt x="9395041" y="14965983"/>
                </a:cubicBezTo>
                <a:cubicBezTo>
                  <a:pt x="9404569" y="14961195"/>
                  <a:pt x="9416479" y="14958801"/>
                  <a:pt x="9431564" y="14958801"/>
                </a:cubicBezTo>
                <a:cubicBezTo>
                  <a:pt x="9445855" y="14958801"/>
                  <a:pt x="9458559" y="14961195"/>
                  <a:pt x="9467293" y="14965983"/>
                </a:cubicBezTo>
                <a:cubicBezTo>
                  <a:pt x="9476820" y="14970772"/>
                  <a:pt x="9487936" y="14979550"/>
                  <a:pt x="9500639" y="14990723"/>
                </a:cubicBezTo>
                <a:cubicBezTo>
                  <a:pt x="9512549" y="15001098"/>
                  <a:pt x="9522871" y="15009078"/>
                  <a:pt x="9531604" y="15015463"/>
                </a:cubicBezTo>
                <a:cubicBezTo>
                  <a:pt x="9539544" y="15021049"/>
                  <a:pt x="9552248" y="15026635"/>
                  <a:pt x="9569715" y="15033020"/>
                </a:cubicBezTo>
                <a:cubicBezTo>
                  <a:pt x="9587182" y="15039404"/>
                  <a:pt x="9605444" y="15041798"/>
                  <a:pt x="9624499" y="15041798"/>
                </a:cubicBezTo>
                <a:cubicBezTo>
                  <a:pt x="9624499" y="15041798"/>
                  <a:pt x="9624499" y="15290791"/>
                  <a:pt x="9624499" y="15290791"/>
                </a:cubicBezTo>
                <a:lnTo>
                  <a:pt x="8463714" y="15290791"/>
                </a:lnTo>
                <a:lnTo>
                  <a:pt x="8463714" y="15041798"/>
                </a:lnTo>
                <a:cubicBezTo>
                  <a:pt x="8482769" y="15041798"/>
                  <a:pt x="8501824" y="15039404"/>
                  <a:pt x="8518498" y="15033020"/>
                </a:cubicBezTo>
                <a:cubicBezTo>
                  <a:pt x="8535965" y="15026635"/>
                  <a:pt x="8548668" y="15021049"/>
                  <a:pt x="8556608" y="15015463"/>
                </a:cubicBezTo>
                <a:cubicBezTo>
                  <a:pt x="8565342" y="15009078"/>
                  <a:pt x="8575663" y="15001098"/>
                  <a:pt x="8587573" y="14990723"/>
                </a:cubicBezTo>
                <a:cubicBezTo>
                  <a:pt x="8600277" y="14979550"/>
                  <a:pt x="8611392" y="14970772"/>
                  <a:pt x="8620920" y="14965983"/>
                </a:cubicBezTo>
                <a:cubicBezTo>
                  <a:pt x="8630447" y="14961195"/>
                  <a:pt x="8642357" y="14958801"/>
                  <a:pt x="8657442" y="14958801"/>
                </a:cubicBezTo>
                <a:close/>
                <a:moveTo>
                  <a:pt x="16805966" y="14948426"/>
                </a:moveTo>
                <a:lnTo>
                  <a:pt x="16888538" y="15115219"/>
                </a:lnTo>
                <a:lnTo>
                  <a:pt x="17071946" y="15141555"/>
                </a:lnTo>
                <a:lnTo>
                  <a:pt x="16939352" y="15271638"/>
                </a:lnTo>
                <a:cubicBezTo>
                  <a:pt x="16939352" y="15271638"/>
                  <a:pt x="16970318" y="15454393"/>
                  <a:pt x="16970318" y="15454393"/>
                </a:cubicBezTo>
                <a:lnTo>
                  <a:pt x="16805966" y="15368203"/>
                </a:lnTo>
                <a:lnTo>
                  <a:pt x="16641612" y="15454393"/>
                </a:lnTo>
                <a:lnTo>
                  <a:pt x="16673372" y="15271638"/>
                </a:lnTo>
                <a:lnTo>
                  <a:pt x="16540780" y="15141555"/>
                </a:lnTo>
                <a:lnTo>
                  <a:pt x="16724186" y="15115219"/>
                </a:lnTo>
                <a:close/>
                <a:moveTo>
                  <a:pt x="15464620" y="14871768"/>
                </a:moveTo>
                <a:cubicBezTo>
                  <a:pt x="15594617" y="14871768"/>
                  <a:pt x="15671173" y="14894698"/>
                  <a:pt x="15674918" y="14894698"/>
                </a:cubicBezTo>
                <a:cubicBezTo>
                  <a:pt x="15705522" y="14902372"/>
                  <a:pt x="15724706" y="14925302"/>
                  <a:pt x="15728452" y="14955906"/>
                </a:cubicBezTo>
                <a:lnTo>
                  <a:pt x="15751382" y="15116507"/>
                </a:lnTo>
                <a:cubicBezTo>
                  <a:pt x="15774404" y="15124181"/>
                  <a:pt x="15762893" y="15120344"/>
                  <a:pt x="15785823" y="15131764"/>
                </a:cubicBezTo>
                <a:lnTo>
                  <a:pt x="15915912" y="15032370"/>
                </a:lnTo>
                <a:cubicBezTo>
                  <a:pt x="15938842" y="15013277"/>
                  <a:pt x="15973192" y="15013277"/>
                  <a:pt x="15999958" y="15028533"/>
                </a:cubicBezTo>
                <a:cubicBezTo>
                  <a:pt x="16003795" y="15028533"/>
                  <a:pt x="16068840" y="15070647"/>
                  <a:pt x="16160652" y="15162368"/>
                </a:cubicBezTo>
                <a:cubicBezTo>
                  <a:pt x="16252372" y="15254179"/>
                  <a:pt x="16294486" y="15319224"/>
                  <a:pt x="16294486" y="15322969"/>
                </a:cubicBezTo>
                <a:cubicBezTo>
                  <a:pt x="16309742" y="15349828"/>
                  <a:pt x="16309742" y="15384177"/>
                  <a:pt x="16290650" y="15407107"/>
                </a:cubicBezTo>
                <a:lnTo>
                  <a:pt x="16191164" y="15537196"/>
                </a:lnTo>
                <a:cubicBezTo>
                  <a:pt x="16202674" y="15560126"/>
                  <a:pt x="16198838" y="15548616"/>
                  <a:pt x="16206512" y="15571546"/>
                </a:cubicBezTo>
                <a:lnTo>
                  <a:pt x="16367114" y="15594567"/>
                </a:lnTo>
                <a:cubicBezTo>
                  <a:pt x="16397718" y="15598312"/>
                  <a:pt x="16420648" y="15617497"/>
                  <a:pt x="16428320" y="15648101"/>
                </a:cubicBezTo>
                <a:cubicBezTo>
                  <a:pt x="16428320" y="15651846"/>
                  <a:pt x="16451252" y="15728402"/>
                  <a:pt x="16451252" y="15858400"/>
                </a:cubicBezTo>
                <a:cubicBezTo>
                  <a:pt x="16451252" y="15988397"/>
                  <a:pt x="16428320" y="16064953"/>
                  <a:pt x="16428320" y="16068698"/>
                </a:cubicBezTo>
                <a:cubicBezTo>
                  <a:pt x="16420648" y="16099302"/>
                  <a:pt x="16397718" y="16118486"/>
                  <a:pt x="16367114" y="16122232"/>
                </a:cubicBezTo>
                <a:lnTo>
                  <a:pt x="16206512" y="16145162"/>
                </a:lnTo>
                <a:cubicBezTo>
                  <a:pt x="16198838" y="16168184"/>
                  <a:pt x="16202674" y="16156673"/>
                  <a:pt x="16191164" y="16179603"/>
                </a:cubicBezTo>
                <a:lnTo>
                  <a:pt x="16290650" y="16309692"/>
                </a:lnTo>
                <a:cubicBezTo>
                  <a:pt x="16309742" y="16332622"/>
                  <a:pt x="16309742" y="16366972"/>
                  <a:pt x="16294486" y="16393738"/>
                </a:cubicBezTo>
                <a:cubicBezTo>
                  <a:pt x="16294486" y="16397576"/>
                  <a:pt x="16252372" y="16462620"/>
                  <a:pt x="16160652" y="16554432"/>
                </a:cubicBezTo>
                <a:cubicBezTo>
                  <a:pt x="16068840" y="16646152"/>
                  <a:pt x="16003795" y="16688266"/>
                  <a:pt x="15999958" y="16688266"/>
                </a:cubicBezTo>
                <a:cubicBezTo>
                  <a:pt x="15973192" y="16703522"/>
                  <a:pt x="15938842" y="16703522"/>
                  <a:pt x="15915912" y="16684430"/>
                </a:cubicBezTo>
                <a:lnTo>
                  <a:pt x="15785823" y="16584944"/>
                </a:lnTo>
                <a:cubicBezTo>
                  <a:pt x="15762893" y="16596454"/>
                  <a:pt x="15774404" y="16592618"/>
                  <a:pt x="15751382" y="16600292"/>
                </a:cubicBezTo>
                <a:lnTo>
                  <a:pt x="15728452" y="16760894"/>
                </a:lnTo>
                <a:cubicBezTo>
                  <a:pt x="15724706" y="16791498"/>
                  <a:pt x="15705522" y="16814428"/>
                  <a:pt x="15674918" y="16822100"/>
                </a:cubicBezTo>
                <a:cubicBezTo>
                  <a:pt x="15671173" y="16822100"/>
                  <a:pt x="15594617" y="16845032"/>
                  <a:pt x="15464620" y="16845032"/>
                </a:cubicBezTo>
                <a:cubicBezTo>
                  <a:pt x="15334622" y="16845032"/>
                  <a:pt x="15258066" y="16822100"/>
                  <a:pt x="15254321" y="16822100"/>
                </a:cubicBezTo>
                <a:cubicBezTo>
                  <a:pt x="15223717" y="16814428"/>
                  <a:pt x="15204532" y="16791498"/>
                  <a:pt x="15200787" y="16760894"/>
                </a:cubicBezTo>
                <a:lnTo>
                  <a:pt x="15181602" y="16600292"/>
                </a:lnTo>
                <a:cubicBezTo>
                  <a:pt x="15158672" y="16592618"/>
                  <a:pt x="15166346" y="16596454"/>
                  <a:pt x="15143416" y="16584944"/>
                </a:cubicBezTo>
                <a:lnTo>
                  <a:pt x="15013327" y="16684430"/>
                </a:lnTo>
                <a:cubicBezTo>
                  <a:pt x="14990397" y="16703522"/>
                  <a:pt x="14956048" y="16703522"/>
                  <a:pt x="14929189" y="16688266"/>
                </a:cubicBezTo>
                <a:cubicBezTo>
                  <a:pt x="14925444" y="16688266"/>
                  <a:pt x="14860399" y="16646152"/>
                  <a:pt x="14768588" y="16554432"/>
                </a:cubicBezTo>
                <a:cubicBezTo>
                  <a:pt x="14676867" y="16462620"/>
                  <a:pt x="14634753" y="16397576"/>
                  <a:pt x="14634753" y="16393738"/>
                </a:cubicBezTo>
                <a:cubicBezTo>
                  <a:pt x="14619497" y="16366972"/>
                  <a:pt x="14619497" y="16332622"/>
                  <a:pt x="14638590" y="16309692"/>
                </a:cubicBezTo>
                <a:lnTo>
                  <a:pt x="14737984" y="16179603"/>
                </a:lnTo>
                <a:cubicBezTo>
                  <a:pt x="14726564" y="16156673"/>
                  <a:pt x="14730401" y="16168184"/>
                  <a:pt x="14722727" y="16145162"/>
                </a:cubicBezTo>
                <a:lnTo>
                  <a:pt x="14562126" y="16122232"/>
                </a:lnTo>
                <a:cubicBezTo>
                  <a:pt x="14531522" y="16118486"/>
                  <a:pt x="14508592" y="16099302"/>
                  <a:pt x="14500918" y="16068698"/>
                </a:cubicBezTo>
                <a:cubicBezTo>
                  <a:pt x="14500918" y="16064953"/>
                  <a:pt x="14477988" y="15988397"/>
                  <a:pt x="14477988" y="15858400"/>
                </a:cubicBezTo>
                <a:cubicBezTo>
                  <a:pt x="14477988" y="15728402"/>
                  <a:pt x="14500918" y="15651846"/>
                  <a:pt x="14500918" y="15648101"/>
                </a:cubicBezTo>
                <a:cubicBezTo>
                  <a:pt x="14508592" y="15617497"/>
                  <a:pt x="14531522" y="15598312"/>
                  <a:pt x="14562126" y="15594567"/>
                </a:cubicBezTo>
                <a:lnTo>
                  <a:pt x="14722727" y="15575382"/>
                </a:lnTo>
                <a:cubicBezTo>
                  <a:pt x="14730401" y="15552452"/>
                  <a:pt x="14726564" y="15560126"/>
                  <a:pt x="14737984" y="15537196"/>
                </a:cubicBezTo>
                <a:lnTo>
                  <a:pt x="14638590" y="15407107"/>
                </a:lnTo>
                <a:cubicBezTo>
                  <a:pt x="14619497" y="15384177"/>
                  <a:pt x="14619497" y="15349828"/>
                  <a:pt x="14634753" y="15322969"/>
                </a:cubicBezTo>
                <a:cubicBezTo>
                  <a:pt x="14634753" y="15319224"/>
                  <a:pt x="14676867" y="15254179"/>
                  <a:pt x="14768588" y="15162368"/>
                </a:cubicBezTo>
                <a:cubicBezTo>
                  <a:pt x="14860399" y="15070647"/>
                  <a:pt x="14925444" y="15028533"/>
                  <a:pt x="14929189" y="15028533"/>
                </a:cubicBezTo>
                <a:cubicBezTo>
                  <a:pt x="14956048" y="15013277"/>
                  <a:pt x="14990397" y="15013277"/>
                  <a:pt x="15013327" y="15032370"/>
                </a:cubicBezTo>
                <a:lnTo>
                  <a:pt x="15143416" y="15131764"/>
                </a:lnTo>
                <a:cubicBezTo>
                  <a:pt x="15166346" y="15120344"/>
                  <a:pt x="15154836" y="15124181"/>
                  <a:pt x="15177766" y="15116507"/>
                </a:cubicBezTo>
                <a:lnTo>
                  <a:pt x="15200787" y="14955906"/>
                </a:lnTo>
                <a:cubicBezTo>
                  <a:pt x="15204532" y="14925302"/>
                  <a:pt x="15223717" y="14902372"/>
                  <a:pt x="15254321" y="14894698"/>
                </a:cubicBezTo>
                <a:cubicBezTo>
                  <a:pt x="15258066" y="14894698"/>
                  <a:pt x="15334622" y="14871768"/>
                  <a:pt x="15464620" y="14871768"/>
                </a:cubicBezTo>
                <a:close/>
                <a:moveTo>
                  <a:pt x="1826164" y="14764874"/>
                </a:moveTo>
                <a:cubicBezTo>
                  <a:pt x="1879360" y="14802382"/>
                  <a:pt x="1952405" y="14830314"/>
                  <a:pt x="2044506" y="14850265"/>
                </a:cubicBezTo>
                <a:cubicBezTo>
                  <a:pt x="2136606" y="14869419"/>
                  <a:pt x="2235853" y="14878995"/>
                  <a:pt x="2341451" y="14878995"/>
                </a:cubicBezTo>
                <a:cubicBezTo>
                  <a:pt x="2447842" y="14878995"/>
                  <a:pt x="2546295" y="14869419"/>
                  <a:pt x="2638396" y="14850265"/>
                </a:cubicBezTo>
                <a:cubicBezTo>
                  <a:pt x="2730497" y="14830314"/>
                  <a:pt x="2803542" y="14802382"/>
                  <a:pt x="2856738" y="14764874"/>
                </a:cubicBezTo>
                <a:lnTo>
                  <a:pt x="2856738" y="14878995"/>
                </a:lnTo>
                <a:cubicBezTo>
                  <a:pt x="2856738" y="14909321"/>
                  <a:pt x="2833712" y="14938051"/>
                  <a:pt x="2787663" y="14964387"/>
                </a:cubicBezTo>
                <a:cubicBezTo>
                  <a:pt x="2741612" y="14990723"/>
                  <a:pt x="2678888" y="15012270"/>
                  <a:pt x="2599492" y="15027434"/>
                </a:cubicBezTo>
                <a:cubicBezTo>
                  <a:pt x="2520888" y="15042597"/>
                  <a:pt x="2434345" y="15050577"/>
                  <a:pt x="2341451" y="15050577"/>
                </a:cubicBezTo>
                <a:cubicBezTo>
                  <a:pt x="2248555" y="15050577"/>
                  <a:pt x="2162013" y="15042597"/>
                  <a:pt x="2083410" y="15027434"/>
                </a:cubicBezTo>
                <a:cubicBezTo>
                  <a:pt x="2004013" y="15012270"/>
                  <a:pt x="1941289" y="14990723"/>
                  <a:pt x="1895240" y="14964387"/>
                </a:cubicBezTo>
                <a:cubicBezTo>
                  <a:pt x="1849189" y="14938051"/>
                  <a:pt x="1826164" y="14909321"/>
                  <a:pt x="1826164" y="14878995"/>
                </a:cubicBezTo>
                <a:close/>
                <a:moveTo>
                  <a:pt x="12348316" y="14605068"/>
                </a:moveTo>
                <a:cubicBezTo>
                  <a:pt x="12479267" y="14605068"/>
                  <a:pt x="12618548" y="14648976"/>
                  <a:pt x="12720811" y="14722579"/>
                </a:cubicBezTo>
                <a:cubicBezTo>
                  <a:pt x="12811910" y="14788182"/>
                  <a:pt x="12920651" y="14909779"/>
                  <a:pt x="12920651" y="15116372"/>
                </a:cubicBezTo>
                <a:cubicBezTo>
                  <a:pt x="12920651" y="15212073"/>
                  <a:pt x="12891615" y="15314046"/>
                  <a:pt x="12842855" y="15389202"/>
                </a:cubicBezTo>
                <a:cubicBezTo>
                  <a:pt x="12777958" y="15489391"/>
                  <a:pt x="12682173" y="15542277"/>
                  <a:pt x="12565971" y="15542277"/>
                </a:cubicBezTo>
                <a:cubicBezTo>
                  <a:pt x="12479036" y="15542277"/>
                  <a:pt x="12438721" y="15520582"/>
                  <a:pt x="12390308" y="15481565"/>
                </a:cubicBezTo>
                <a:cubicBezTo>
                  <a:pt x="12335070" y="15518798"/>
                  <a:pt x="12285790" y="15542277"/>
                  <a:pt x="12199664" y="15542277"/>
                </a:cubicBezTo>
                <a:cubicBezTo>
                  <a:pt x="12068192" y="15542277"/>
                  <a:pt x="11972755" y="15462344"/>
                  <a:pt x="11972755" y="15352142"/>
                </a:cubicBezTo>
                <a:cubicBezTo>
                  <a:pt x="11972755" y="15253219"/>
                  <a:pt x="12023365" y="15131162"/>
                  <a:pt x="12095898" y="15055257"/>
                </a:cubicBezTo>
                <a:cubicBezTo>
                  <a:pt x="12161085" y="14987467"/>
                  <a:pt x="12254382" y="14942293"/>
                  <a:pt x="12498008" y="14942293"/>
                </a:cubicBezTo>
                <a:cubicBezTo>
                  <a:pt x="12519235" y="14942293"/>
                  <a:pt x="12541735" y="14942638"/>
                  <a:pt x="12564987" y="14943329"/>
                </a:cubicBezTo>
                <a:lnTo>
                  <a:pt x="12608252" y="14944595"/>
                </a:lnTo>
                <a:lnTo>
                  <a:pt x="12599634" y="14986949"/>
                </a:lnTo>
                <a:lnTo>
                  <a:pt x="12547404" y="15244644"/>
                </a:lnTo>
                <a:cubicBezTo>
                  <a:pt x="12546594" y="15248788"/>
                  <a:pt x="12545553" y="15253794"/>
                  <a:pt x="12544512" y="15259319"/>
                </a:cubicBezTo>
                <a:cubicBezTo>
                  <a:pt x="12540405" y="15280266"/>
                  <a:pt x="12533348" y="15315369"/>
                  <a:pt x="12533348" y="15329929"/>
                </a:cubicBezTo>
                <a:cubicBezTo>
                  <a:pt x="12533348" y="15352890"/>
                  <a:pt x="12543124" y="15361925"/>
                  <a:pt x="12568111" y="15361925"/>
                </a:cubicBezTo>
                <a:cubicBezTo>
                  <a:pt x="12611029" y="15361925"/>
                  <a:pt x="12645213" y="15333727"/>
                  <a:pt x="12669853" y="15278252"/>
                </a:cubicBezTo>
                <a:cubicBezTo>
                  <a:pt x="12692931" y="15225942"/>
                  <a:pt x="12701261" y="15162928"/>
                  <a:pt x="12701261" y="15124947"/>
                </a:cubicBezTo>
                <a:cubicBezTo>
                  <a:pt x="12701261" y="15024700"/>
                  <a:pt x="12666961" y="14939646"/>
                  <a:pt x="12602063" y="14879049"/>
                </a:cubicBezTo>
                <a:cubicBezTo>
                  <a:pt x="12536588" y="14817819"/>
                  <a:pt x="12444505" y="14785535"/>
                  <a:pt x="12335648" y="14785535"/>
                </a:cubicBezTo>
                <a:cubicBezTo>
                  <a:pt x="12114523" y="14785535"/>
                  <a:pt x="11890621" y="14970779"/>
                  <a:pt x="11890621" y="15324807"/>
                </a:cubicBezTo>
                <a:cubicBezTo>
                  <a:pt x="11890621" y="15429370"/>
                  <a:pt x="11925209" y="15516208"/>
                  <a:pt x="11990512" y="15575999"/>
                </a:cubicBezTo>
                <a:cubicBezTo>
                  <a:pt x="12056046" y="15635963"/>
                  <a:pt x="12150847" y="15667672"/>
                  <a:pt x="12264562" y="15667672"/>
                </a:cubicBezTo>
                <a:cubicBezTo>
                  <a:pt x="12436928" y="15667672"/>
                  <a:pt x="12576556" y="15606442"/>
                  <a:pt x="12701839" y="15540320"/>
                </a:cubicBezTo>
                <a:lnTo>
                  <a:pt x="12735676" y="15522423"/>
                </a:lnTo>
                <a:lnTo>
                  <a:pt x="12751814" y="15557124"/>
                </a:lnTo>
                <a:lnTo>
                  <a:pt x="12802135" y="15664737"/>
                </a:lnTo>
                <a:lnTo>
                  <a:pt x="12816653" y="15695984"/>
                </a:lnTo>
                <a:lnTo>
                  <a:pt x="12786402" y="15712270"/>
                </a:lnTo>
                <a:cubicBezTo>
                  <a:pt x="12620746" y="15801123"/>
                  <a:pt x="12436638" y="15848081"/>
                  <a:pt x="12254093" y="15848081"/>
                </a:cubicBezTo>
                <a:cubicBezTo>
                  <a:pt x="12104574" y="15848081"/>
                  <a:pt x="11964773" y="15804115"/>
                  <a:pt x="11860543" y="15724240"/>
                </a:cubicBezTo>
                <a:cubicBezTo>
                  <a:pt x="11736706" y="15629288"/>
                  <a:pt x="11671288" y="15490024"/>
                  <a:pt x="11671288" y="15321412"/>
                </a:cubicBezTo>
                <a:cubicBezTo>
                  <a:pt x="11671288" y="15147448"/>
                  <a:pt x="11732021" y="14972678"/>
                  <a:pt x="11837928" y="14841873"/>
                </a:cubicBezTo>
                <a:cubicBezTo>
                  <a:pt x="11925499" y="14733858"/>
                  <a:pt x="12085140" y="14605068"/>
                  <a:pt x="12348316" y="14605068"/>
                </a:cubicBezTo>
                <a:close/>
                <a:moveTo>
                  <a:pt x="13495107" y="14521467"/>
                </a:moveTo>
                <a:cubicBezTo>
                  <a:pt x="13542745" y="14521467"/>
                  <a:pt x="13594353" y="14541418"/>
                  <a:pt x="13649931" y="14580523"/>
                </a:cubicBezTo>
                <a:cubicBezTo>
                  <a:pt x="13705509" y="14619628"/>
                  <a:pt x="13751559" y="14667511"/>
                  <a:pt x="13788876" y="14724173"/>
                </a:cubicBezTo>
                <a:cubicBezTo>
                  <a:pt x="13826193" y="14780835"/>
                  <a:pt x="13844454" y="14831910"/>
                  <a:pt x="13844454" y="14878995"/>
                </a:cubicBezTo>
                <a:cubicBezTo>
                  <a:pt x="13844454" y="14897351"/>
                  <a:pt x="13841278" y="14912514"/>
                  <a:pt x="13834132" y="14925283"/>
                </a:cubicBezTo>
                <a:cubicBezTo>
                  <a:pt x="13826987" y="14937253"/>
                  <a:pt x="13817459" y="14946830"/>
                  <a:pt x="13804755" y="14952416"/>
                </a:cubicBezTo>
                <a:cubicBezTo>
                  <a:pt x="13792052" y="14958003"/>
                  <a:pt x="13779348" y="14961993"/>
                  <a:pt x="13765851" y="14964387"/>
                </a:cubicBezTo>
                <a:cubicBezTo>
                  <a:pt x="13752353" y="14966781"/>
                  <a:pt x="13737268" y="14967579"/>
                  <a:pt x="13719800" y="14967579"/>
                </a:cubicBezTo>
                <a:cubicBezTo>
                  <a:pt x="13692011" y="14967579"/>
                  <a:pt x="13653901" y="14958801"/>
                  <a:pt x="13605469" y="14940446"/>
                </a:cubicBezTo>
                <a:cubicBezTo>
                  <a:pt x="13557036" y="14922090"/>
                  <a:pt x="13520514" y="14913312"/>
                  <a:pt x="13495107" y="14913312"/>
                </a:cubicBezTo>
                <a:cubicBezTo>
                  <a:pt x="13468112" y="14913312"/>
                  <a:pt x="13429207" y="14922090"/>
                  <a:pt x="13378393" y="14940446"/>
                </a:cubicBezTo>
                <a:cubicBezTo>
                  <a:pt x="13326785" y="14958003"/>
                  <a:pt x="13286292" y="14967579"/>
                  <a:pt x="13256915" y="14967579"/>
                </a:cubicBezTo>
                <a:cubicBezTo>
                  <a:pt x="13182282" y="14967579"/>
                  <a:pt x="13145760" y="14938051"/>
                  <a:pt x="13145760" y="14878995"/>
                </a:cubicBezTo>
                <a:cubicBezTo>
                  <a:pt x="13145760" y="14843881"/>
                  <a:pt x="13156875" y="14805574"/>
                  <a:pt x="13179106" y="14762479"/>
                </a:cubicBezTo>
                <a:cubicBezTo>
                  <a:pt x="13202131" y="14720183"/>
                  <a:pt x="13230714" y="14681078"/>
                  <a:pt x="13264061" y="14645963"/>
                </a:cubicBezTo>
                <a:cubicBezTo>
                  <a:pt x="13298202" y="14610849"/>
                  <a:pt x="13335519" y="14581321"/>
                  <a:pt x="13377599" y="14557379"/>
                </a:cubicBezTo>
                <a:cubicBezTo>
                  <a:pt x="13419679" y="14533438"/>
                  <a:pt x="13458584" y="14521467"/>
                  <a:pt x="13495107" y="14521467"/>
                </a:cubicBezTo>
                <a:close/>
                <a:moveTo>
                  <a:pt x="1826164" y="14507102"/>
                </a:moveTo>
                <a:cubicBezTo>
                  <a:pt x="1879360" y="14544611"/>
                  <a:pt x="1952405" y="14573341"/>
                  <a:pt x="2044506" y="14592494"/>
                </a:cubicBezTo>
                <a:cubicBezTo>
                  <a:pt x="2136606" y="14611647"/>
                  <a:pt x="2235853" y="14621224"/>
                  <a:pt x="2341451" y="14621224"/>
                </a:cubicBezTo>
                <a:cubicBezTo>
                  <a:pt x="2447842" y="14621224"/>
                  <a:pt x="2546295" y="14611647"/>
                  <a:pt x="2638396" y="14592494"/>
                </a:cubicBezTo>
                <a:cubicBezTo>
                  <a:pt x="2730497" y="14573341"/>
                  <a:pt x="2803542" y="14544611"/>
                  <a:pt x="2856738" y="14507102"/>
                </a:cubicBezTo>
                <a:cubicBezTo>
                  <a:pt x="2856738" y="14507102"/>
                  <a:pt x="2856738" y="14621224"/>
                  <a:pt x="2856738" y="14621224"/>
                </a:cubicBezTo>
                <a:cubicBezTo>
                  <a:pt x="2856738" y="14652348"/>
                  <a:pt x="2833712" y="14680280"/>
                  <a:pt x="2787663" y="14707414"/>
                </a:cubicBezTo>
                <a:cubicBezTo>
                  <a:pt x="2741612" y="14733749"/>
                  <a:pt x="2678888" y="14754499"/>
                  <a:pt x="2599492" y="14769662"/>
                </a:cubicBezTo>
                <a:cubicBezTo>
                  <a:pt x="2520888" y="14784825"/>
                  <a:pt x="2434345" y="14792805"/>
                  <a:pt x="2341451" y="14792805"/>
                </a:cubicBezTo>
                <a:cubicBezTo>
                  <a:pt x="2248555" y="14792805"/>
                  <a:pt x="2162013" y="14784825"/>
                  <a:pt x="2083410" y="14769662"/>
                </a:cubicBezTo>
                <a:cubicBezTo>
                  <a:pt x="2004013" y="14754499"/>
                  <a:pt x="1941289" y="14733749"/>
                  <a:pt x="1895240" y="14707414"/>
                </a:cubicBezTo>
                <a:cubicBezTo>
                  <a:pt x="1849189" y="14680280"/>
                  <a:pt x="1826164" y="14652348"/>
                  <a:pt x="1826164" y="14621224"/>
                </a:cubicBezTo>
                <a:close/>
                <a:moveTo>
                  <a:pt x="11094139" y="14488747"/>
                </a:moveTo>
                <a:cubicBezTo>
                  <a:pt x="11096521" y="14488747"/>
                  <a:pt x="11103667" y="14492737"/>
                  <a:pt x="11114782" y="14499920"/>
                </a:cubicBezTo>
                <a:cubicBezTo>
                  <a:pt x="11125898" y="14507102"/>
                  <a:pt x="11138601" y="14515083"/>
                  <a:pt x="11152893" y="14523861"/>
                </a:cubicBezTo>
                <a:cubicBezTo>
                  <a:pt x="11167184" y="14533438"/>
                  <a:pt x="11185446" y="14541418"/>
                  <a:pt x="11207677" y="14548601"/>
                </a:cubicBezTo>
                <a:cubicBezTo>
                  <a:pt x="11230702" y="14555783"/>
                  <a:pt x="11252933" y="14559774"/>
                  <a:pt x="11275958" y="14559774"/>
                </a:cubicBezTo>
                <a:cubicBezTo>
                  <a:pt x="11298189" y="14559774"/>
                  <a:pt x="11321215" y="14555783"/>
                  <a:pt x="11343446" y="14548601"/>
                </a:cubicBezTo>
                <a:cubicBezTo>
                  <a:pt x="11365677" y="14541418"/>
                  <a:pt x="11383938" y="14533438"/>
                  <a:pt x="11398230" y="14523861"/>
                </a:cubicBezTo>
                <a:cubicBezTo>
                  <a:pt x="11412521" y="14515083"/>
                  <a:pt x="11425225" y="14507102"/>
                  <a:pt x="11436340" y="14499920"/>
                </a:cubicBezTo>
                <a:cubicBezTo>
                  <a:pt x="11447456" y="14492737"/>
                  <a:pt x="11454602" y="14488747"/>
                  <a:pt x="11457778" y="14488747"/>
                </a:cubicBezTo>
                <a:cubicBezTo>
                  <a:pt x="11478421" y="14488747"/>
                  <a:pt x="11496682" y="14492737"/>
                  <a:pt x="11514149" y="14499121"/>
                </a:cubicBezTo>
                <a:cubicBezTo>
                  <a:pt x="11531617" y="14505506"/>
                  <a:pt x="11545908" y="14515083"/>
                  <a:pt x="11557818" y="14526255"/>
                </a:cubicBezTo>
                <a:cubicBezTo>
                  <a:pt x="11569727" y="14537428"/>
                  <a:pt x="11580049" y="14550995"/>
                  <a:pt x="11588783" y="14567754"/>
                </a:cubicBezTo>
                <a:cubicBezTo>
                  <a:pt x="11598310" y="14583715"/>
                  <a:pt x="11605456" y="14599676"/>
                  <a:pt x="11611014" y="14617234"/>
                </a:cubicBezTo>
                <a:cubicBezTo>
                  <a:pt x="11616572" y="14633993"/>
                  <a:pt x="11620542" y="14652348"/>
                  <a:pt x="11624511" y="14672299"/>
                </a:cubicBezTo>
                <a:cubicBezTo>
                  <a:pt x="11627687" y="14692251"/>
                  <a:pt x="11630069" y="14710606"/>
                  <a:pt x="11631657" y="14727365"/>
                </a:cubicBezTo>
                <a:cubicBezTo>
                  <a:pt x="11632451" y="14744922"/>
                  <a:pt x="11633245" y="14762479"/>
                  <a:pt x="11633245" y="14780037"/>
                </a:cubicBezTo>
                <a:cubicBezTo>
                  <a:pt x="11633245" y="14820737"/>
                  <a:pt x="11620542" y="14852660"/>
                  <a:pt x="11595928" y="14876601"/>
                </a:cubicBezTo>
                <a:cubicBezTo>
                  <a:pt x="11571315" y="14899745"/>
                  <a:pt x="11538763" y="14911716"/>
                  <a:pt x="11497476" y="14911716"/>
                </a:cubicBezTo>
                <a:lnTo>
                  <a:pt x="11053646" y="14911716"/>
                </a:lnTo>
                <a:cubicBezTo>
                  <a:pt x="11012360" y="14911716"/>
                  <a:pt x="10979807" y="14899745"/>
                  <a:pt x="10955194" y="14876601"/>
                </a:cubicBezTo>
                <a:cubicBezTo>
                  <a:pt x="10930581" y="14852660"/>
                  <a:pt x="10917877" y="14820737"/>
                  <a:pt x="10917877" y="14780037"/>
                </a:cubicBezTo>
                <a:cubicBezTo>
                  <a:pt x="10917877" y="14762479"/>
                  <a:pt x="10918671" y="14744922"/>
                  <a:pt x="10919465" y="14727365"/>
                </a:cubicBezTo>
                <a:cubicBezTo>
                  <a:pt x="10921053" y="14710606"/>
                  <a:pt x="10923435" y="14692251"/>
                  <a:pt x="10926611" y="14672299"/>
                </a:cubicBezTo>
                <a:cubicBezTo>
                  <a:pt x="10930581" y="14652348"/>
                  <a:pt x="10934551" y="14633993"/>
                  <a:pt x="10940109" y="14617234"/>
                </a:cubicBezTo>
                <a:cubicBezTo>
                  <a:pt x="10945666" y="14599676"/>
                  <a:pt x="10952812" y="14583715"/>
                  <a:pt x="10962340" y="14567754"/>
                </a:cubicBezTo>
                <a:cubicBezTo>
                  <a:pt x="10971073" y="14550995"/>
                  <a:pt x="10982189" y="14537428"/>
                  <a:pt x="10993305" y="14526255"/>
                </a:cubicBezTo>
                <a:cubicBezTo>
                  <a:pt x="11005214" y="14515083"/>
                  <a:pt x="11020300" y="14505506"/>
                  <a:pt x="11036973" y="14499121"/>
                </a:cubicBezTo>
                <a:cubicBezTo>
                  <a:pt x="11054440" y="14492737"/>
                  <a:pt x="11072702" y="14488747"/>
                  <a:pt x="11094139" y="14488747"/>
                </a:cubicBezTo>
                <a:close/>
                <a:moveTo>
                  <a:pt x="4548693" y="14475978"/>
                </a:moveTo>
                <a:cubicBezTo>
                  <a:pt x="4632057" y="14524659"/>
                  <a:pt x="4730511" y="14551793"/>
                  <a:pt x="4833729" y="14551793"/>
                </a:cubicBezTo>
                <a:cubicBezTo>
                  <a:pt x="4936944" y="14551793"/>
                  <a:pt x="5035394" y="14524659"/>
                  <a:pt x="5118762" y="14475978"/>
                </a:cubicBezTo>
                <a:cubicBezTo>
                  <a:pt x="5106060" y="14635589"/>
                  <a:pt x="4982993" y="14760085"/>
                  <a:pt x="4833729" y="14760085"/>
                </a:cubicBezTo>
                <a:cubicBezTo>
                  <a:pt x="4685253" y="14760085"/>
                  <a:pt x="4561399" y="14634791"/>
                  <a:pt x="4548693" y="14475978"/>
                </a:cubicBezTo>
                <a:close/>
                <a:moveTo>
                  <a:pt x="8629653" y="14420114"/>
                </a:moveTo>
                <a:lnTo>
                  <a:pt x="8795593" y="14420114"/>
                </a:lnTo>
                <a:lnTo>
                  <a:pt x="8795593" y="14710606"/>
                </a:lnTo>
                <a:lnTo>
                  <a:pt x="8961533" y="14710606"/>
                </a:lnTo>
                <a:lnTo>
                  <a:pt x="8961533" y="14420114"/>
                </a:lnTo>
                <a:lnTo>
                  <a:pt x="9126679" y="14420114"/>
                </a:lnTo>
                <a:lnTo>
                  <a:pt x="9126679" y="14710606"/>
                </a:lnTo>
                <a:lnTo>
                  <a:pt x="9292619" y="14710606"/>
                </a:lnTo>
                <a:lnTo>
                  <a:pt x="9292619" y="14420114"/>
                </a:lnTo>
                <a:lnTo>
                  <a:pt x="9458559" y="14420114"/>
                </a:lnTo>
                <a:lnTo>
                  <a:pt x="9458559" y="14710606"/>
                </a:lnTo>
                <a:lnTo>
                  <a:pt x="9499845" y="14710606"/>
                </a:lnTo>
                <a:cubicBezTo>
                  <a:pt x="9534780" y="14710606"/>
                  <a:pt x="9564157" y="14722577"/>
                  <a:pt x="9587976" y="14746518"/>
                </a:cubicBezTo>
                <a:cubicBezTo>
                  <a:pt x="9612589" y="14770460"/>
                  <a:pt x="9624499" y="14799988"/>
                  <a:pt x="9624499" y="14835102"/>
                </a:cubicBezTo>
                <a:cubicBezTo>
                  <a:pt x="9624499" y="14835102"/>
                  <a:pt x="9624499" y="14958801"/>
                  <a:pt x="9624499" y="14958801"/>
                </a:cubicBezTo>
                <a:cubicBezTo>
                  <a:pt x="9609413" y="14958801"/>
                  <a:pt x="9597504" y="14956407"/>
                  <a:pt x="9588770" y="14951618"/>
                </a:cubicBezTo>
                <a:cubicBezTo>
                  <a:pt x="9580037" y="14947628"/>
                  <a:pt x="9568127" y="14938849"/>
                  <a:pt x="9554629" y="14927677"/>
                </a:cubicBezTo>
                <a:cubicBezTo>
                  <a:pt x="9541926" y="14916504"/>
                  <a:pt x="9531604" y="14908523"/>
                  <a:pt x="9524459" y="14902937"/>
                </a:cubicBezTo>
                <a:cubicBezTo>
                  <a:pt x="9516519" y="14897351"/>
                  <a:pt x="9503815" y="14890966"/>
                  <a:pt x="9486348" y="14885380"/>
                </a:cubicBezTo>
                <a:cubicBezTo>
                  <a:pt x="9469675" y="14878995"/>
                  <a:pt x="9450619" y="14875803"/>
                  <a:pt x="9431564" y="14875803"/>
                </a:cubicBezTo>
                <a:cubicBezTo>
                  <a:pt x="9411715" y="14875803"/>
                  <a:pt x="9393453" y="14878995"/>
                  <a:pt x="9375986" y="14885380"/>
                </a:cubicBezTo>
                <a:cubicBezTo>
                  <a:pt x="9358519" y="14890966"/>
                  <a:pt x="9345815" y="14897351"/>
                  <a:pt x="9337875" y="14902937"/>
                </a:cubicBezTo>
                <a:cubicBezTo>
                  <a:pt x="9330730" y="14908523"/>
                  <a:pt x="9320408" y="14916504"/>
                  <a:pt x="9307705" y="14927677"/>
                </a:cubicBezTo>
                <a:cubicBezTo>
                  <a:pt x="9298177" y="14935657"/>
                  <a:pt x="9291031" y="14941244"/>
                  <a:pt x="9286267" y="14944436"/>
                </a:cubicBezTo>
                <a:cubicBezTo>
                  <a:pt x="9281504" y="14948426"/>
                  <a:pt x="9275152" y="14951618"/>
                  <a:pt x="9266418" y="14954811"/>
                </a:cubicBezTo>
                <a:cubicBezTo>
                  <a:pt x="9257684" y="14957205"/>
                  <a:pt x="9248157" y="14958801"/>
                  <a:pt x="9237835" y="14958801"/>
                </a:cubicBezTo>
                <a:cubicBezTo>
                  <a:pt x="9222750" y="14958801"/>
                  <a:pt x="9210840" y="14956407"/>
                  <a:pt x="9201312" y="14951618"/>
                </a:cubicBezTo>
                <a:cubicBezTo>
                  <a:pt x="9191785" y="14947628"/>
                  <a:pt x="9180669" y="14938849"/>
                  <a:pt x="9167966" y="14927677"/>
                </a:cubicBezTo>
                <a:cubicBezTo>
                  <a:pt x="9155262" y="14916504"/>
                  <a:pt x="9144941" y="14908523"/>
                  <a:pt x="9137795" y="14902937"/>
                </a:cubicBezTo>
                <a:cubicBezTo>
                  <a:pt x="9129855" y="14897351"/>
                  <a:pt x="9117152" y="14890966"/>
                  <a:pt x="9099684" y="14885380"/>
                </a:cubicBezTo>
                <a:cubicBezTo>
                  <a:pt x="9082217" y="14878995"/>
                  <a:pt x="9063956" y="14875803"/>
                  <a:pt x="9044106" y="14875803"/>
                </a:cubicBezTo>
                <a:cubicBezTo>
                  <a:pt x="9025051" y="14875803"/>
                  <a:pt x="9005996" y="14878995"/>
                  <a:pt x="8989322" y="14885380"/>
                </a:cubicBezTo>
                <a:cubicBezTo>
                  <a:pt x="8971855" y="14891764"/>
                  <a:pt x="8959151" y="14897351"/>
                  <a:pt x="8951212" y="14902937"/>
                </a:cubicBezTo>
                <a:cubicBezTo>
                  <a:pt x="8944066" y="14908523"/>
                  <a:pt x="8933744" y="14916504"/>
                  <a:pt x="8920247" y="14927677"/>
                </a:cubicBezTo>
                <a:cubicBezTo>
                  <a:pt x="8911513" y="14935657"/>
                  <a:pt x="8904367" y="14941244"/>
                  <a:pt x="8899604" y="14944436"/>
                </a:cubicBezTo>
                <a:cubicBezTo>
                  <a:pt x="8894046" y="14948426"/>
                  <a:pt x="8887694" y="14951618"/>
                  <a:pt x="8878960" y="14954811"/>
                </a:cubicBezTo>
                <a:cubicBezTo>
                  <a:pt x="8871021" y="14957205"/>
                  <a:pt x="8861493" y="14958801"/>
                  <a:pt x="8851171" y="14958801"/>
                </a:cubicBezTo>
                <a:cubicBezTo>
                  <a:pt x="8836086" y="14958801"/>
                  <a:pt x="8823382" y="14956407"/>
                  <a:pt x="8814649" y="14951618"/>
                </a:cubicBezTo>
                <a:cubicBezTo>
                  <a:pt x="8805121" y="14947628"/>
                  <a:pt x="8794005" y="14938849"/>
                  <a:pt x="8781302" y="14927677"/>
                </a:cubicBezTo>
                <a:cubicBezTo>
                  <a:pt x="8769392" y="14917302"/>
                  <a:pt x="8759071" y="14908523"/>
                  <a:pt x="8750337" y="14902937"/>
                </a:cubicBezTo>
                <a:cubicBezTo>
                  <a:pt x="8742397" y="14897351"/>
                  <a:pt x="8729694" y="14890966"/>
                  <a:pt x="8712226" y="14885380"/>
                </a:cubicBezTo>
                <a:cubicBezTo>
                  <a:pt x="8694759" y="14878995"/>
                  <a:pt x="8676498" y="14875803"/>
                  <a:pt x="8657442" y="14875803"/>
                </a:cubicBezTo>
                <a:cubicBezTo>
                  <a:pt x="8637593" y="14875803"/>
                  <a:pt x="8619332" y="14878995"/>
                  <a:pt x="8601864" y="14885380"/>
                </a:cubicBezTo>
                <a:cubicBezTo>
                  <a:pt x="8584397" y="14890966"/>
                  <a:pt x="8571694" y="14897351"/>
                  <a:pt x="8563754" y="14902937"/>
                </a:cubicBezTo>
                <a:cubicBezTo>
                  <a:pt x="8556608" y="14908523"/>
                  <a:pt x="8546287" y="14916504"/>
                  <a:pt x="8533583" y="14927677"/>
                </a:cubicBezTo>
                <a:cubicBezTo>
                  <a:pt x="8520879" y="14938849"/>
                  <a:pt x="8509764" y="14947628"/>
                  <a:pt x="8500236" y="14951618"/>
                </a:cubicBezTo>
                <a:cubicBezTo>
                  <a:pt x="8490709" y="14956407"/>
                  <a:pt x="8478799" y="14958801"/>
                  <a:pt x="8463714" y="14958801"/>
                </a:cubicBezTo>
                <a:lnTo>
                  <a:pt x="8463714" y="14835102"/>
                </a:lnTo>
                <a:cubicBezTo>
                  <a:pt x="8463714" y="14799988"/>
                  <a:pt x="8475623" y="14770460"/>
                  <a:pt x="8500236" y="14746518"/>
                </a:cubicBezTo>
                <a:cubicBezTo>
                  <a:pt x="8524055" y="14722577"/>
                  <a:pt x="8553432" y="14710606"/>
                  <a:pt x="8588367" y="14710606"/>
                </a:cubicBezTo>
                <a:lnTo>
                  <a:pt x="8629653" y="14710606"/>
                </a:lnTo>
                <a:close/>
                <a:moveTo>
                  <a:pt x="6494456" y="14401868"/>
                </a:moveTo>
                <a:cubicBezTo>
                  <a:pt x="6386592" y="14401868"/>
                  <a:pt x="6299193" y="14490724"/>
                  <a:pt x="6299193" y="14600324"/>
                </a:cubicBezTo>
                <a:cubicBezTo>
                  <a:pt x="6299193" y="14709905"/>
                  <a:pt x="6386592" y="14798743"/>
                  <a:pt x="6494456" y="14798743"/>
                </a:cubicBezTo>
                <a:cubicBezTo>
                  <a:pt x="6602320" y="14798743"/>
                  <a:pt x="6689718" y="14709905"/>
                  <a:pt x="6689718" y="14600324"/>
                </a:cubicBezTo>
                <a:cubicBezTo>
                  <a:pt x="6689718" y="14490724"/>
                  <a:pt x="6602320" y="14401868"/>
                  <a:pt x="6494456" y="14401868"/>
                </a:cubicBezTo>
                <a:close/>
                <a:moveTo>
                  <a:pt x="3958771" y="14340309"/>
                </a:moveTo>
                <a:lnTo>
                  <a:pt x="4108832" y="14340309"/>
                </a:lnTo>
                <a:cubicBezTo>
                  <a:pt x="4119154" y="14340309"/>
                  <a:pt x="4127886" y="14344299"/>
                  <a:pt x="4135826" y="14351481"/>
                </a:cubicBezTo>
                <a:cubicBezTo>
                  <a:pt x="4142972" y="14358664"/>
                  <a:pt x="4146941" y="14368241"/>
                  <a:pt x="4146941" y="14377817"/>
                </a:cubicBezTo>
                <a:lnTo>
                  <a:pt x="4146941" y="15318723"/>
                </a:lnTo>
                <a:cubicBezTo>
                  <a:pt x="4146941" y="15339473"/>
                  <a:pt x="4139002" y="15357030"/>
                  <a:pt x="4124711" y="15372193"/>
                </a:cubicBezTo>
                <a:cubicBezTo>
                  <a:pt x="4109624" y="15386558"/>
                  <a:pt x="4092159" y="15394539"/>
                  <a:pt x="4071515" y="15394539"/>
                </a:cubicBezTo>
                <a:cubicBezTo>
                  <a:pt x="4071515" y="15394539"/>
                  <a:pt x="3996088" y="15394539"/>
                  <a:pt x="3996088" y="15394539"/>
                </a:cubicBezTo>
                <a:cubicBezTo>
                  <a:pt x="3976238" y="15394539"/>
                  <a:pt x="3957978" y="15386558"/>
                  <a:pt x="3943687" y="15372193"/>
                </a:cubicBezTo>
                <a:cubicBezTo>
                  <a:pt x="3928600" y="15357030"/>
                  <a:pt x="3920660" y="15339473"/>
                  <a:pt x="3920660" y="15318723"/>
                </a:cubicBezTo>
                <a:lnTo>
                  <a:pt x="3920660" y="15017857"/>
                </a:lnTo>
                <a:lnTo>
                  <a:pt x="3788862" y="15017857"/>
                </a:lnTo>
                <a:cubicBezTo>
                  <a:pt x="3784098" y="15017857"/>
                  <a:pt x="3780129" y="15016261"/>
                  <a:pt x="3776159" y="15012270"/>
                </a:cubicBezTo>
                <a:cubicBezTo>
                  <a:pt x="3772189" y="15009078"/>
                  <a:pt x="3770602" y="15004290"/>
                  <a:pt x="3770602" y="14999502"/>
                </a:cubicBezTo>
                <a:lnTo>
                  <a:pt x="3770602" y="14528649"/>
                </a:lnTo>
                <a:cubicBezTo>
                  <a:pt x="3770602" y="14476776"/>
                  <a:pt x="3788862" y="14432883"/>
                  <a:pt x="3825385" y="14395374"/>
                </a:cubicBezTo>
                <a:cubicBezTo>
                  <a:pt x="3862701" y="14358664"/>
                  <a:pt x="3907164" y="14340309"/>
                  <a:pt x="3958771" y="14340309"/>
                </a:cubicBezTo>
                <a:close/>
                <a:moveTo>
                  <a:pt x="3356146" y="14340309"/>
                </a:moveTo>
                <a:cubicBezTo>
                  <a:pt x="3366468" y="14340309"/>
                  <a:pt x="3375203" y="14344299"/>
                  <a:pt x="3383144" y="14351481"/>
                </a:cubicBezTo>
                <a:cubicBezTo>
                  <a:pt x="3390289" y="14358664"/>
                  <a:pt x="3394258" y="14368241"/>
                  <a:pt x="3394258" y="14377817"/>
                </a:cubicBezTo>
                <a:lnTo>
                  <a:pt x="3394258" y="14622820"/>
                </a:lnTo>
                <a:cubicBezTo>
                  <a:pt x="3394258" y="14633195"/>
                  <a:pt x="3397433" y="14641973"/>
                  <a:pt x="3405373" y="14649156"/>
                </a:cubicBezTo>
                <a:cubicBezTo>
                  <a:pt x="3412518" y="14656338"/>
                  <a:pt x="3421252" y="14660328"/>
                  <a:pt x="3431573" y="14660328"/>
                </a:cubicBezTo>
                <a:cubicBezTo>
                  <a:pt x="3441895" y="14660328"/>
                  <a:pt x="3450628" y="14656338"/>
                  <a:pt x="3457774" y="14649156"/>
                </a:cubicBezTo>
                <a:cubicBezTo>
                  <a:pt x="3465714" y="14641973"/>
                  <a:pt x="3469683" y="14633195"/>
                  <a:pt x="3469683" y="14622820"/>
                </a:cubicBezTo>
                <a:lnTo>
                  <a:pt x="3469683" y="14377817"/>
                </a:lnTo>
                <a:cubicBezTo>
                  <a:pt x="3469683" y="14368241"/>
                  <a:pt x="3472859" y="14358664"/>
                  <a:pt x="3480798" y="14351481"/>
                </a:cubicBezTo>
                <a:cubicBezTo>
                  <a:pt x="3487945" y="14344299"/>
                  <a:pt x="3496679" y="14340309"/>
                  <a:pt x="3507000" y="14340309"/>
                </a:cubicBezTo>
                <a:cubicBezTo>
                  <a:pt x="3517321" y="14340309"/>
                  <a:pt x="3526055" y="14344299"/>
                  <a:pt x="3533202" y="14351481"/>
                </a:cubicBezTo>
                <a:cubicBezTo>
                  <a:pt x="3541142" y="14358664"/>
                  <a:pt x="3544317" y="14368241"/>
                  <a:pt x="3544317" y="14377817"/>
                </a:cubicBezTo>
                <a:lnTo>
                  <a:pt x="3544317" y="14622820"/>
                </a:lnTo>
                <a:cubicBezTo>
                  <a:pt x="3544317" y="14633195"/>
                  <a:pt x="3548286" y="14641973"/>
                  <a:pt x="3555432" y="14649156"/>
                </a:cubicBezTo>
                <a:cubicBezTo>
                  <a:pt x="3563372" y="14656338"/>
                  <a:pt x="3572107" y="14660328"/>
                  <a:pt x="3582428" y="14660328"/>
                </a:cubicBezTo>
                <a:cubicBezTo>
                  <a:pt x="3592748" y="14660328"/>
                  <a:pt x="3601483" y="14656338"/>
                  <a:pt x="3608628" y="14649156"/>
                </a:cubicBezTo>
                <a:cubicBezTo>
                  <a:pt x="3615779" y="14641973"/>
                  <a:pt x="3619748" y="14633195"/>
                  <a:pt x="3619748" y="14622820"/>
                </a:cubicBezTo>
                <a:lnTo>
                  <a:pt x="3619748" y="14377817"/>
                </a:lnTo>
                <a:cubicBezTo>
                  <a:pt x="3619748" y="14368241"/>
                  <a:pt x="3623719" y="14358664"/>
                  <a:pt x="3630864" y="14351481"/>
                </a:cubicBezTo>
                <a:cubicBezTo>
                  <a:pt x="3638803" y="14344299"/>
                  <a:pt x="3647538" y="14340309"/>
                  <a:pt x="3657860" y="14340309"/>
                </a:cubicBezTo>
                <a:cubicBezTo>
                  <a:pt x="3667387" y="14340309"/>
                  <a:pt x="3676913" y="14344299"/>
                  <a:pt x="3684059" y="14351481"/>
                </a:cubicBezTo>
                <a:cubicBezTo>
                  <a:pt x="3691206" y="14358664"/>
                  <a:pt x="3695176" y="14368241"/>
                  <a:pt x="3695176" y="14377817"/>
                </a:cubicBezTo>
                <a:lnTo>
                  <a:pt x="3695176" y="14754499"/>
                </a:lnTo>
                <a:cubicBezTo>
                  <a:pt x="3695176" y="14778441"/>
                  <a:pt x="3688029" y="14799988"/>
                  <a:pt x="3674531" y="14819939"/>
                </a:cubicBezTo>
                <a:cubicBezTo>
                  <a:pt x="3660241" y="14839093"/>
                  <a:pt x="3641979" y="14853458"/>
                  <a:pt x="3619748" y="14860640"/>
                </a:cubicBezTo>
                <a:cubicBezTo>
                  <a:pt x="3619748" y="14860640"/>
                  <a:pt x="3619748" y="15318723"/>
                  <a:pt x="3619748" y="15318723"/>
                </a:cubicBezTo>
                <a:cubicBezTo>
                  <a:pt x="3619748" y="15339473"/>
                  <a:pt x="3612602" y="15357030"/>
                  <a:pt x="3597513" y="15372193"/>
                </a:cubicBezTo>
                <a:cubicBezTo>
                  <a:pt x="3582428" y="15386558"/>
                  <a:pt x="3564960" y="15394539"/>
                  <a:pt x="3544317" y="15394539"/>
                </a:cubicBezTo>
                <a:lnTo>
                  <a:pt x="3469683" y="15394539"/>
                </a:lnTo>
                <a:cubicBezTo>
                  <a:pt x="3449040" y="15394539"/>
                  <a:pt x="3431573" y="15386558"/>
                  <a:pt x="3416487" y="15372193"/>
                </a:cubicBezTo>
                <a:cubicBezTo>
                  <a:pt x="3401402" y="15357030"/>
                  <a:pt x="3394258" y="15339473"/>
                  <a:pt x="3394258" y="15318723"/>
                </a:cubicBezTo>
                <a:lnTo>
                  <a:pt x="3394258" y="14860640"/>
                </a:lnTo>
                <a:cubicBezTo>
                  <a:pt x="3372026" y="14853458"/>
                  <a:pt x="3353764" y="14839093"/>
                  <a:pt x="3339472" y="14819939"/>
                </a:cubicBezTo>
                <a:cubicBezTo>
                  <a:pt x="3325974" y="14799988"/>
                  <a:pt x="3318828" y="14778441"/>
                  <a:pt x="3318828" y="14754499"/>
                </a:cubicBezTo>
                <a:lnTo>
                  <a:pt x="3318828" y="14377817"/>
                </a:lnTo>
                <a:cubicBezTo>
                  <a:pt x="3318828" y="14368241"/>
                  <a:pt x="3322798" y="14358664"/>
                  <a:pt x="3329944" y="14351481"/>
                </a:cubicBezTo>
                <a:cubicBezTo>
                  <a:pt x="3337090" y="14344299"/>
                  <a:pt x="3345824" y="14340309"/>
                  <a:pt x="3356146" y="14340309"/>
                </a:cubicBezTo>
                <a:close/>
                <a:moveTo>
                  <a:pt x="13902414" y="14329934"/>
                </a:moveTo>
                <a:cubicBezTo>
                  <a:pt x="13933379" y="14329934"/>
                  <a:pt x="13957198" y="14341905"/>
                  <a:pt x="13974665" y="14366644"/>
                </a:cubicBezTo>
                <a:cubicBezTo>
                  <a:pt x="13991338" y="14390586"/>
                  <a:pt x="14000072" y="14418518"/>
                  <a:pt x="14000072" y="14451238"/>
                </a:cubicBezTo>
                <a:cubicBezTo>
                  <a:pt x="14000072" y="14480766"/>
                  <a:pt x="13992926" y="14511890"/>
                  <a:pt x="13978635" y="14543014"/>
                </a:cubicBezTo>
                <a:cubicBezTo>
                  <a:pt x="13964343" y="14574937"/>
                  <a:pt x="13943700" y="14602070"/>
                  <a:pt x="13917499" y="14624416"/>
                </a:cubicBezTo>
                <a:cubicBezTo>
                  <a:pt x="13891298" y="14646762"/>
                  <a:pt x="13862715" y="14657934"/>
                  <a:pt x="13831750" y="14657934"/>
                </a:cubicBezTo>
                <a:cubicBezTo>
                  <a:pt x="13800785" y="14657934"/>
                  <a:pt x="13776172" y="14645963"/>
                  <a:pt x="13759499" y="14622022"/>
                </a:cubicBezTo>
                <a:cubicBezTo>
                  <a:pt x="13742826" y="14598080"/>
                  <a:pt x="13734092" y="14570148"/>
                  <a:pt x="13734092" y="14537428"/>
                </a:cubicBezTo>
                <a:cubicBezTo>
                  <a:pt x="13734092" y="14507900"/>
                  <a:pt x="13741238" y="14476776"/>
                  <a:pt x="13755529" y="14444854"/>
                </a:cubicBezTo>
                <a:cubicBezTo>
                  <a:pt x="13769821" y="14413730"/>
                  <a:pt x="13789670" y="14386596"/>
                  <a:pt x="13815871" y="14364250"/>
                </a:cubicBezTo>
                <a:cubicBezTo>
                  <a:pt x="13842866" y="14341107"/>
                  <a:pt x="13871449" y="14329934"/>
                  <a:pt x="13902414" y="14329934"/>
                </a:cubicBezTo>
                <a:close/>
                <a:moveTo>
                  <a:pt x="13087800" y="14329934"/>
                </a:moveTo>
                <a:cubicBezTo>
                  <a:pt x="13118765" y="14329934"/>
                  <a:pt x="13147348" y="14341107"/>
                  <a:pt x="13173549" y="14364250"/>
                </a:cubicBezTo>
                <a:cubicBezTo>
                  <a:pt x="13200544" y="14386596"/>
                  <a:pt x="13220393" y="14413730"/>
                  <a:pt x="13234684" y="14444854"/>
                </a:cubicBezTo>
                <a:cubicBezTo>
                  <a:pt x="13248976" y="14476776"/>
                  <a:pt x="13256122" y="14507900"/>
                  <a:pt x="13256122" y="14537428"/>
                </a:cubicBezTo>
                <a:cubicBezTo>
                  <a:pt x="13256122" y="14570148"/>
                  <a:pt x="13247388" y="14598080"/>
                  <a:pt x="13230714" y="14622022"/>
                </a:cubicBezTo>
                <a:cubicBezTo>
                  <a:pt x="13213247" y="14645963"/>
                  <a:pt x="13189428" y="14657934"/>
                  <a:pt x="13158463" y="14657934"/>
                </a:cubicBezTo>
                <a:cubicBezTo>
                  <a:pt x="13127498" y="14657934"/>
                  <a:pt x="13098915" y="14646762"/>
                  <a:pt x="13072714" y="14624416"/>
                </a:cubicBezTo>
                <a:cubicBezTo>
                  <a:pt x="13045719" y="14602070"/>
                  <a:pt x="13025870" y="14574937"/>
                  <a:pt x="13011578" y="14543014"/>
                </a:cubicBezTo>
                <a:cubicBezTo>
                  <a:pt x="12997287" y="14511890"/>
                  <a:pt x="12990141" y="14480766"/>
                  <a:pt x="12990141" y="14451238"/>
                </a:cubicBezTo>
                <a:cubicBezTo>
                  <a:pt x="12990141" y="14418518"/>
                  <a:pt x="12998875" y="14390586"/>
                  <a:pt x="13015548" y="14366644"/>
                </a:cubicBezTo>
                <a:cubicBezTo>
                  <a:pt x="13033016" y="14341905"/>
                  <a:pt x="13056835" y="14329934"/>
                  <a:pt x="13087800" y="14329934"/>
                </a:cubicBezTo>
                <a:close/>
                <a:moveTo>
                  <a:pt x="5005223" y="14246138"/>
                </a:moveTo>
                <a:cubicBezTo>
                  <a:pt x="5036189" y="14246138"/>
                  <a:pt x="5062391" y="14284445"/>
                  <a:pt x="5062391" y="14332328"/>
                </a:cubicBezTo>
                <a:cubicBezTo>
                  <a:pt x="5062391" y="14379413"/>
                  <a:pt x="5036189" y="14417720"/>
                  <a:pt x="5005223" y="14417720"/>
                </a:cubicBezTo>
                <a:cubicBezTo>
                  <a:pt x="4973465" y="14417720"/>
                  <a:pt x="4948058" y="14379413"/>
                  <a:pt x="4948058" y="14332328"/>
                </a:cubicBezTo>
                <a:cubicBezTo>
                  <a:pt x="4948058" y="14284445"/>
                  <a:pt x="4973465" y="14246138"/>
                  <a:pt x="5005223" y="14246138"/>
                </a:cubicBezTo>
                <a:close/>
                <a:moveTo>
                  <a:pt x="4663022" y="14246138"/>
                </a:moveTo>
                <a:cubicBezTo>
                  <a:pt x="4693985" y="14246138"/>
                  <a:pt x="4720186" y="14284445"/>
                  <a:pt x="4720186" y="14332328"/>
                </a:cubicBezTo>
                <a:cubicBezTo>
                  <a:pt x="4720186" y="14379413"/>
                  <a:pt x="4693985" y="14417720"/>
                  <a:pt x="4663022" y="14417720"/>
                </a:cubicBezTo>
                <a:cubicBezTo>
                  <a:pt x="4631264" y="14417720"/>
                  <a:pt x="4605858" y="14379413"/>
                  <a:pt x="4605858" y="14332328"/>
                </a:cubicBezTo>
                <a:cubicBezTo>
                  <a:pt x="4605858" y="14284445"/>
                  <a:pt x="4631264" y="14246138"/>
                  <a:pt x="4663022" y="14246138"/>
                </a:cubicBezTo>
                <a:close/>
                <a:moveTo>
                  <a:pt x="10602671" y="14222197"/>
                </a:moveTo>
                <a:lnTo>
                  <a:pt x="10764641" y="14384202"/>
                </a:lnTo>
                <a:lnTo>
                  <a:pt x="10350982" y="14797594"/>
                </a:lnTo>
                <a:lnTo>
                  <a:pt x="10189012" y="14960397"/>
                </a:lnTo>
                <a:cubicBezTo>
                  <a:pt x="10189012" y="14960397"/>
                  <a:pt x="10027042" y="14797594"/>
                  <a:pt x="10027042" y="14797594"/>
                </a:cubicBezTo>
                <a:lnTo>
                  <a:pt x="9870630" y="14641973"/>
                </a:lnTo>
                <a:lnTo>
                  <a:pt x="10032600" y="14479968"/>
                </a:lnTo>
                <a:lnTo>
                  <a:pt x="10189012" y="14635589"/>
                </a:lnTo>
                <a:close/>
                <a:moveTo>
                  <a:pt x="14855973" y="14196659"/>
                </a:moveTo>
                <a:lnTo>
                  <a:pt x="15060023" y="14400961"/>
                </a:lnTo>
                <a:lnTo>
                  <a:pt x="15060023" y="14621224"/>
                </a:lnTo>
                <a:lnTo>
                  <a:pt x="14369269" y="14621224"/>
                </a:lnTo>
                <a:lnTo>
                  <a:pt x="14369269" y="14526255"/>
                </a:lnTo>
                <a:lnTo>
                  <a:pt x="14525681" y="14369837"/>
                </a:lnTo>
                <a:lnTo>
                  <a:pt x="14604284" y="14448046"/>
                </a:lnTo>
                <a:cubicBezTo>
                  <a:pt x="14604284" y="14448046"/>
                  <a:pt x="14855973" y="14196659"/>
                  <a:pt x="14855973" y="14196659"/>
                </a:cubicBezTo>
                <a:close/>
                <a:moveTo>
                  <a:pt x="6352612" y="14160602"/>
                </a:moveTo>
                <a:cubicBezTo>
                  <a:pt x="6423326" y="14159500"/>
                  <a:pt x="6492103" y="14209597"/>
                  <a:pt x="6492103" y="14343596"/>
                </a:cubicBezTo>
                <a:cubicBezTo>
                  <a:pt x="6492103" y="14209597"/>
                  <a:pt x="6560880" y="14159500"/>
                  <a:pt x="6631593" y="14160602"/>
                </a:cubicBezTo>
                <a:cubicBezTo>
                  <a:pt x="6749452" y="14162439"/>
                  <a:pt x="6872690" y="14306496"/>
                  <a:pt x="6691868" y="14441375"/>
                </a:cubicBezTo>
                <a:cubicBezTo>
                  <a:pt x="6981183" y="14225568"/>
                  <a:pt x="7101899" y="14763296"/>
                  <a:pt x="6741217" y="14660986"/>
                </a:cubicBezTo>
                <a:cubicBezTo>
                  <a:pt x="7101899" y="14763296"/>
                  <a:pt x="6763519" y="15194519"/>
                  <a:pt x="6602940" y="14837134"/>
                </a:cubicBezTo>
                <a:cubicBezTo>
                  <a:pt x="6763519" y="15194519"/>
                  <a:pt x="6220687" y="15194519"/>
                  <a:pt x="6381267" y="14837134"/>
                </a:cubicBezTo>
                <a:cubicBezTo>
                  <a:pt x="6220687" y="15194519"/>
                  <a:pt x="5882308" y="14763296"/>
                  <a:pt x="6242991" y="14660986"/>
                </a:cubicBezTo>
                <a:cubicBezTo>
                  <a:pt x="5882308" y="14763296"/>
                  <a:pt x="6003024" y="14225568"/>
                  <a:pt x="6292338" y="14441375"/>
                </a:cubicBezTo>
                <a:cubicBezTo>
                  <a:pt x="6111517" y="14306496"/>
                  <a:pt x="6234756" y="14162439"/>
                  <a:pt x="6352612" y="14160602"/>
                </a:cubicBezTo>
                <a:close/>
                <a:moveTo>
                  <a:pt x="11275958" y="14131218"/>
                </a:moveTo>
                <a:cubicBezTo>
                  <a:pt x="11329154" y="14131218"/>
                  <a:pt x="11375205" y="14150372"/>
                  <a:pt x="11413315" y="14188678"/>
                </a:cubicBezTo>
                <a:cubicBezTo>
                  <a:pt x="11451426" y="14226187"/>
                  <a:pt x="11470481" y="14272474"/>
                  <a:pt x="11470481" y="14326742"/>
                </a:cubicBezTo>
                <a:cubicBezTo>
                  <a:pt x="11470481" y="14380211"/>
                  <a:pt x="11451426" y="14426498"/>
                  <a:pt x="11413315" y="14464007"/>
                </a:cubicBezTo>
                <a:cubicBezTo>
                  <a:pt x="11375205" y="14502314"/>
                  <a:pt x="11329154" y="14521467"/>
                  <a:pt x="11275958" y="14521467"/>
                </a:cubicBezTo>
                <a:cubicBezTo>
                  <a:pt x="11221968" y="14521467"/>
                  <a:pt x="11175918" y="14502314"/>
                  <a:pt x="11137807" y="14464007"/>
                </a:cubicBezTo>
                <a:cubicBezTo>
                  <a:pt x="11099697" y="14426498"/>
                  <a:pt x="11080641" y="14380211"/>
                  <a:pt x="11080641" y="14326742"/>
                </a:cubicBezTo>
                <a:cubicBezTo>
                  <a:pt x="11080641" y="14272474"/>
                  <a:pt x="11099697" y="14226187"/>
                  <a:pt x="11137807" y="14188678"/>
                </a:cubicBezTo>
                <a:cubicBezTo>
                  <a:pt x="11175918" y="14150372"/>
                  <a:pt x="11221968" y="14131218"/>
                  <a:pt x="11275958" y="14131218"/>
                </a:cubicBezTo>
                <a:close/>
                <a:moveTo>
                  <a:pt x="9375986" y="14129622"/>
                </a:moveTo>
                <a:cubicBezTo>
                  <a:pt x="9391865" y="14129622"/>
                  <a:pt x="9410127" y="14145583"/>
                  <a:pt x="9429976" y="14177506"/>
                </a:cubicBezTo>
                <a:cubicBezTo>
                  <a:pt x="9449031" y="14209428"/>
                  <a:pt x="9458559" y="14242148"/>
                  <a:pt x="9458559" y="14274868"/>
                </a:cubicBezTo>
                <a:cubicBezTo>
                  <a:pt x="9458559" y="14308386"/>
                  <a:pt x="9450619" y="14333924"/>
                  <a:pt x="9435534" y="14351481"/>
                </a:cubicBezTo>
                <a:cubicBezTo>
                  <a:pt x="9419654" y="14369837"/>
                  <a:pt x="9399805" y="14378615"/>
                  <a:pt x="9375986" y="14378615"/>
                </a:cubicBezTo>
                <a:cubicBezTo>
                  <a:pt x="9352961" y="14378615"/>
                  <a:pt x="9333112" y="14370635"/>
                  <a:pt x="9317232" y="14354674"/>
                </a:cubicBezTo>
                <a:cubicBezTo>
                  <a:pt x="9301353" y="14337914"/>
                  <a:pt x="9292619" y="14318761"/>
                  <a:pt x="9292619" y="14295618"/>
                </a:cubicBezTo>
                <a:cubicBezTo>
                  <a:pt x="9292619" y="14282849"/>
                  <a:pt x="9295001" y="14272474"/>
                  <a:pt x="9298971" y="14262897"/>
                </a:cubicBezTo>
                <a:cubicBezTo>
                  <a:pt x="9302941" y="14253321"/>
                  <a:pt x="9308499" y="14246138"/>
                  <a:pt x="9314056" y="14240552"/>
                </a:cubicBezTo>
                <a:cubicBezTo>
                  <a:pt x="9320408" y="14235763"/>
                  <a:pt x="9326760" y="14229379"/>
                  <a:pt x="9334700" y="14222197"/>
                </a:cubicBezTo>
                <a:cubicBezTo>
                  <a:pt x="9341845" y="14215812"/>
                  <a:pt x="9348197" y="14208630"/>
                  <a:pt x="9354549" y="14202245"/>
                </a:cubicBezTo>
                <a:cubicBezTo>
                  <a:pt x="9360107" y="14195063"/>
                  <a:pt x="9365664" y="14185486"/>
                  <a:pt x="9369634" y="14173515"/>
                </a:cubicBezTo>
                <a:cubicBezTo>
                  <a:pt x="9373604" y="14160746"/>
                  <a:pt x="9375986" y="14146381"/>
                  <a:pt x="9375986" y="14129622"/>
                </a:cubicBezTo>
                <a:close/>
                <a:moveTo>
                  <a:pt x="9044106" y="14129622"/>
                </a:moveTo>
                <a:cubicBezTo>
                  <a:pt x="9060780" y="14129622"/>
                  <a:pt x="9078247" y="14145583"/>
                  <a:pt x="9098096" y="14177506"/>
                </a:cubicBezTo>
                <a:cubicBezTo>
                  <a:pt x="9117152" y="14209428"/>
                  <a:pt x="9126679" y="14242148"/>
                  <a:pt x="9126679" y="14274868"/>
                </a:cubicBezTo>
                <a:cubicBezTo>
                  <a:pt x="9126679" y="14308386"/>
                  <a:pt x="9119533" y="14333924"/>
                  <a:pt x="9103654" y="14351481"/>
                </a:cubicBezTo>
                <a:cubicBezTo>
                  <a:pt x="9088569" y="14369837"/>
                  <a:pt x="9067925" y="14378615"/>
                  <a:pt x="9044106" y="14378615"/>
                </a:cubicBezTo>
                <a:cubicBezTo>
                  <a:pt x="9021081" y="14378615"/>
                  <a:pt x="9002026" y="14370635"/>
                  <a:pt x="8985352" y="14354674"/>
                </a:cubicBezTo>
                <a:cubicBezTo>
                  <a:pt x="8969473" y="14337914"/>
                  <a:pt x="8961533" y="14318761"/>
                  <a:pt x="8961533" y="14295618"/>
                </a:cubicBezTo>
                <a:cubicBezTo>
                  <a:pt x="8961533" y="14282849"/>
                  <a:pt x="8963121" y="14272474"/>
                  <a:pt x="8967091" y="14262897"/>
                </a:cubicBezTo>
                <a:cubicBezTo>
                  <a:pt x="8971855" y="14253321"/>
                  <a:pt x="8976619" y="14246138"/>
                  <a:pt x="8982970" y="14240552"/>
                </a:cubicBezTo>
                <a:cubicBezTo>
                  <a:pt x="8988528" y="14235763"/>
                  <a:pt x="8995674" y="14229379"/>
                  <a:pt x="9002820" y="14222197"/>
                </a:cubicBezTo>
                <a:cubicBezTo>
                  <a:pt x="9009965" y="14215812"/>
                  <a:pt x="9016317" y="14208630"/>
                  <a:pt x="9022669" y="14202245"/>
                </a:cubicBezTo>
                <a:cubicBezTo>
                  <a:pt x="9029021" y="14195063"/>
                  <a:pt x="9033785" y="14185486"/>
                  <a:pt x="9037754" y="14173515"/>
                </a:cubicBezTo>
                <a:cubicBezTo>
                  <a:pt x="9041724" y="14160746"/>
                  <a:pt x="9044106" y="14146381"/>
                  <a:pt x="9044106" y="14129622"/>
                </a:cubicBezTo>
                <a:close/>
                <a:moveTo>
                  <a:pt x="8712226" y="14129622"/>
                </a:moveTo>
                <a:cubicBezTo>
                  <a:pt x="8728900" y="14129622"/>
                  <a:pt x="8747161" y="14145583"/>
                  <a:pt x="8766216" y="14177506"/>
                </a:cubicBezTo>
                <a:cubicBezTo>
                  <a:pt x="8785272" y="14209428"/>
                  <a:pt x="8795593" y="14242148"/>
                  <a:pt x="8795593" y="14274868"/>
                </a:cubicBezTo>
                <a:cubicBezTo>
                  <a:pt x="8795593" y="14308386"/>
                  <a:pt x="8787654" y="14333924"/>
                  <a:pt x="8771774" y="14351481"/>
                </a:cubicBezTo>
                <a:cubicBezTo>
                  <a:pt x="8756689" y="14369837"/>
                  <a:pt x="8736840" y="14378615"/>
                  <a:pt x="8712226" y="14378615"/>
                </a:cubicBezTo>
                <a:cubicBezTo>
                  <a:pt x="8689201" y="14378615"/>
                  <a:pt x="8670146" y="14370635"/>
                  <a:pt x="8653473" y="14354674"/>
                </a:cubicBezTo>
                <a:cubicBezTo>
                  <a:pt x="8637593" y="14337914"/>
                  <a:pt x="8629653" y="14318761"/>
                  <a:pt x="8629653" y="14295618"/>
                </a:cubicBezTo>
                <a:cubicBezTo>
                  <a:pt x="8629653" y="14282849"/>
                  <a:pt x="8631241" y="14272474"/>
                  <a:pt x="8636005" y="14262897"/>
                </a:cubicBezTo>
                <a:cubicBezTo>
                  <a:pt x="8639975" y="14253321"/>
                  <a:pt x="8644739" y="14246138"/>
                  <a:pt x="8651091" y="14240552"/>
                </a:cubicBezTo>
                <a:cubicBezTo>
                  <a:pt x="8656648" y="14235763"/>
                  <a:pt x="8663794" y="14229379"/>
                  <a:pt x="8670940" y="14222197"/>
                </a:cubicBezTo>
                <a:cubicBezTo>
                  <a:pt x="8678086" y="14215812"/>
                  <a:pt x="8685231" y="14208630"/>
                  <a:pt x="8690789" y="14202245"/>
                </a:cubicBezTo>
                <a:cubicBezTo>
                  <a:pt x="8697141" y="14195063"/>
                  <a:pt x="8701905" y="14185486"/>
                  <a:pt x="8706669" y="14173515"/>
                </a:cubicBezTo>
                <a:cubicBezTo>
                  <a:pt x="8710638" y="14160746"/>
                  <a:pt x="8712226" y="14146381"/>
                  <a:pt x="8712226" y="14129622"/>
                </a:cubicBezTo>
                <a:close/>
                <a:moveTo>
                  <a:pt x="14462957" y="14118449"/>
                </a:moveTo>
                <a:cubicBezTo>
                  <a:pt x="14489158" y="14118449"/>
                  <a:pt x="14511389" y="14127228"/>
                  <a:pt x="14529651" y="14145583"/>
                </a:cubicBezTo>
                <a:cubicBezTo>
                  <a:pt x="14547912" y="14163939"/>
                  <a:pt x="14557440" y="14186284"/>
                  <a:pt x="14557440" y="14212620"/>
                </a:cubicBezTo>
                <a:cubicBezTo>
                  <a:pt x="14557440" y="14238956"/>
                  <a:pt x="14547912" y="14261301"/>
                  <a:pt x="14529651" y="14279656"/>
                </a:cubicBezTo>
                <a:cubicBezTo>
                  <a:pt x="14511389" y="14298012"/>
                  <a:pt x="14489158" y="14306790"/>
                  <a:pt x="14462957" y="14306790"/>
                </a:cubicBezTo>
                <a:cubicBezTo>
                  <a:pt x="14436756" y="14306790"/>
                  <a:pt x="14414525" y="14298012"/>
                  <a:pt x="14396264" y="14279656"/>
                </a:cubicBezTo>
                <a:cubicBezTo>
                  <a:pt x="14378002" y="14261301"/>
                  <a:pt x="14369269" y="14238956"/>
                  <a:pt x="14369269" y="14212620"/>
                </a:cubicBezTo>
                <a:cubicBezTo>
                  <a:pt x="14369269" y="14186284"/>
                  <a:pt x="14378002" y="14163939"/>
                  <a:pt x="14396264" y="14145583"/>
                </a:cubicBezTo>
                <a:cubicBezTo>
                  <a:pt x="14414525" y="14127228"/>
                  <a:pt x="14436756" y="14118449"/>
                  <a:pt x="14462957" y="14118449"/>
                </a:cubicBezTo>
                <a:close/>
                <a:moveTo>
                  <a:pt x="4841042" y="14109768"/>
                </a:moveTo>
                <a:cubicBezTo>
                  <a:pt x="4636344" y="14109768"/>
                  <a:pt x="4470395" y="14275717"/>
                  <a:pt x="4470395" y="14480450"/>
                </a:cubicBezTo>
                <a:cubicBezTo>
                  <a:pt x="4470395" y="14685182"/>
                  <a:pt x="4636344" y="14851131"/>
                  <a:pt x="4841042" y="14851131"/>
                </a:cubicBezTo>
                <a:cubicBezTo>
                  <a:pt x="5045809" y="14851131"/>
                  <a:pt x="5211758" y="14685182"/>
                  <a:pt x="5211758" y="14480450"/>
                </a:cubicBezTo>
                <a:cubicBezTo>
                  <a:pt x="5211758" y="14275717"/>
                  <a:pt x="5045809" y="14109768"/>
                  <a:pt x="4841042" y="14109768"/>
                </a:cubicBezTo>
                <a:close/>
                <a:moveTo>
                  <a:pt x="2341451" y="14105681"/>
                </a:moveTo>
                <a:cubicBezTo>
                  <a:pt x="2434345" y="14105681"/>
                  <a:pt x="2520888" y="14113661"/>
                  <a:pt x="2599492" y="14128824"/>
                </a:cubicBezTo>
                <a:cubicBezTo>
                  <a:pt x="2678888" y="14144785"/>
                  <a:pt x="2741612" y="14165535"/>
                  <a:pt x="2787663" y="14191870"/>
                </a:cubicBezTo>
                <a:cubicBezTo>
                  <a:pt x="2833712" y="14218206"/>
                  <a:pt x="2856738" y="14246936"/>
                  <a:pt x="2856738" y="14277262"/>
                </a:cubicBezTo>
                <a:cubicBezTo>
                  <a:pt x="2856738" y="14277262"/>
                  <a:pt x="2856738" y="14363452"/>
                  <a:pt x="2856738" y="14363452"/>
                </a:cubicBezTo>
                <a:cubicBezTo>
                  <a:pt x="2856738" y="14394576"/>
                  <a:pt x="2833712" y="14423306"/>
                  <a:pt x="2787663" y="14449642"/>
                </a:cubicBezTo>
                <a:cubicBezTo>
                  <a:pt x="2741612" y="14475978"/>
                  <a:pt x="2678888" y="14496727"/>
                  <a:pt x="2599492" y="14511890"/>
                </a:cubicBezTo>
                <a:cubicBezTo>
                  <a:pt x="2520888" y="14527851"/>
                  <a:pt x="2434345" y="14535034"/>
                  <a:pt x="2341451" y="14535034"/>
                </a:cubicBezTo>
                <a:cubicBezTo>
                  <a:pt x="2248555" y="14535034"/>
                  <a:pt x="2162013" y="14527851"/>
                  <a:pt x="2083410" y="14511890"/>
                </a:cubicBezTo>
                <a:cubicBezTo>
                  <a:pt x="2004013" y="14496727"/>
                  <a:pt x="1941289" y="14475978"/>
                  <a:pt x="1895240" y="14449642"/>
                </a:cubicBezTo>
                <a:cubicBezTo>
                  <a:pt x="1849189" y="14423306"/>
                  <a:pt x="1826164" y="14394576"/>
                  <a:pt x="1826164" y="14363452"/>
                </a:cubicBezTo>
                <a:lnTo>
                  <a:pt x="1826164" y="14277262"/>
                </a:lnTo>
                <a:cubicBezTo>
                  <a:pt x="1826164" y="14246936"/>
                  <a:pt x="1849189" y="14218206"/>
                  <a:pt x="1895240" y="14191870"/>
                </a:cubicBezTo>
                <a:cubicBezTo>
                  <a:pt x="1941289" y="14165535"/>
                  <a:pt x="2004013" y="14144785"/>
                  <a:pt x="2083410" y="14128824"/>
                </a:cubicBezTo>
                <a:cubicBezTo>
                  <a:pt x="2162013" y="14113661"/>
                  <a:pt x="2248555" y="14105681"/>
                  <a:pt x="2341451" y="14105681"/>
                </a:cubicBezTo>
                <a:close/>
                <a:moveTo>
                  <a:pt x="15648356" y="14091316"/>
                </a:moveTo>
                <a:lnTo>
                  <a:pt x="15713461" y="14224591"/>
                </a:lnTo>
                <a:cubicBezTo>
                  <a:pt x="15713461" y="14224591"/>
                  <a:pt x="15860346" y="14245340"/>
                  <a:pt x="15860346" y="14245340"/>
                </a:cubicBezTo>
                <a:lnTo>
                  <a:pt x="15753954" y="14349087"/>
                </a:lnTo>
                <a:lnTo>
                  <a:pt x="15779361" y="14495131"/>
                </a:lnTo>
                <a:lnTo>
                  <a:pt x="15648356" y="14425700"/>
                </a:lnTo>
                <a:lnTo>
                  <a:pt x="15517350" y="14495131"/>
                </a:lnTo>
                <a:lnTo>
                  <a:pt x="15541964" y="14349087"/>
                </a:lnTo>
                <a:lnTo>
                  <a:pt x="15436365" y="14245340"/>
                </a:lnTo>
                <a:lnTo>
                  <a:pt x="15582456" y="14224591"/>
                </a:lnTo>
                <a:close/>
                <a:moveTo>
                  <a:pt x="16800408" y="14078547"/>
                </a:moveTo>
                <a:lnTo>
                  <a:pt x="17003664" y="14281253"/>
                </a:lnTo>
                <a:lnTo>
                  <a:pt x="16485996" y="14798392"/>
                </a:lnTo>
                <a:lnTo>
                  <a:pt x="16283532" y="15001896"/>
                </a:lnTo>
                <a:cubicBezTo>
                  <a:pt x="16283532" y="15001896"/>
                  <a:pt x="16080276" y="14798392"/>
                  <a:pt x="16080276" y="14798392"/>
                </a:cubicBezTo>
                <a:lnTo>
                  <a:pt x="15884959" y="14602869"/>
                </a:lnTo>
                <a:lnTo>
                  <a:pt x="16087421" y="14400163"/>
                </a:lnTo>
                <a:lnTo>
                  <a:pt x="16283532" y="14595686"/>
                </a:lnTo>
                <a:close/>
                <a:moveTo>
                  <a:pt x="5671366" y="14060191"/>
                </a:moveTo>
                <a:lnTo>
                  <a:pt x="5736476" y="14190274"/>
                </a:lnTo>
                <a:cubicBezTo>
                  <a:pt x="5736476" y="14190274"/>
                  <a:pt x="5880186" y="14211822"/>
                  <a:pt x="5880186" y="14211822"/>
                </a:cubicBezTo>
                <a:lnTo>
                  <a:pt x="5776180" y="14313175"/>
                </a:lnTo>
                <a:lnTo>
                  <a:pt x="5800793" y="14456825"/>
                </a:lnTo>
                <a:lnTo>
                  <a:pt x="5671366" y="14388990"/>
                </a:lnTo>
                <a:lnTo>
                  <a:pt x="5542733" y="14456825"/>
                </a:lnTo>
                <a:lnTo>
                  <a:pt x="5567345" y="14313175"/>
                </a:lnTo>
                <a:lnTo>
                  <a:pt x="5462547" y="14211822"/>
                </a:lnTo>
                <a:lnTo>
                  <a:pt x="5607045" y="14190274"/>
                </a:lnTo>
                <a:close/>
                <a:moveTo>
                  <a:pt x="14328603" y="14058968"/>
                </a:moveTo>
                <a:cubicBezTo>
                  <a:pt x="14324334" y="14058968"/>
                  <a:pt x="14320632" y="14060507"/>
                  <a:pt x="14317572" y="14063613"/>
                </a:cubicBezTo>
                <a:cubicBezTo>
                  <a:pt x="14314475" y="14066719"/>
                  <a:pt x="14312888" y="14070406"/>
                  <a:pt x="14312888" y="14074645"/>
                </a:cubicBezTo>
                <a:lnTo>
                  <a:pt x="14312888" y="14670354"/>
                </a:lnTo>
                <a:cubicBezTo>
                  <a:pt x="14312888" y="14674593"/>
                  <a:pt x="14314475" y="14678280"/>
                  <a:pt x="14317572" y="14681386"/>
                </a:cubicBezTo>
                <a:cubicBezTo>
                  <a:pt x="14320632" y="14684492"/>
                  <a:pt x="14324334" y="14686031"/>
                  <a:pt x="14328603" y="14686031"/>
                </a:cubicBezTo>
                <a:lnTo>
                  <a:pt x="15113186" y="14686031"/>
                </a:lnTo>
                <a:cubicBezTo>
                  <a:pt x="15117417" y="14686031"/>
                  <a:pt x="15121119" y="14684492"/>
                  <a:pt x="15124216" y="14681386"/>
                </a:cubicBezTo>
                <a:cubicBezTo>
                  <a:pt x="15127276" y="14678280"/>
                  <a:pt x="15128863" y="14674593"/>
                  <a:pt x="15128863" y="14670354"/>
                </a:cubicBezTo>
                <a:lnTo>
                  <a:pt x="15128863" y="14074645"/>
                </a:lnTo>
                <a:cubicBezTo>
                  <a:pt x="15128863" y="14070406"/>
                  <a:pt x="15127276" y="14066719"/>
                  <a:pt x="15124216" y="14063613"/>
                </a:cubicBezTo>
                <a:cubicBezTo>
                  <a:pt x="15121119" y="14060507"/>
                  <a:pt x="15117417" y="14058968"/>
                  <a:pt x="15113186" y="14058968"/>
                </a:cubicBezTo>
                <a:close/>
                <a:moveTo>
                  <a:pt x="13684072" y="14036250"/>
                </a:moveTo>
                <a:cubicBezTo>
                  <a:pt x="13708685" y="14036250"/>
                  <a:pt x="13730122" y="14044230"/>
                  <a:pt x="13748383" y="14059393"/>
                </a:cubicBezTo>
                <a:cubicBezTo>
                  <a:pt x="13765851" y="14075355"/>
                  <a:pt x="13778554" y="14093710"/>
                  <a:pt x="13786494" y="14116055"/>
                </a:cubicBezTo>
                <a:cubicBezTo>
                  <a:pt x="13793640" y="14137603"/>
                  <a:pt x="13797610" y="14159948"/>
                  <a:pt x="13797610" y="14184688"/>
                </a:cubicBezTo>
                <a:cubicBezTo>
                  <a:pt x="13797610" y="14214216"/>
                  <a:pt x="13792052" y="14244542"/>
                  <a:pt x="13779348" y="14276464"/>
                </a:cubicBezTo>
                <a:cubicBezTo>
                  <a:pt x="13767439" y="14307588"/>
                  <a:pt x="13749177" y="14335520"/>
                  <a:pt x="13723770" y="14358664"/>
                </a:cubicBezTo>
                <a:cubicBezTo>
                  <a:pt x="13698363" y="14381807"/>
                  <a:pt x="13670574" y="14392980"/>
                  <a:pt x="13639609" y="14392980"/>
                </a:cubicBezTo>
                <a:cubicBezTo>
                  <a:pt x="13614996" y="14392980"/>
                  <a:pt x="13594353" y="14385798"/>
                  <a:pt x="13576092" y="14369837"/>
                </a:cubicBezTo>
                <a:cubicBezTo>
                  <a:pt x="13558624" y="14353876"/>
                  <a:pt x="13545921" y="14335520"/>
                  <a:pt x="13537981" y="14313175"/>
                </a:cubicBezTo>
                <a:cubicBezTo>
                  <a:pt x="13530041" y="14291627"/>
                  <a:pt x="13526866" y="14269282"/>
                  <a:pt x="13526866" y="14244542"/>
                </a:cubicBezTo>
                <a:cubicBezTo>
                  <a:pt x="13526866" y="14215014"/>
                  <a:pt x="13532423" y="14183890"/>
                  <a:pt x="13545127" y="14152766"/>
                </a:cubicBezTo>
                <a:cubicBezTo>
                  <a:pt x="13557036" y="14121642"/>
                  <a:pt x="13575298" y="14093710"/>
                  <a:pt x="13599911" y="14070566"/>
                </a:cubicBezTo>
                <a:cubicBezTo>
                  <a:pt x="13625318" y="14047423"/>
                  <a:pt x="13653107" y="14036250"/>
                  <a:pt x="13684072" y="14036250"/>
                </a:cubicBezTo>
                <a:close/>
                <a:moveTo>
                  <a:pt x="13305348" y="14036250"/>
                </a:moveTo>
                <a:cubicBezTo>
                  <a:pt x="13337107" y="14036250"/>
                  <a:pt x="13364896" y="14047423"/>
                  <a:pt x="13389509" y="14070566"/>
                </a:cubicBezTo>
                <a:cubicBezTo>
                  <a:pt x="13414916" y="14093710"/>
                  <a:pt x="13433177" y="14121642"/>
                  <a:pt x="13445087" y="14152766"/>
                </a:cubicBezTo>
                <a:cubicBezTo>
                  <a:pt x="13456996" y="14183890"/>
                  <a:pt x="13463348" y="14215014"/>
                  <a:pt x="13463348" y="14244542"/>
                </a:cubicBezTo>
                <a:cubicBezTo>
                  <a:pt x="13463348" y="14269282"/>
                  <a:pt x="13459378" y="14291627"/>
                  <a:pt x="13452232" y="14313175"/>
                </a:cubicBezTo>
                <a:cubicBezTo>
                  <a:pt x="13444293" y="14335520"/>
                  <a:pt x="13431589" y="14353876"/>
                  <a:pt x="13413328" y="14369837"/>
                </a:cubicBezTo>
                <a:cubicBezTo>
                  <a:pt x="13395860" y="14385798"/>
                  <a:pt x="13374423" y="14392980"/>
                  <a:pt x="13349810" y="14392980"/>
                </a:cubicBezTo>
                <a:cubicBezTo>
                  <a:pt x="13319639" y="14392980"/>
                  <a:pt x="13291056" y="14381807"/>
                  <a:pt x="13266443" y="14358664"/>
                </a:cubicBezTo>
                <a:cubicBezTo>
                  <a:pt x="13241036" y="14335520"/>
                  <a:pt x="13222775" y="14307588"/>
                  <a:pt x="13210071" y="14276464"/>
                </a:cubicBezTo>
                <a:cubicBezTo>
                  <a:pt x="13198162" y="14244542"/>
                  <a:pt x="13192604" y="14214216"/>
                  <a:pt x="13192604" y="14184688"/>
                </a:cubicBezTo>
                <a:cubicBezTo>
                  <a:pt x="13192604" y="14159948"/>
                  <a:pt x="13195780" y="14137603"/>
                  <a:pt x="13203719" y="14116055"/>
                </a:cubicBezTo>
                <a:cubicBezTo>
                  <a:pt x="13211659" y="14093710"/>
                  <a:pt x="13224363" y="14075355"/>
                  <a:pt x="13241830" y="14059393"/>
                </a:cubicBezTo>
                <a:cubicBezTo>
                  <a:pt x="13260091" y="14044230"/>
                  <a:pt x="13280735" y="14036250"/>
                  <a:pt x="13305348" y="14036250"/>
                </a:cubicBezTo>
                <a:close/>
                <a:moveTo>
                  <a:pt x="4837108" y="14020868"/>
                </a:moveTo>
                <a:cubicBezTo>
                  <a:pt x="5088750" y="14020868"/>
                  <a:pt x="5292720" y="14224839"/>
                  <a:pt x="5292720" y="14476480"/>
                </a:cubicBezTo>
                <a:cubicBezTo>
                  <a:pt x="5292720" y="14728080"/>
                  <a:pt x="5088750" y="14932093"/>
                  <a:pt x="4837108" y="14932093"/>
                </a:cubicBezTo>
                <a:cubicBezTo>
                  <a:pt x="4585509" y="14932093"/>
                  <a:pt x="4381498" y="14728080"/>
                  <a:pt x="4381498" y="14476480"/>
                </a:cubicBezTo>
                <a:cubicBezTo>
                  <a:pt x="4381498" y="14224839"/>
                  <a:pt x="4585468" y="14020868"/>
                  <a:pt x="4837108" y="14020868"/>
                </a:cubicBezTo>
                <a:close/>
                <a:moveTo>
                  <a:pt x="12501055" y="14020289"/>
                </a:moveTo>
                <a:lnTo>
                  <a:pt x="12566161" y="14152766"/>
                </a:lnTo>
                <a:cubicBezTo>
                  <a:pt x="12566161" y="14152766"/>
                  <a:pt x="12713045" y="14174313"/>
                  <a:pt x="12713045" y="14174313"/>
                </a:cubicBezTo>
                <a:lnTo>
                  <a:pt x="12606653" y="14277262"/>
                </a:lnTo>
                <a:lnTo>
                  <a:pt x="12632060" y="14423306"/>
                </a:lnTo>
                <a:lnTo>
                  <a:pt x="12501055" y="14354674"/>
                </a:lnTo>
                <a:lnTo>
                  <a:pt x="12370050" y="14423306"/>
                </a:lnTo>
                <a:lnTo>
                  <a:pt x="12394663" y="14277262"/>
                </a:lnTo>
                <a:lnTo>
                  <a:pt x="12289065" y="14174313"/>
                </a:lnTo>
                <a:lnTo>
                  <a:pt x="12435156" y="14152766"/>
                </a:lnTo>
                <a:close/>
                <a:moveTo>
                  <a:pt x="7633270" y="14012308"/>
                </a:moveTo>
                <a:lnTo>
                  <a:pt x="7805512" y="14012308"/>
                </a:lnTo>
                <a:cubicBezTo>
                  <a:pt x="7817422" y="14012308"/>
                  <a:pt x="7826949" y="14016299"/>
                  <a:pt x="7834094" y="14023481"/>
                </a:cubicBezTo>
                <a:cubicBezTo>
                  <a:pt x="7842034" y="14031462"/>
                  <a:pt x="7846004" y="14041038"/>
                  <a:pt x="7846004" y="14053009"/>
                </a:cubicBezTo>
                <a:lnTo>
                  <a:pt x="7846004" y="14277262"/>
                </a:lnTo>
                <a:cubicBezTo>
                  <a:pt x="7894436" y="14282849"/>
                  <a:pt x="7941280" y="14292425"/>
                  <a:pt x="7986537" y="14306790"/>
                </a:cubicBezTo>
                <a:cubicBezTo>
                  <a:pt x="8032588" y="14321155"/>
                  <a:pt x="8069110" y="14335520"/>
                  <a:pt x="8097693" y="14349087"/>
                </a:cubicBezTo>
                <a:cubicBezTo>
                  <a:pt x="8126276" y="14363452"/>
                  <a:pt x="8153271" y="14379413"/>
                  <a:pt x="8178678" y="14396970"/>
                </a:cubicBezTo>
                <a:cubicBezTo>
                  <a:pt x="8204085" y="14415326"/>
                  <a:pt x="8220758" y="14427297"/>
                  <a:pt x="8228698" y="14434479"/>
                </a:cubicBezTo>
                <a:cubicBezTo>
                  <a:pt x="8235844" y="14440863"/>
                  <a:pt x="8242990" y="14447248"/>
                  <a:pt x="8247754" y="14452036"/>
                </a:cubicBezTo>
                <a:cubicBezTo>
                  <a:pt x="8262045" y="14467199"/>
                  <a:pt x="8264427" y="14483958"/>
                  <a:pt x="8254106" y="14500718"/>
                </a:cubicBezTo>
                <a:lnTo>
                  <a:pt x="8150889" y="14686664"/>
                </a:lnTo>
                <a:cubicBezTo>
                  <a:pt x="8143744" y="14699433"/>
                  <a:pt x="8134216" y="14706616"/>
                  <a:pt x="8121512" y="14707414"/>
                </a:cubicBezTo>
                <a:cubicBezTo>
                  <a:pt x="8109602" y="14709808"/>
                  <a:pt x="8098487" y="14706616"/>
                  <a:pt x="8087372" y="14698635"/>
                </a:cubicBezTo>
                <a:cubicBezTo>
                  <a:pt x="8084196" y="14695443"/>
                  <a:pt x="8078638" y="14690655"/>
                  <a:pt x="8068316" y="14682674"/>
                </a:cubicBezTo>
                <a:cubicBezTo>
                  <a:pt x="8058788" y="14675491"/>
                  <a:pt x="8042115" y="14664319"/>
                  <a:pt x="8019090" y="14649156"/>
                </a:cubicBezTo>
                <a:cubicBezTo>
                  <a:pt x="7995271" y="14633993"/>
                  <a:pt x="7970658" y="14620426"/>
                  <a:pt x="7944456" y="14608455"/>
                </a:cubicBezTo>
                <a:cubicBezTo>
                  <a:pt x="7917462" y="14595686"/>
                  <a:pt x="7886497" y="14585311"/>
                  <a:pt x="7849180" y="14574937"/>
                </a:cubicBezTo>
                <a:cubicBezTo>
                  <a:pt x="7811864" y="14565360"/>
                  <a:pt x="7776185" y="14560572"/>
                  <a:pt x="7740455" y="14560572"/>
                </a:cubicBezTo>
                <a:cubicBezTo>
                  <a:pt x="7659471" y="14560572"/>
                  <a:pt x="7593569" y="14578927"/>
                  <a:pt x="7542757" y="14615637"/>
                </a:cubicBezTo>
                <a:cubicBezTo>
                  <a:pt x="7491148" y="14651550"/>
                  <a:pt x="7465741" y="14699433"/>
                  <a:pt x="7465741" y="14756893"/>
                </a:cubicBezTo>
                <a:cubicBezTo>
                  <a:pt x="7465741" y="14779239"/>
                  <a:pt x="7469710" y="14799190"/>
                  <a:pt x="7476858" y="14818343"/>
                </a:cubicBezTo>
                <a:cubicBezTo>
                  <a:pt x="7484003" y="14836698"/>
                  <a:pt x="7496707" y="14854256"/>
                  <a:pt x="7514171" y="14871015"/>
                </a:cubicBezTo>
                <a:cubicBezTo>
                  <a:pt x="7532434" y="14887774"/>
                  <a:pt x="7549107" y="14901341"/>
                  <a:pt x="7564987" y="14913312"/>
                </a:cubicBezTo>
                <a:cubicBezTo>
                  <a:pt x="7580866" y="14924484"/>
                  <a:pt x="7604686" y="14938051"/>
                  <a:pt x="7636446" y="14952416"/>
                </a:cubicBezTo>
                <a:cubicBezTo>
                  <a:pt x="7668204" y="14967579"/>
                  <a:pt x="7693612" y="14978752"/>
                  <a:pt x="7713460" y="14986733"/>
                </a:cubicBezTo>
                <a:cubicBezTo>
                  <a:pt x="7733310" y="14995511"/>
                  <a:pt x="7762689" y="15006684"/>
                  <a:pt x="7802385" y="15021847"/>
                </a:cubicBezTo>
                <a:cubicBezTo>
                  <a:pt x="7847592" y="15039404"/>
                  <a:pt x="7881733" y="15052971"/>
                  <a:pt x="7905552" y="15062548"/>
                </a:cubicBezTo>
                <a:cubicBezTo>
                  <a:pt x="7929371" y="15072125"/>
                  <a:pt x="7961924" y="15087288"/>
                  <a:pt x="8003210" y="15107239"/>
                </a:cubicBezTo>
                <a:cubicBezTo>
                  <a:pt x="8043703" y="15127190"/>
                  <a:pt x="8075462" y="15144748"/>
                  <a:pt x="8099281" y="15161507"/>
                </a:cubicBezTo>
                <a:cubicBezTo>
                  <a:pt x="8122306" y="15177468"/>
                  <a:pt x="8148507" y="15199015"/>
                  <a:pt x="8177884" y="15225351"/>
                </a:cubicBezTo>
                <a:cubicBezTo>
                  <a:pt x="8207261" y="15251687"/>
                  <a:pt x="8230286" y="15278023"/>
                  <a:pt x="8245372" y="15305955"/>
                </a:cubicBezTo>
                <a:cubicBezTo>
                  <a:pt x="8261251" y="15333886"/>
                  <a:pt x="8274748" y="15365809"/>
                  <a:pt x="8285864" y="15403317"/>
                </a:cubicBezTo>
                <a:cubicBezTo>
                  <a:pt x="8296980" y="15440826"/>
                  <a:pt x="8302538" y="15480728"/>
                  <a:pt x="8302538" y="15523025"/>
                </a:cubicBezTo>
                <a:cubicBezTo>
                  <a:pt x="8302538" y="15653108"/>
                  <a:pt x="8260457" y="15765634"/>
                  <a:pt x="8175502" y="15859804"/>
                </a:cubicBezTo>
                <a:cubicBezTo>
                  <a:pt x="8091341" y="15953177"/>
                  <a:pt x="7980980" y="16011435"/>
                  <a:pt x="7846004" y="16033780"/>
                </a:cubicBezTo>
                <a:lnTo>
                  <a:pt x="7846004" y="16256436"/>
                </a:lnTo>
                <a:cubicBezTo>
                  <a:pt x="7846004" y="16268408"/>
                  <a:pt x="7842034" y="16277984"/>
                  <a:pt x="7834094" y="16285964"/>
                </a:cubicBezTo>
                <a:cubicBezTo>
                  <a:pt x="7826949" y="16293946"/>
                  <a:pt x="7817422" y="16297138"/>
                  <a:pt x="7805512" y="16297138"/>
                </a:cubicBezTo>
                <a:lnTo>
                  <a:pt x="7633270" y="16297138"/>
                </a:lnTo>
                <a:cubicBezTo>
                  <a:pt x="7622153" y="16297138"/>
                  <a:pt x="7612626" y="16293148"/>
                  <a:pt x="7604686" y="16285168"/>
                </a:cubicBezTo>
                <a:cubicBezTo>
                  <a:pt x="7595954" y="16277188"/>
                  <a:pt x="7591982" y="16267610"/>
                  <a:pt x="7591982" y="16256436"/>
                </a:cubicBezTo>
                <a:cubicBezTo>
                  <a:pt x="7591982" y="16256436"/>
                  <a:pt x="7591982" y="16033780"/>
                  <a:pt x="7591982" y="16033780"/>
                </a:cubicBezTo>
                <a:cubicBezTo>
                  <a:pt x="7536405" y="16025800"/>
                  <a:pt x="7481621" y="16013031"/>
                  <a:pt x="7430012" y="15993877"/>
                </a:cubicBezTo>
                <a:cubicBezTo>
                  <a:pt x="7377611" y="15975522"/>
                  <a:pt x="7333944" y="15956369"/>
                  <a:pt x="7299803" y="15937216"/>
                </a:cubicBezTo>
                <a:cubicBezTo>
                  <a:pt x="7266455" y="15918062"/>
                  <a:pt x="7234695" y="15897313"/>
                  <a:pt x="7206112" y="15875765"/>
                </a:cubicBezTo>
                <a:cubicBezTo>
                  <a:pt x="7176737" y="15854218"/>
                  <a:pt x="7156887" y="15838257"/>
                  <a:pt x="7146568" y="15827882"/>
                </a:cubicBezTo>
                <a:cubicBezTo>
                  <a:pt x="7136243" y="15818305"/>
                  <a:pt x="7128303" y="15810325"/>
                  <a:pt x="7124334" y="15805537"/>
                </a:cubicBezTo>
                <a:cubicBezTo>
                  <a:pt x="7110041" y="15787181"/>
                  <a:pt x="7109249" y="15769624"/>
                  <a:pt x="7121952" y="15752865"/>
                </a:cubicBezTo>
                <a:lnTo>
                  <a:pt x="7252956" y="15580485"/>
                </a:lnTo>
                <a:cubicBezTo>
                  <a:pt x="7259307" y="15572505"/>
                  <a:pt x="7268836" y="15566918"/>
                  <a:pt x="7282335" y="15565322"/>
                </a:cubicBezTo>
                <a:cubicBezTo>
                  <a:pt x="7295037" y="15563726"/>
                  <a:pt x="7305360" y="15567716"/>
                  <a:pt x="7313300" y="15577293"/>
                </a:cubicBezTo>
                <a:lnTo>
                  <a:pt x="7315682" y="15579687"/>
                </a:lnTo>
                <a:cubicBezTo>
                  <a:pt x="7411750" y="15663483"/>
                  <a:pt x="7514963" y="15716953"/>
                  <a:pt x="7625329" y="15739298"/>
                </a:cubicBezTo>
                <a:cubicBezTo>
                  <a:pt x="7657088" y="15745683"/>
                  <a:pt x="7688053" y="15748875"/>
                  <a:pt x="7719812" y="15748875"/>
                </a:cubicBezTo>
                <a:cubicBezTo>
                  <a:pt x="7788888" y="15748875"/>
                  <a:pt x="7849180" y="15730519"/>
                  <a:pt x="7901582" y="15694607"/>
                </a:cubicBezTo>
                <a:cubicBezTo>
                  <a:pt x="7953984" y="15657897"/>
                  <a:pt x="7980186" y="15606023"/>
                  <a:pt x="7980186" y="15538986"/>
                </a:cubicBezTo>
                <a:cubicBezTo>
                  <a:pt x="7980186" y="15515045"/>
                  <a:pt x="7973834" y="15492699"/>
                  <a:pt x="7961130" y="15471152"/>
                </a:cubicBezTo>
                <a:cubicBezTo>
                  <a:pt x="7947632" y="15449604"/>
                  <a:pt x="7934135" y="15432047"/>
                  <a:pt x="7918256" y="15417682"/>
                </a:cubicBezTo>
                <a:cubicBezTo>
                  <a:pt x="7902376" y="15403317"/>
                  <a:pt x="7877763" y="15387356"/>
                  <a:pt x="7843622" y="15369799"/>
                </a:cubicBezTo>
                <a:cubicBezTo>
                  <a:pt x="7809482" y="15352242"/>
                  <a:pt x="7781741" y="15338675"/>
                  <a:pt x="7759511" y="15329098"/>
                </a:cubicBezTo>
                <a:cubicBezTo>
                  <a:pt x="7737280" y="15319521"/>
                  <a:pt x="7703140" y="15305156"/>
                  <a:pt x="7657088" y="15287599"/>
                </a:cubicBezTo>
                <a:cubicBezTo>
                  <a:pt x="7624536" y="15274032"/>
                  <a:pt x="7598334" y="15263658"/>
                  <a:pt x="7579277" y="15255677"/>
                </a:cubicBezTo>
                <a:cubicBezTo>
                  <a:pt x="7559430" y="15247697"/>
                  <a:pt x="7533229" y="15236524"/>
                  <a:pt x="7500675" y="15222159"/>
                </a:cubicBezTo>
                <a:cubicBezTo>
                  <a:pt x="7467330" y="15206996"/>
                  <a:pt x="7440334" y="15193429"/>
                  <a:pt x="7420485" y="15182256"/>
                </a:cubicBezTo>
                <a:cubicBezTo>
                  <a:pt x="7400634" y="15171083"/>
                  <a:pt x="7376816" y="15155920"/>
                  <a:pt x="7349029" y="15136767"/>
                </a:cubicBezTo>
                <a:cubicBezTo>
                  <a:pt x="7320446" y="15118412"/>
                  <a:pt x="7298213" y="15100056"/>
                  <a:pt x="7280746" y="15082499"/>
                </a:cubicBezTo>
                <a:cubicBezTo>
                  <a:pt x="7263279" y="15065740"/>
                  <a:pt x="7244220" y="15044193"/>
                  <a:pt x="7225166" y="15020251"/>
                </a:cubicBezTo>
                <a:cubicBezTo>
                  <a:pt x="7205317" y="14996309"/>
                  <a:pt x="7190232" y="14971570"/>
                  <a:pt x="7179909" y="14946032"/>
                </a:cubicBezTo>
                <a:cubicBezTo>
                  <a:pt x="7168798" y="14921292"/>
                  <a:pt x="7160060" y="14893360"/>
                  <a:pt x="7152920" y="14861438"/>
                </a:cubicBezTo>
                <a:cubicBezTo>
                  <a:pt x="7145770" y="14830314"/>
                  <a:pt x="7141804" y="14796796"/>
                  <a:pt x="7141804" y="14761681"/>
                </a:cubicBezTo>
                <a:cubicBezTo>
                  <a:pt x="7141804" y="14644367"/>
                  <a:pt x="7183880" y="14542216"/>
                  <a:pt x="7267247" y="14453632"/>
                </a:cubicBezTo>
                <a:cubicBezTo>
                  <a:pt x="7350616" y="14365048"/>
                  <a:pt x="7458595" y="14308386"/>
                  <a:pt x="7591982" y="14282849"/>
                </a:cubicBezTo>
                <a:lnTo>
                  <a:pt x="7591982" y="14053009"/>
                </a:lnTo>
                <a:cubicBezTo>
                  <a:pt x="7591982" y="14041836"/>
                  <a:pt x="7595954" y="14032260"/>
                  <a:pt x="7604686" y="14024279"/>
                </a:cubicBezTo>
                <a:cubicBezTo>
                  <a:pt x="7612626" y="14016299"/>
                  <a:pt x="7622153" y="14012308"/>
                  <a:pt x="7633270" y="14012308"/>
                </a:cubicBezTo>
                <a:close/>
                <a:moveTo>
                  <a:pt x="1346600" y="14011510"/>
                </a:moveTo>
                <a:lnTo>
                  <a:pt x="1410912" y="14142391"/>
                </a:lnTo>
                <a:cubicBezTo>
                  <a:pt x="1410912" y="14142391"/>
                  <a:pt x="1555419" y="14163141"/>
                  <a:pt x="1555419" y="14163141"/>
                </a:cubicBezTo>
                <a:lnTo>
                  <a:pt x="1450610" y="14265291"/>
                </a:lnTo>
                <a:lnTo>
                  <a:pt x="1475223" y="14408941"/>
                </a:lnTo>
                <a:lnTo>
                  <a:pt x="1346600" y="14341107"/>
                </a:lnTo>
                <a:lnTo>
                  <a:pt x="1217183" y="14408941"/>
                </a:lnTo>
                <a:lnTo>
                  <a:pt x="1241796" y="14265291"/>
                </a:lnTo>
                <a:lnTo>
                  <a:pt x="1137786" y="14163141"/>
                </a:lnTo>
                <a:lnTo>
                  <a:pt x="1282288" y="14142391"/>
                </a:lnTo>
                <a:close/>
                <a:moveTo>
                  <a:pt x="348108" y="13998910"/>
                </a:moveTo>
                <a:cubicBezTo>
                  <a:pt x="417049" y="14004627"/>
                  <a:pt x="423909" y="14096802"/>
                  <a:pt x="478792" y="14213418"/>
                </a:cubicBezTo>
                <a:cubicBezTo>
                  <a:pt x="540722" y="14345895"/>
                  <a:pt x="759857" y="14345895"/>
                  <a:pt x="940088" y="14565360"/>
                </a:cubicBezTo>
                <a:lnTo>
                  <a:pt x="1362479" y="14643569"/>
                </a:lnTo>
                <a:cubicBezTo>
                  <a:pt x="1440288" y="14666713"/>
                  <a:pt x="1409324" y="14878197"/>
                  <a:pt x="1393444" y="15049779"/>
                </a:cubicBezTo>
                <a:cubicBezTo>
                  <a:pt x="1377565" y="15222159"/>
                  <a:pt x="1330721" y="15183054"/>
                  <a:pt x="1330721" y="15183054"/>
                </a:cubicBezTo>
                <a:cubicBezTo>
                  <a:pt x="1330721" y="15183054"/>
                  <a:pt x="1064741" y="15104845"/>
                  <a:pt x="900390" y="15127988"/>
                </a:cubicBezTo>
                <a:cubicBezTo>
                  <a:pt x="603445" y="15222159"/>
                  <a:pt x="196933" y="15292388"/>
                  <a:pt x="134210" y="15206198"/>
                </a:cubicBezTo>
                <a:cubicBezTo>
                  <a:pt x="71486" y="15120008"/>
                  <a:pt x="48461" y="14831112"/>
                  <a:pt x="16703" y="14674693"/>
                </a:cubicBezTo>
                <a:cubicBezTo>
                  <a:pt x="-14262" y="14518275"/>
                  <a:pt x="150089" y="14541418"/>
                  <a:pt x="251717" y="14541418"/>
                </a:cubicBezTo>
                <a:cubicBezTo>
                  <a:pt x="353345" y="14541418"/>
                  <a:pt x="470852" y="14526255"/>
                  <a:pt x="345405" y="14408941"/>
                </a:cubicBezTo>
                <a:cubicBezTo>
                  <a:pt x="220752" y="14291627"/>
                  <a:pt x="212813" y="14025077"/>
                  <a:pt x="314441" y="14001934"/>
                </a:cubicBezTo>
                <a:cubicBezTo>
                  <a:pt x="327144" y="13999041"/>
                  <a:pt x="338259" y="13998093"/>
                  <a:pt x="348108" y="13998910"/>
                </a:cubicBezTo>
                <a:close/>
                <a:moveTo>
                  <a:pt x="14327837" y="13995468"/>
                </a:moveTo>
                <a:lnTo>
                  <a:pt x="15112327" y="13995468"/>
                </a:lnTo>
                <a:cubicBezTo>
                  <a:pt x="15133944" y="13995468"/>
                  <a:pt x="15152380" y="14003167"/>
                  <a:pt x="15167764" y="14018495"/>
                </a:cubicBezTo>
                <a:cubicBezTo>
                  <a:pt x="15183105" y="14033858"/>
                  <a:pt x="15190776" y="14052287"/>
                  <a:pt x="15190776" y="14073886"/>
                </a:cubicBezTo>
                <a:lnTo>
                  <a:pt x="15190776" y="14669560"/>
                </a:lnTo>
                <a:cubicBezTo>
                  <a:pt x="15190776" y="14691159"/>
                  <a:pt x="15183105" y="14709588"/>
                  <a:pt x="15167764" y="14724951"/>
                </a:cubicBezTo>
                <a:cubicBezTo>
                  <a:pt x="15152380" y="14740244"/>
                  <a:pt x="15133944" y="14747943"/>
                  <a:pt x="15112327" y="14747943"/>
                </a:cubicBezTo>
                <a:lnTo>
                  <a:pt x="14327837" y="14747943"/>
                </a:lnTo>
                <a:cubicBezTo>
                  <a:pt x="14306264" y="14747943"/>
                  <a:pt x="14287784" y="14740244"/>
                  <a:pt x="14272443" y="14724951"/>
                </a:cubicBezTo>
                <a:cubicBezTo>
                  <a:pt x="14257059" y="14709588"/>
                  <a:pt x="14249388" y="14691159"/>
                  <a:pt x="14249388" y="14669560"/>
                </a:cubicBezTo>
                <a:lnTo>
                  <a:pt x="14249388" y="14073886"/>
                </a:lnTo>
                <a:cubicBezTo>
                  <a:pt x="14249388" y="14052287"/>
                  <a:pt x="14257059" y="14033858"/>
                  <a:pt x="14272443" y="14018495"/>
                </a:cubicBezTo>
                <a:cubicBezTo>
                  <a:pt x="14287784" y="14003167"/>
                  <a:pt x="14306264" y="13995468"/>
                  <a:pt x="14327837" y="13995468"/>
                </a:cubicBezTo>
                <a:close/>
                <a:moveTo>
                  <a:pt x="3122718" y="13634828"/>
                </a:moveTo>
                <a:cubicBezTo>
                  <a:pt x="3126688" y="13634828"/>
                  <a:pt x="3135421" y="13639617"/>
                  <a:pt x="3149713" y="13648395"/>
                </a:cubicBezTo>
                <a:cubicBezTo>
                  <a:pt x="3164005" y="13657972"/>
                  <a:pt x="3179090" y="13667549"/>
                  <a:pt x="3197352" y="13678721"/>
                </a:cubicBezTo>
                <a:cubicBezTo>
                  <a:pt x="3214818" y="13689894"/>
                  <a:pt x="3237843" y="13700269"/>
                  <a:pt x="3265633" y="13709846"/>
                </a:cubicBezTo>
                <a:cubicBezTo>
                  <a:pt x="3294215" y="13718624"/>
                  <a:pt x="3322004" y="13723413"/>
                  <a:pt x="3350588" y="13723413"/>
                </a:cubicBezTo>
                <a:cubicBezTo>
                  <a:pt x="3379174" y="13723413"/>
                  <a:pt x="3406960" y="13718624"/>
                  <a:pt x="3435544" y="13709846"/>
                </a:cubicBezTo>
                <a:cubicBezTo>
                  <a:pt x="3463331" y="13700269"/>
                  <a:pt x="3486357" y="13689894"/>
                  <a:pt x="3503824" y="13678721"/>
                </a:cubicBezTo>
                <a:cubicBezTo>
                  <a:pt x="3521290" y="13667549"/>
                  <a:pt x="3537171" y="13657972"/>
                  <a:pt x="3551463" y="13648395"/>
                </a:cubicBezTo>
                <a:cubicBezTo>
                  <a:pt x="3564960" y="13639617"/>
                  <a:pt x="3574488" y="13634828"/>
                  <a:pt x="3578458" y="13634828"/>
                </a:cubicBezTo>
                <a:cubicBezTo>
                  <a:pt x="3603865" y="13634828"/>
                  <a:pt x="3627687" y="13638819"/>
                  <a:pt x="3649126" y="13647597"/>
                </a:cubicBezTo>
                <a:cubicBezTo>
                  <a:pt x="3670562" y="13656376"/>
                  <a:pt x="3688822" y="13667549"/>
                  <a:pt x="3703115" y="13681914"/>
                </a:cubicBezTo>
                <a:cubicBezTo>
                  <a:pt x="3718200" y="13695481"/>
                  <a:pt x="3730904" y="13713038"/>
                  <a:pt x="3742813" y="13732989"/>
                </a:cubicBezTo>
                <a:cubicBezTo>
                  <a:pt x="3753929" y="13752941"/>
                  <a:pt x="3763455" y="13773690"/>
                  <a:pt x="3769809" y="13795237"/>
                </a:cubicBezTo>
                <a:cubicBezTo>
                  <a:pt x="3776952" y="13815987"/>
                  <a:pt x="3782510" y="13839130"/>
                  <a:pt x="3786480" y="13863870"/>
                </a:cubicBezTo>
                <a:cubicBezTo>
                  <a:pt x="3791246" y="13888610"/>
                  <a:pt x="3794420" y="13911753"/>
                  <a:pt x="3796008" y="13933301"/>
                </a:cubicBezTo>
                <a:cubicBezTo>
                  <a:pt x="3797597" y="13954848"/>
                  <a:pt x="3798390" y="13976396"/>
                  <a:pt x="3798390" y="13998741"/>
                </a:cubicBezTo>
                <a:cubicBezTo>
                  <a:pt x="3798390" y="14049817"/>
                  <a:pt x="3782510" y="14089720"/>
                  <a:pt x="3751547" y="14119248"/>
                </a:cubicBezTo>
                <a:cubicBezTo>
                  <a:pt x="3720582" y="14148776"/>
                  <a:pt x="3679295" y="14163939"/>
                  <a:pt x="3628482" y="14163939"/>
                </a:cubicBezTo>
                <a:lnTo>
                  <a:pt x="3072698" y="14163939"/>
                </a:lnTo>
                <a:cubicBezTo>
                  <a:pt x="3021884" y="14163939"/>
                  <a:pt x="2980598" y="14148776"/>
                  <a:pt x="2949632" y="14119248"/>
                </a:cubicBezTo>
                <a:cubicBezTo>
                  <a:pt x="2918668" y="14089720"/>
                  <a:pt x="2902789" y="14049817"/>
                  <a:pt x="2902789" y="13998741"/>
                </a:cubicBezTo>
                <a:cubicBezTo>
                  <a:pt x="2902789" y="13976396"/>
                  <a:pt x="2903582" y="13954848"/>
                  <a:pt x="2905170" y="13933301"/>
                </a:cubicBezTo>
                <a:cubicBezTo>
                  <a:pt x="2906759" y="13911753"/>
                  <a:pt x="2909934" y="13888610"/>
                  <a:pt x="2913905" y="13863870"/>
                </a:cubicBezTo>
                <a:cubicBezTo>
                  <a:pt x="2918668" y="13839130"/>
                  <a:pt x="2924226" y="13815987"/>
                  <a:pt x="2931371" y="13795237"/>
                </a:cubicBezTo>
                <a:cubicBezTo>
                  <a:pt x="2937723" y="13773690"/>
                  <a:pt x="2947252" y="13752941"/>
                  <a:pt x="2958367" y="13732989"/>
                </a:cubicBezTo>
                <a:cubicBezTo>
                  <a:pt x="2969482" y="13713038"/>
                  <a:pt x="2982980" y="13695481"/>
                  <a:pt x="2998064" y="13681914"/>
                </a:cubicBezTo>
                <a:cubicBezTo>
                  <a:pt x="3012356" y="13667549"/>
                  <a:pt x="3030617" y="13656376"/>
                  <a:pt x="3052055" y="13647597"/>
                </a:cubicBezTo>
                <a:cubicBezTo>
                  <a:pt x="3073493" y="13638819"/>
                  <a:pt x="3097311" y="13634828"/>
                  <a:pt x="3122718" y="13634828"/>
                </a:cubicBezTo>
                <a:close/>
                <a:moveTo>
                  <a:pt x="16821050" y="13586147"/>
                </a:moveTo>
                <a:lnTo>
                  <a:pt x="16865512" y="13676327"/>
                </a:lnTo>
                <a:cubicBezTo>
                  <a:pt x="16865512" y="13676327"/>
                  <a:pt x="16965554" y="13690692"/>
                  <a:pt x="16965554" y="13690692"/>
                </a:cubicBezTo>
                <a:lnTo>
                  <a:pt x="16893302" y="13761719"/>
                </a:lnTo>
                <a:lnTo>
                  <a:pt x="16909976" y="13860678"/>
                </a:lnTo>
                <a:lnTo>
                  <a:pt x="16821050" y="13813593"/>
                </a:lnTo>
                <a:lnTo>
                  <a:pt x="16731332" y="13860678"/>
                </a:lnTo>
                <a:lnTo>
                  <a:pt x="16748800" y="13761719"/>
                </a:lnTo>
                <a:lnTo>
                  <a:pt x="16676548" y="13690692"/>
                </a:lnTo>
                <a:lnTo>
                  <a:pt x="16775794" y="13676327"/>
                </a:lnTo>
                <a:close/>
                <a:moveTo>
                  <a:pt x="10494691" y="13571782"/>
                </a:moveTo>
                <a:cubicBezTo>
                  <a:pt x="10551857" y="13571782"/>
                  <a:pt x="10597907" y="13618069"/>
                  <a:pt x="10597907" y="13674731"/>
                </a:cubicBezTo>
                <a:cubicBezTo>
                  <a:pt x="10597907" y="13731393"/>
                  <a:pt x="10551857" y="13777680"/>
                  <a:pt x="10494691" y="13777680"/>
                </a:cubicBezTo>
                <a:cubicBezTo>
                  <a:pt x="10438319" y="13777680"/>
                  <a:pt x="10392269" y="13731393"/>
                  <a:pt x="10392269" y="13674731"/>
                </a:cubicBezTo>
                <a:cubicBezTo>
                  <a:pt x="10392269" y="13618069"/>
                  <a:pt x="10438319" y="13571782"/>
                  <a:pt x="10494691" y="13571782"/>
                </a:cubicBezTo>
                <a:close/>
                <a:moveTo>
                  <a:pt x="9950027" y="13571782"/>
                </a:moveTo>
                <a:cubicBezTo>
                  <a:pt x="10006399" y="13571782"/>
                  <a:pt x="10052449" y="13618069"/>
                  <a:pt x="10052449" y="13674731"/>
                </a:cubicBezTo>
                <a:cubicBezTo>
                  <a:pt x="10052449" y="13731393"/>
                  <a:pt x="10006399" y="13777680"/>
                  <a:pt x="9950027" y="13777680"/>
                </a:cubicBezTo>
                <a:cubicBezTo>
                  <a:pt x="9892861" y="13777680"/>
                  <a:pt x="9846811" y="13731393"/>
                  <a:pt x="9846811" y="13674731"/>
                </a:cubicBezTo>
                <a:cubicBezTo>
                  <a:pt x="9846811" y="13618069"/>
                  <a:pt x="9892861" y="13571782"/>
                  <a:pt x="9950027" y="13571782"/>
                </a:cubicBezTo>
                <a:close/>
                <a:moveTo>
                  <a:pt x="5888921" y="13503948"/>
                </a:moveTo>
                <a:lnTo>
                  <a:pt x="5954024" y="13636425"/>
                </a:lnTo>
                <a:cubicBezTo>
                  <a:pt x="5954024" y="13636425"/>
                  <a:pt x="6100909" y="13657972"/>
                  <a:pt x="6100909" y="13657972"/>
                </a:cubicBezTo>
                <a:lnTo>
                  <a:pt x="5994515" y="13760921"/>
                </a:lnTo>
                <a:lnTo>
                  <a:pt x="6019920" y="13906965"/>
                </a:lnTo>
                <a:lnTo>
                  <a:pt x="5888921" y="13838332"/>
                </a:lnTo>
                <a:lnTo>
                  <a:pt x="5757916" y="13906965"/>
                </a:lnTo>
                <a:lnTo>
                  <a:pt x="5782529" y="13760921"/>
                </a:lnTo>
                <a:lnTo>
                  <a:pt x="5676923" y="13657972"/>
                </a:lnTo>
                <a:lnTo>
                  <a:pt x="5823022" y="13636425"/>
                </a:lnTo>
                <a:close/>
                <a:moveTo>
                  <a:pt x="10399414" y="13415363"/>
                </a:moveTo>
                <a:lnTo>
                  <a:pt x="10643957" y="13415363"/>
                </a:lnTo>
                <a:cubicBezTo>
                  <a:pt x="10643957" y="13415363"/>
                  <a:pt x="10612993" y="13537466"/>
                  <a:pt x="10612993" y="13537466"/>
                </a:cubicBezTo>
                <a:lnTo>
                  <a:pt x="10389887" y="13537466"/>
                </a:lnTo>
                <a:close/>
                <a:moveTo>
                  <a:pt x="10084208" y="13415363"/>
                </a:moveTo>
                <a:lnTo>
                  <a:pt x="10360510" y="13415363"/>
                </a:lnTo>
                <a:lnTo>
                  <a:pt x="10350982" y="13537466"/>
                </a:lnTo>
                <a:cubicBezTo>
                  <a:pt x="10350982" y="13537466"/>
                  <a:pt x="10093736" y="13537466"/>
                  <a:pt x="10093736" y="13537466"/>
                </a:cubicBezTo>
                <a:close/>
                <a:moveTo>
                  <a:pt x="9799966" y="13415363"/>
                </a:moveTo>
                <a:lnTo>
                  <a:pt x="10045303" y="13415363"/>
                </a:lnTo>
                <a:lnTo>
                  <a:pt x="10054831" y="13537466"/>
                </a:lnTo>
                <a:cubicBezTo>
                  <a:pt x="10054831" y="13537466"/>
                  <a:pt x="9831725" y="13537466"/>
                  <a:pt x="9831725" y="13537466"/>
                </a:cubicBezTo>
                <a:close/>
                <a:moveTo>
                  <a:pt x="12318194" y="13335068"/>
                </a:moveTo>
                <a:cubicBezTo>
                  <a:pt x="12300770" y="13335068"/>
                  <a:pt x="12285959" y="13341164"/>
                  <a:pt x="12273772" y="13353363"/>
                </a:cubicBezTo>
                <a:cubicBezTo>
                  <a:pt x="12261584" y="13365550"/>
                  <a:pt x="12255488" y="13380368"/>
                  <a:pt x="12255488" y="13397798"/>
                </a:cubicBezTo>
                <a:cubicBezTo>
                  <a:pt x="12255488" y="13415228"/>
                  <a:pt x="12261584" y="13430045"/>
                  <a:pt x="12273772" y="13442192"/>
                </a:cubicBezTo>
                <a:cubicBezTo>
                  <a:pt x="12285959" y="13454425"/>
                  <a:pt x="12300770" y="13460481"/>
                  <a:pt x="12318194" y="13460481"/>
                </a:cubicBezTo>
                <a:cubicBezTo>
                  <a:pt x="12335619" y="13460481"/>
                  <a:pt x="12350378" y="13454425"/>
                  <a:pt x="12362617" y="13442192"/>
                </a:cubicBezTo>
                <a:cubicBezTo>
                  <a:pt x="12374758" y="13430045"/>
                  <a:pt x="12380901" y="13415228"/>
                  <a:pt x="12380901" y="13397798"/>
                </a:cubicBezTo>
                <a:cubicBezTo>
                  <a:pt x="12380901" y="13380368"/>
                  <a:pt x="12374758" y="13365550"/>
                  <a:pt x="12362617" y="13353363"/>
                </a:cubicBezTo>
                <a:cubicBezTo>
                  <a:pt x="12350378" y="13341164"/>
                  <a:pt x="12335619" y="13335068"/>
                  <a:pt x="12318194" y="13335068"/>
                </a:cubicBezTo>
                <a:close/>
                <a:moveTo>
                  <a:pt x="4870250" y="13311616"/>
                </a:moveTo>
                <a:lnTo>
                  <a:pt x="4955205" y="13483996"/>
                </a:lnTo>
                <a:cubicBezTo>
                  <a:pt x="4955205" y="13483996"/>
                  <a:pt x="5144168" y="13511130"/>
                  <a:pt x="5144168" y="13511130"/>
                </a:cubicBezTo>
                <a:lnTo>
                  <a:pt x="5007605" y="13645203"/>
                </a:lnTo>
                <a:lnTo>
                  <a:pt x="5039366" y="13833544"/>
                </a:lnTo>
                <a:lnTo>
                  <a:pt x="4870250" y="13744162"/>
                </a:lnTo>
                <a:lnTo>
                  <a:pt x="4700339" y="13833544"/>
                </a:lnTo>
                <a:lnTo>
                  <a:pt x="4732892" y="13645203"/>
                </a:lnTo>
                <a:lnTo>
                  <a:pt x="4596330" y="13511130"/>
                </a:lnTo>
                <a:lnTo>
                  <a:pt x="4785295" y="13483996"/>
                </a:lnTo>
                <a:close/>
                <a:moveTo>
                  <a:pt x="1881198" y="13309668"/>
                </a:moveTo>
                <a:cubicBezTo>
                  <a:pt x="1858654" y="13313491"/>
                  <a:pt x="1837569" y="13319055"/>
                  <a:pt x="1824638" y="13331947"/>
                </a:cubicBezTo>
                <a:cubicBezTo>
                  <a:pt x="1791932" y="13364119"/>
                  <a:pt x="1765311" y="13421644"/>
                  <a:pt x="1765311" y="13460198"/>
                </a:cubicBezTo>
                <a:cubicBezTo>
                  <a:pt x="1765311" y="13473181"/>
                  <a:pt x="1773980" y="13473181"/>
                  <a:pt x="1778150" y="13473181"/>
                </a:cubicBezTo>
                <a:cubicBezTo>
                  <a:pt x="1807132" y="13473181"/>
                  <a:pt x="1848381" y="13444589"/>
                  <a:pt x="1881198" y="13309668"/>
                </a:cubicBezTo>
                <a:close/>
                <a:moveTo>
                  <a:pt x="3350588" y="13187120"/>
                </a:moveTo>
                <a:cubicBezTo>
                  <a:pt x="3418076" y="13187120"/>
                  <a:pt x="3475241" y="13211062"/>
                  <a:pt x="3522879" y="13258945"/>
                </a:cubicBezTo>
                <a:cubicBezTo>
                  <a:pt x="3570518" y="13306828"/>
                  <a:pt x="3594337" y="13364288"/>
                  <a:pt x="3594337" y="13431325"/>
                </a:cubicBezTo>
                <a:cubicBezTo>
                  <a:pt x="3594337" y="13499159"/>
                  <a:pt x="3570518" y="13556619"/>
                  <a:pt x="3522879" y="13603704"/>
                </a:cubicBezTo>
                <a:cubicBezTo>
                  <a:pt x="3475241" y="13651588"/>
                  <a:pt x="3418076" y="13675529"/>
                  <a:pt x="3350588" y="13675529"/>
                </a:cubicBezTo>
                <a:cubicBezTo>
                  <a:pt x="3283100" y="13675529"/>
                  <a:pt x="3225934" y="13651588"/>
                  <a:pt x="3178296" y="13603704"/>
                </a:cubicBezTo>
                <a:cubicBezTo>
                  <a:pt x="3130658" y="13556619"/>
                  <a:pt x="3106839" y="13499159"/>
                  <a:pt x="3106839" y="13431325"/>
                </a:cubicBezTo>
                <a:cubicBezTo>
                  <a:pt x="3106839" y="13364288"/>
                  <a:pt x="3130658" y="13306828"/>
                  <a:pt x="3178296" y="13258945"/>
                </a:cubicBezTo>
                <a:cubicBezTo>
                  <a:pt x="3225934" y="13211062"/>
                  <a:pt x="3283100" y="13187120"/>
                  <a:pt x="3350588" y="13187120"/>
                </a:cubicBezTo>
                <a:close/>
                <a:moveTo>
                  <a:pt x="12506139" y="13182668"/>
                </a:moveTo>
                <a:cubicBezTo>
                  <a:pt x="12512311" y="13182668"/>
                  <a:pt x="12517588" y="13184752"/>
                  <a:pt x="12521918" y="13188919"/>
                </a:cubicBezTo>
                <a:cubicBezTo>
                  <a:pt x="12526348" y="13193086"/>
                  <a:pt x="12528538" y="13197997"/>
                  <a:pt x="12528538" y="13203702"/>
                </a:cubicBezTo>
                <a:cubicBezTo>
                  <a:pt x="12528538" y="13312694"/>
                  <a:pt x="12511963" y="13406902"/>
                  <a:pt x="12478912" y="13486327"/>
                </a:cubicBezTo>
                <a:cubicBezTo>
                  <a:pt x="12445812" y="13565801"/>
                  <a:pt x="12390313" y="13644730"/>
                  <a:pt x="12312315" y="13723063"/>
                </a:cubicBezTo>
                <a:cubicBezTo>
                  <a:pt x="12276826" y="13758087"/>
                  <a:pt x="12234119" y="13796584"/>
                  <a:pt x="12184144" y="13838603"/>
                </a:cubicBezTo>
                <a:lnTo>
                  <a:pt x="12171004" y="14087494"/>
                </a:lnTo>
                <a:cubicBezTo>
                  <a:pt x="12170158" y="14094489"/>
                  <a:pt x="12166624" y="14100144"/>
                  <a:pt x="12160551" y="14104510"/>
                </a:cubicBezTo>
                <a:lnTo>
                  <a:pt x="11908142" y="14251602"/>
                </a:lnTo>
                <a:cubicBezTo>
                  <a:pt x="11905056" y="14253388"/>
                  <a:pt x="11901572" y="14254231"/>
                  <a:pt x="11897639" y="14254231"/>
                </a:cubicBezTo>
                <a:cubicBezTo>
                  <a:pt x="11892363" y="14254231"/>
                  <a:pt x="11887336" y="14252247"/>
                  <a:pt x="11882508" y="14248328"/>
                </a:cubicBezTo>
                <a:lnTo>
                  <a:pt x="11840498" y="14206308"/>
                </a:lnTo>
                <a:cubicBezTo>
                  <a:pt x="11834773" y="14200157"/>
                  <a:pt x="11833031" y="14193211"/>
                  <a:pt x="11835221" y="14185274"/>
                </a:cubicBezTo>
                <a:lnTo>
                  <a:pt x="11891069" y="14004100"/>
                </a:lnTo>
                <a:lnTo>
                  <a:pt x="11706404" y="13819553"/>
                </a:lnTo>
                <a:lnTo>
                  <a:pt x="11525023" y="13875364"/>
                </a:lnTo>
                <a:cubicBezTo>
                  <a:pt x="11523679" y="13875810"/>
                  <a:pt x="11521738" y="13876059"/>
                  <a:pt x="11519100" y="13876059"/>
                </a:cubicBezTo>
                <a:cubicBezTo>
                  <a:pt x="11512978" y="13876059"/>
                  <a:pt x="11507950" y="13874025"/>
                  <a:pt x="11504018" y="13870105"/>
                </a:cubicBezTo>
                <a:lnTo>
                  <a:pt x="11461909" y="13828086"/>
                </a:lnTo>
                <a:cubicBezTo>
                  <a:pt x="11454492" y="13819802"/>
                  <a:pt x="11453397" y="13811269"/>
                  <a:pt x="11458673" y="13802537"/>
                </a:cubicBezTo>
                <a:lnTo>
                  <a:pt x="11605858" y="13550373"/>
                </a:lnTo>
                <a:cubicBezTo>
                  <a:pt x="11610238" y="13544221"/>
                  <a:pt x="11615913" y="13540749"/>
                  <a:pt x="11622931" y="13539856"/>
                </a:cubicBezTo>
                <a:lnTo>
                  <a:pt x="11872005" y="13526759"/>
                </a:lnTo>
                <a:cubicBezTo>
                  <a:pt x="11914065" y="13476802"/>
                  <a:pt x="11952591" y="13434138"/>
                  <a:pt x="11987682" y="13398667"/>
                </a:cubicBezTo>
                <a:cubicBezTo>
                  <a:pt x="12070010" y="13316861"/>
                  <a:pt x="12148456" y="13260356"/>
                  <a:pt x="12222919" y="13229301"/>
                </a:cubicBezTo>
                <a:cubicBezTo>
                  <a:pt x="12297432" y="13198245"/>
                  <a:pt x="12391806" y="13182668"/>
                  <a:pt x="12506139" y="13182668"/>
                </a:cubicBezTo>
                <a:close/>
                <a:moveTo>
                  <a:pt x="7543806" y="13182668"/>
                </a:moveTo>
                <a:lnTo>
                  <a:pt x="7543806" y="13396981"/>
                </a:lnTo>
                <a:cubicBezTo>
                  <a:pt x="7543806" y="13396981"/>
                  <a:pt x="7616831" y="13362889"/>
                  <a:pt x="7616831" y="13362889"/>
                </a:cubicBezTo>
                <a:lnTo>
                  <a:pt x="7689856" y="13396981"/>
                </a:lnTo>
                <a:lnTo>
                  <a:pt x="7689856" y="13182668"/>
                </a:lnTo>
                <a:close/>
                <a:moveTo>
                  <a:pt x="7099307" y="13182668"/>
                </a:moveTo>
                <a:lnTo>
                  <a:pt x="7099307" y="13793856"/>
                </a:lnTo>
                <a:lnTo>
                  <a:pt x="8132751" y="13793856"/>
                </a:lnTo>
                <a:cubicBezTo>
                  <a:pt x="8132751" y="13793856"/>
                  <a:pt x="8132751" y="13182668"/>
                  <a:pt x="8132751" y="13182668"/>
                </a:cubicBezTo>
                <a:lnTo>
                  <a:pt x="7796702" y="13182668"/>
                </a:lnTo>
                <a:lnTo>
                  <a:pt x="7796702" y="13564208"/>
                </a:lnTo>
                <a:lnTo>
                  <a:pt x="7616038" y="13480622"/>
                </a:lnTo>
                <a:lnTo>
                  <a:pt x="7435373" y="13564208"/>
                </a:lnTo>
                <a:lnTo>
                  <a:pt x="7435373" y="13182668"/>
                </a:lnTo>
                <a:close/>
                <a:moveTo>
                  <a:pt x="751917" y="13175149"/>
                </a:moveTo>
                <a:lnTo>
                  <a:pt x="866249" y="13406585"/>
                </a:lnTo>
                <a:cubicBezTo>
                  <a:pt x="866249" y="13406585"/>
                  <a:pt x="1121113" y="13443295"/>
                  <a:pt x="1121113" y="13443295"/>
                </a:cubicBezTo>
                <a:lnTo>
                  <a:pt x="936912" y="13623656"/>
                </a:lnTo>
                <a:lnTo>
                  <a:pt x="979786" y="13877437"/>
                </a:lnTo>
                <a:lnTo>
                  <a:pt x="751917" y="13757729"/>
                </a:lnTo>
                <a:lnTo>
                  <a:pt x="524049" y="13877437"/>
                </a:lnTo>
                <a:lnTo>
                  <a:pt x="567717" y="13623656"/>
                </a:lnTo>
                <a:lnTo>
                  <a:pt x="382722" y="13443295"/>
                </a:lnTo>
                <a:lnTo>
                  <a:pt x="638380" y="13406585"/>
                </a:lnTo>
                <a:close/>
                <a:moveTo>
                  <a:pt x="10419264" y="13171159"/>
                </a:moveTo>
                <a:lnTo>
                  <a:pt x="10707475" y="13171159"/>
                </a:lnTo>
                <a:cubicBezTo>
                  <a:pt x="10707475" y="13171159"/>
                  <a:pt x="10654279" y="13377057"/>
                  <a:pt x="10654279" y="13377057"/>
                </a:cubicBezTo>
                <a:lnTo>
                  <a:pt x="10402590" y="13377057"/>
                </a:lnTo>
                <a:close/>
                <a:moveTo>
                  <a:pt x="10064359" y="13171159"/>
                </a:moveTo>
                <a:lnTo>
                  <a:pt x="10380359" y="13171159"/>
                </a:lnTo>
                <a:cubicBezTo>
                  <a:pt x="10380359" y="13171159"/>
                  <a:pt x="10363686" y="13377057"/>
                  <a:pt x="10363686" y="13377057"/>
                </a:cubicBezTo>
                <a:lnTo>
                  <a:pt x="10081032" y="13377057"/>
                </a:lnTo>
                <a:close/>
                <a:moveTo>
                  <a:pt x="9737243" y="13171159"/>
                </a:moveTo>
                <a:lnTo>
                  <a:pt x="10025454" y="13171159"/>
                </a:lnTo>
                <a:lnTo>
                  <a:pt x="10042128" y="13377057"/>
                </a:lnTo>
                <a:cubicBezTo>
                  <a:pt x="10042128" y="13377057"/>
                  <a:pt x="9790439" y="13377057"/>
                  <a:pt x="9790439" y="13377057"/>
                </a:cubicBezTo>
                <a:close/>
                <a:moveTo>
                  <a:pt x="14228750" y="13119168"/>
                </a:moveTo>
                <a:cubicBezTo>
                  <a:pt x="14120886" y="13119168"/>
                  <a:pt x="14033488" y="13208024"/>
                  <a:pt x="14033488" y="13317624"/>
                </a:cubicBezTo>
                <a:cubicBezTo>
                  <a:pt x="14033488" y="13427205"/>
                  <a:pt x="14120886" y="13516043"/>
                  <a:pt x="14228750" y="13516043"/>
                </a:cubicBezTo>
                <a:cubicBezTo>
                  <a:pt x="14336615" y="13516043"/>
                  <a:pt x="14424013" y="13427205"/>
                  <a:pt x="14424013" y="13317624"/>
                </a:cubicBezTo>
                <a:cubicBezTo>
                  <a:pt x="14424013" y="13208024"/>
                  <a:pt x="14336615" y="13119168"/>
                  <a:pt x="14228750" y="13119168"/>
                </a:cubicBezTo>
                <a:close/>
                <a:moveTo>
                  <a:pt x="10050067" y="13002769"/>
                </a:moveTo>
                <a:lnTo>
                  <a:pt x="10394651" y="13002769"/>
                </a:lnTo>
                <a:cubicBezTo>
                  <a:pt x="10394651" y="13002769"/>
                  <a:pt x="10383535" y="13132852"/>
                  <a:pt x="10383535" y="13132852"/>
                </a:cubicBezTo>
                <a:lnTo>
                  <a:pt x="10061183" y="13132852"/>
                </a:lnTo>
                <a:close/>
                <a:moveTo>
                  <a:pt x="9692780" y="13002769"/>
                </a:moveTo>
                <a:lnTo>
                  <a:pt x="10011163" y="13002769"/>
                </a:lnTo>
                <a:lnTo>
                  <a:pt x="10022278" y="13132852"/>
                </a:lnTo>
                <a:cubicBezTo>
                  <a:pt x="10022278" y="13132852"/>
                  <a:pt x="9726921" y="13132852"/>
                  <a:pt x="9726921" y="13132852"/>
                </a:cubicBezTo>
                <a:close/>
                <a:moveTo>
                  <a:pt x="1881340" y="12941368"/>
                </a:moveTo>
                <a:cubicBezTo>
                  <a:pt x="1975018" y="12941368"/>
                  <a:pt x="2074657" y="12972771"/>
                  <a:pt x="2147813" y="13025370"/>
                </a:cubicBezTo>
                <a:cubicBezTo>
                  <a:pt x="2212983" y="13072331"/>
                  <a:pt x="2290773" y="13159296"/>
                  <a:pt x="2290773" y="13307052"/>
                </a:cubicBezTo>
                <a:cubicBezTo>
                  <a:pt x="2290773" y="13375496"/>
                  <a:pt x="2270002" y="13448427"/>
                  <a:pt x="2235121" y="13502179"/>
                </a:cubicBezTo>
                <a:cubicBezTo>
                  <a:pt x="2188694" y="13573834"/>
                  <a:pt x="2120172" y="13611658"/>
                  <a:pt x="2037044" y="13611658"/>
                </a:cubicBezTo>
                <a:cubicBezTo>
                  <a:pt x="1974853" y="13611658"/>
                  <a:pt x="1946013" y="13596141"/>
                  <a:pt x="1911379" y="13568236"/>
                </a:cubicBezTo>
                <a:cubicBezTo>
                  <a:pt x="1871864" y="13594824"/>
                  <a:pt x="1836610" y="13611658"/>
                  <a:pt x="1774998" y="13611658"/>
                </a:cubicBezTo>
                <a:cubicBezTo>
                  <a:pt x="1680946" y="13611658"/>
                  <a:pt x="1612673" y="13554449"/>
                  <a:pt x="1612673" y="13475673"/>
                </a:cubicBezTo>
                <a:cubicBezTo>
                  <a:pt x="1612673" y="13404924"/>
                  <a:pt x="1648878" y="13317629"/>
                  <a:pt x="1700766" y="13263342"/>
                </a:cubicBezTo>
                <a:cubicBezTo>
                  <a:pt x="1747399" y="13214818"/>
                  <a:pt x="1814141" y="13182550"/>
                  <a:pt x="1988426" y="13182550"/>
                </a:cubicBezTo>
                <a:cubicBezTo>
                  <a:pt x="2003611" y="13182550"/>
                  <a:pt x="2019707" y="13182797"/>
                  <a:pt x="2036340" y="13183291"/>
                </a:cubicBezTo>
                <a:lnTo>
                  <a:pt x="2067292" y="13184197"/>
                </a:lnTo>
                <a:lnTo>
                  <a:pt x="2061127" y="13214489"/>
                </a:lnTo>
                <a:lnTo>
                  <a:pt x="2023762" y="13398791"/>
                </a:lnTo>
                <a:cubicBezTo>
                  <a:pt x="2023182" y="13401755"/>
                  <a:pt x="2022438" y="13405335"/>
                  <a:pt x="2021694" y="13409287"/>
                </a:cubicBezTo>
                <a:cubicBezTo>
                  <a:pt x="2018755" y="13424268"/>
                  <a:pt x="2013707" y="13449374"/>
                  <a:pt x="2013707" y="13459787"/>
                </a:cubicBezTo>
                <a:cubicBezTo>
                  <a:pt x="2013707" y="13476208"/>
                  <a:pt x="2020700" y="13482670"/>
                  <a:pt x="2038575" y="13482670"/>
                </a:cubicBezTo>
                <a:cubicBezTo>
                  <a:pt x="2069278" y="13482670"/>
                  <a:pt x="2093732" y="13462503"/>
                  <a:pt x="2111359" y="13422786"/>
                </a:cubicBezTo>
                <a:cubicBezTo>
                  <a:pt x="2127869" y="13385415"/>
                  <a:pt x="2133827" y="13340348"/>
                  <a:pt x="2133827" y="13313184"/>
                </a:cubicBezTo>
                <a:cubicBezTo>
                  <a:pt x="2133827" y="13241488"/>
                  <a:pt x="2109291" y="13180657"/>
                  <a:pt x="2062864" y="13137318"/>
                </a:cubicBezTo>
                <a:cubicBezTo>
                  <a:pt x="2016024" y="13093527"/>
                  <a:pt x="1950151" y="13070438"/>
                  <a:pt x="1872277" y="13070438"/>
                </a:cubicBezTo>
                <a:cubicBezTo>
                  <a:pt x="1714090" y="13070438"/>
                  <a:pt x="1553915" y="13202923"/>
                  <a:pt x="1553915" y="13456124"/>
                </a:cubicBezTo>
                <a:cubicBezTo>
                  <a:pt x="1553915" y="13530907"/>
                  <a:pt x="1578661" y="13593013"/>
                  <a:pt x="1625376" y="13635776"/>
                </a:cubicBezTo>
                <a:cubicBezTo>
                  <a:pt x="1672256" y="13678662"/>
                  <a:pt x="1740075" y="13701340"/>
                  <a:pt x="1821424" y="13701340"/>
                </a:cubicBezTo>
                <a:cubicBezTo>
                  <a:pt x="1944730" y="13701340"/>
                  <a:pt x="2044617" y="13657548"/>
                  <a:pt x="2134241" y="13610258"/>
                </a:cubicBezTo>
                <a:lnTo>
                  <a:pt x="2158447" y="13597458"/>
                </a:lnTo>
                <a:lnTo>
                  <a:pt x="2169992" y="13622276"/>
                </a:lnTo>
                <a:lnTo>
                  <a:pt x="2205991" y="13699240"/>
                </a:lnTo>
                <a:lnTo>
                  <a:pt x="2216377" y="13721589"/>
                </a:lnTo>
                <a:lnTo>
                  <a:pt x="2194736" y="13733195"/>
                </a:lnTo>
                <a:cubicBezTo>
                  <a:pt x="2076230" y="13796784"/>
                  <a:pt x="1944523" y="13830368"/>
                  <a:pt x="1813935" y="13830368"/>
                </a:cubicBezTo>
                <a:cubicBezTo>
                  <a:pt x="1706973" y="13830368"/>
                  <a:pt x="1606963" y="13798924"/>
                  <a:pt x="1532399" y="13741797"/>
                </a:cubicBezTo>
                <a:cubicBezTo>
                  <a:pt x="1443806" y="13673888"/>
                  <a:pt x="1397008" y="13574245"/>
                  <a:pt x="1397008" y="13453695"/>
                </a:cubicBezTo>
                <a:cubicBezTo>
                  <a:pt x="1397008" y="13329277"/>
                  <a:pt x="1440455" y="13204282"/>
                  <a:pt x="1516220" y="13110731"/>
                </a:cubicBezTo>
                <a:cubicBezTo>
                  <a:pt x="1578867" y="13033478"/>
                  <a:pt x="1693070" y="12941368"/>
                  <a:pt x="1881340" y="12941368"/>
                </a:cubicBezTo>
                <a:close/>
                <a:moveTo>
                  <a:pt x="14086850" y="12877902"/>
                </a:moveTo>
                <a:cubicBezTo>
                  <a:pt x="14157564" y="12876800"/>
                  <a:pt x="14226341" y="12926897"/>
                  <a:pt x="14226341" y="13060896"/>
                </a:cubicBezTo>
                <a:cubicBezTo>
                  <a:pt x="14226341" y="12926897"/>
                  <a:pt x="14295118" y="12876800"/>
                  <a:pt x="14365832" y="12877902"/>
                </a:cubicBezTo>
                <a:cubicBezTo>
                  <a:pt x="14483689" y="12879739"/>
                  <a:pt x="14606927" y="13023796"/>
                  <a:pt x="14426106" y="13158675"/>
                </a:cubicBezTo>
                <a:cubicBezTo>
                  <a:pt x="14715420" y="12942868"/>
                  <a:pt x="14836138" y="13480596"/>
                  <a:pt x="14475454" y="13378286"/>
                </a:cubicBezTo>
                <a:cubicBezTo>
                  <a:pt x="14836138" y="13480596"/>
                  <a:pt x="14497757" y="13911819"/>
                  <a:pt x="14337177" y="13554434"/>
                </a:cubicBezTo>
                <a:cubicBezTo>
                  <a:pt x="14497757" y="13911819"/>
                  <a:pt x="13954926" y="13911819"/>
                  <a:pt x="14115505" y="13554434"/>
                </a:cubicBezTo>
                <a:cubicBezTo>
                  <a:pt x="13954926" y="13911819"/>
                  <a:pt x="13616545" y="13480596"/>
                  <a:pt x="13977228" y="13378286"/>
                </a:cubicBezTo>
                <a:cubicBezTo>
                  <a:pt x="13616545" y="13480596"/>
                  <a:pt x="13737262" y="12942868"/>
                  <a:pt x="14026577" y="13158675"/>
                </a:cubicBezTo>
                <a:cubicBezTo>
                  <a:pt x="13845755" y="13023796"/>
                  <a:pt x="13968993" y="12879739"/>
                  <a:pt x="14086850" y="12877902"/>
                </a:cubicBezTo>
                <a:close/>
                <a:moveTo>
                  <a:pt x="7048503" y="12865168"/>
                </a:moveTo>
                <a:cubicBezTo>
                  <a:pt x="7048503" y="12865168"/>
                  <a:pt x="7048503" y="13068368"/>
                  <a:pt x="7048503" y="13068368"/>
                </a:cubicBezTo>
                <a:lnTo>
                  <a:pt x="8186726" y="13068368"/>
                </a:lnTo>
                <a:lnTo>
                  <a:pt x="8186726" y="12865168"/>
                </a:lnTo>
                <a:close/>
                <a:moveTo>
                  <a:pt x="5762683" y="12835178"/>
                </a:moveTo>
                <a:lnTo>
                  <a:pt x="5896065" y="12951694"/>
                </a:lnTo>
                <a:cubicBezTo>
                  <a:pt x="5904005" y="12958876"/>
                  <a:pt x="5913531" y="12962069"/>
                  <a:pt x="5923057" y="12962069"/>
                </a:cubicBezTo>
                <a:cubicBezTo>
                  <a:pt x="5933381" y="12962069"/>
                  <a:pt x="5942907" y="12958876"/>
                  <a:pt x="5950847" y="12951694"/>
                </a:cubicBezTo>
                <a:lnTo>
                  <a:pt x="6083440" y="12835178"/>
                </a:lnTo>
                <a:lnTo>
                  <a:pt x="6507418" y="13309222"/>
                </a:lnTo>
                <a:cubicBezTo>
                  <a:pt x="6482011" y="13325183"/>
                  <a:pt x="6451839" y="13334760"/>
                  <a:pt x="6420082" y="13334760"/>
                </a:cubicBezTo>
                <a:lnTo>
                  <a:pt x="5426818" y="13334760"/>
                </a:lnTo>
                <a:cubicBezTo>
                  <a:pt x="5394269" y="13334760"/>
                  <a:pt x="5364893" y="13325183"/>
                  <a:pt x="5339480" y="13309222"/>
                </a:cubicBezTo>
                <a:close/>
                <a:moveTo>
                  <a:pt x="10844038" y="12804852"/>
                </a:moveTo>
                <a:lnTo>
                  <a:pt x="10967104" y="12804852"/>
                </a:lnTo>
                <a:cubicBezTo>
                  <a:pt x="11043325" y="12804852"/>
                  <a:pt x="11043325" y="12926954"/>
                  <a:pt x="10967104" y="12926954"/>
                </a:cubicBezTo>
                <a:lnTo>
                  <a:pt x="10866269" y="12926954"/>
                </a:lnTo>
                <a:cubicBezTo>
                  <a:pt x="10824189" y="12965261"/>
                  <a:pt x="10782108" y="13008356"/>
                  <a:pt x="10740028" y="13050653"/>
                </a:cubicBezTo>
                <a:lnTo>
                  <a:pt x="10717797" y="13132852"/>
                </a:lnTo>
                <a:lnTo>
                  <a:pt x="10422440" y="13132852"/>
                </a:lnTo>
                <a:lnTo>
                  <a:pt x="10433555" y="13002769"/>
                </a:lnTo>
                <a:lnTo>
                  <a:pt x="10627284" y="13002769"/>
                </a:lnTo>
                <a:cubicBezTo>
                  <a:pt x="10629666" y="12995587"/>
                  <a:pt x="10633636" y="12990000"/>
                  <a:pt x="10639988" y="12984414"/>
                </a:cubicBezTo>
                <a:cubicBezTo>
                  <a:pt x="10692390" y="12931742"/>
                  <a:pt x="10744792" y="12879071"/>
                  <a:pt x="10797988" y="12826399"/>
                </a:cubicBezTo>
                <a:cubicBezTo>
                  <a:pt x="10801958" y="12821611"/>
                  <a:pt x="10807515" y="12817621"/>
                  <a:pt x="10812279" y="12814428"/>
                </a:cubicBezTo>
                <a:cubicBezTo>
                  <a:pt x="10820219" y="12808842"/>
                  <a:pt x="10831335" y="12804852"/>
                  <a:pt x="10844038" y="12804852"/>
                </a:cubicBezTo>
                <a:close/>
                <a:moveTo>
                  <a:pt x="16095738" y="12800542"/>
                </a:moveTo>
                <a:cubicBezTo>
                  <a:pt x="16275152" y="12785349"/>
                  <a:pt x="16460440" y="12915980"/>
                  <a:pt x="16465352" y="13179937"/>
                </a:cubicBezTo>
                <a:cubicBezTo>
                  <a:pt x="16466940" y="13557417"/>
                  <a:pt x="16007230" y="13820775"/>
                  <a:pt x="15772215" y="14043432"/>
                </a:cubicBezTo>
                <a:lnTo>
                  <a:pt x="15772215" y="14044230"/>
                </a:lnTo>
                <a:cubicBezTo>
                  <a:pt x="15771421" y="14044230"/>
                  <a:pt x="15771421" y="14044230"/>
                  <a:pt x="15771421" y="14044230"/>
                </a:cubicBezTo>
                <a:cubicBezTo>
                  <a:pt x="15771421" y="14044230"/>
                  <a:pt x="15771421" y="14044230"/>
                  <a:pt x="15770627" y="14044230"/>
                </a:cubicBezTo>
                <a:lnTo>
                  <a:pt x="15770627" y="14043432"/>
                </a:lnTo>
                <a:cubicBezTo>
                  <a:pt x="15530054" y="13827160"/>
                  <a:pt x="15063199" y="13575772"/>
                  <a:pt x="15055259" y="13199091"/>
                </a:cubicBezTo>
                <a:cubicBezTo>
                  <a:pt x="15051290" y="12729037"/>
                  <a:pt x="15628506" y="12665990"/>
                  <a:pt x="15743632" y="13107314"/>
                </a:cubicBezTo>
                <a:lnTo>
                  <a:pt x="15761099" y="13172755"/>
                </a:lnTo>
                <a:lnTo>
                  <a:pt x="15775391" y="13106516"/>
                </a:lnTo>
                <a:cubicBezTo>
                  <a:pt x="15820201" y="12912389"/>
                  <a:pt x="15956193" y="12812358"/>
                  <a:pt x="16095738" y="12800542"/>
                </a:cubicBezTo>
                <a:close/>
                <a:moveTo>
                  <a:pt x="9013141" y="12657212"/>
                </a:moveTo>
                <a:lnTo>
                  <a:pt x="9090951" y="12657212"/>
                </a:lnTo>
                <a:cubicBezTo>
                  <a:pt x="9111594" y="12657212"/>
                  <a:pt x="9129855" y="12665192"/>
                  <a:pt x="9145735" y="12680355"/>
                </a:cubicBezTo>
                <a:cubicBezTo>
                  <a:pt x="9160820" y="12695518"/>
                  <a:pt x="9168760" y="12713874"/>
                  <a:pt x="9168760" y="12735421"/>
                </a:cubicBezTo>
                <a:lnTo>
                  <a:pt x="9168760" y="12921368"/>
                </a:lnTo>
                <a:lnTo>
                  <a:pt x="9329936" y="12828793"/>
                </a:lnTo>
                <a:cubicBezTo>
                  <a:pt x="9348197" y="12818419"/>
                  <a:pt x="9368046" y="12815227"/>
                  <a:pt x="9389484" y="12820813"/>
                </a:cubicBezTo>
                <a:cubicBezTo>
                  <a:pt x="9410127" y="12826399"/>
                  <a:pt x="9426006" y="12838370"/>
                  <a:pt x="9436328" y="12856725"/>
                </a:cubicBezTo>
                <a:lnTo>
                  <a:pt x="9475232" y="12923762"/>
                </a:lnTo>
                <a:cubicBezTo>
                  <a:pt x="9485554" y="12942915"/>
                  <a:pt x="9487936" y="12962069"/>
                  <a:pt x="9482378" y="12982818"/>
                </a:cubicBezTo>
                <a:cubicBezTo>
                  <a:pt x="9476820" y="13003567"/>
                  <a:pt x="9464911" y="13019528"/>
                  <a:pt x="9446649" y="13029903"/>
                </a:cubicBezTo>
                <a:lnTo>
                  <a:pt x="9284679" y="13123276"/>
                </a:lnTo>
                <a:lnTo>
                  <a:pt x="9446649" y="13217446"/>
                </a:lnTo>
                <a:cubicBezTo>
                  <a:pt x="9464911" y="13227821"/>
                  <a:pt x="9476820" y="13242984"/>
                  <a:pt x="9482378" y="13264531"/>
                </a:cubicBezTo>
                <a:cubicBezTo>
                  <a:pt x="9487936" y="13285281"/>
                  <a:pt x="9485554" y="13304434"/>
                  <a:pt x="9475232" y="13323587"/>
                </a:cubicBezTo>
                <a:lnTo>
                  <a:pt x="9436328" y="13389826"/>
                </a:lnTo>
                <a:cubicBezTo>
                  <a:pt x="9426006" y="13408979"/>
                  <a:pt x="9410127" y="13420950"/>
                  <a:pt x="9389484" y="13426536"/>
                </a:cubicBezTo>
                <a:cubicBezTo>
                  <a:pt x="9368046" y="13431325"/>
                  <a:pt x="9348197" y="13428930"/>
                  <a:pt x="9329936" y="13418556"/>
                </a:cubicBezTo>
                <a:lnTo>
                  <a:pt x="9168760" y="13325981"/>
                </a:lnTo>
                <a:lnTo>
                  <a:pt x="9168760" y="13511928"/>
                </a:lnTo>
                <a:cubicBezTo>
                  <a:pt x="9168760" y="13533476"/>
                  <a:pt x="9160820" y="13551033"/>
                  <a:pt x="9145735" y="13566994"/>
                </a:cubicBezTo>
                <a:cubicBezTo>
                  <a:pt x="9129855" y="13582157"/>
                  <a:pt x="9111594" y="13590137"/>
                  <a:pt x="9090951" y="13590137"/>
                </a:cubicBezTo>
                <a:lnTo>
                  <a:pt x="9013141" y="13590137"/>
                </a:lnTo>
                <a:cubicBezTo>
                  <a:pt x="8991704" y="13590137"/>
                  <a:pt x="8973443" y="13582157"/>
                  <a:pt x="8958357" y="13566994"/>
                </a:cubicBezTo>
                <a:cubicBezTo>
                  <a:pt x="8943272" y="13551033"/>
                  <a:pt x="8935332" y="13533476"/>
                  <a:pt x="8935332" y="13511928"/>
                </a:cubicBezTo>
                <a:lnTo>
                  <a:pt x="8935332" y="13325981"/>
                </a:lnTo>
                <a:lnTo>
                  <a:pt x="8774156" y="13418556"/>
                </a:lnTo>
                <a:cubicBezTo>
                  <a:pt x="8755101" y="13428930"/>
                  <a:pt x="8735252" y="13431325"/>
                  <a:pt x="8714608" y="13426536"/>
                </a:cubicBezTo>
                <a:cubicBezTo>
                  <a:pt x="8693965" y="13420950"/>
                  <a:pt x="8678086" y="13408979"/>
                  <a:pt x="8667764" y="13389826"/>
                </a:cubicBezTo>
                <a:lnTo>
                  <a:pt x="8628859" y="13323587"/>
                </a:lnTo>
                <a:cubicBezTo>
                  <a:pt x="8618538" y="13304434"/>
                  <a:pt x="8616156" y="13285281"/>
                  <a:pt x="8620920" y="13264531"/>
                </a:cubicBezTo>
                <a:cubicBezTo>
                  <a:pt x="8626478" y="13242984"/>
                  <a:pt x="8638387" y="13227821"/>
                  <a:pt x="8657442" y="13217446"/>
                </a:cubicBezTo>
                <a:lnTo>
                  <a:pt x="8818619" y="13123276"/>
                </a:lnTo>
                <a:lnTo>
                  <a:pt x="8657442" y="13029903"/>
                </a:lnTo>
                <a:cubicBezTo>
                  <a:pt x="8638387" y="13019528"/>
                  <a:pt x="8626478" y="13003567"/>
                  <a:pt x="8620920" y="12982818"/>
                </a:cubicBezTo>
                <a:cubicBezTo>
                  <a:pt x="8616156" y="12962069"/>
                  <a:pt x="8618538" y="12942915"/>
                  <a:pt x="8628859" y="12923762"/>
                </a:cubicBezTo>
                <a:lnTo>
                  <a:pt x="8667764" y="12856725"/>
                </a:lnTo>
                <a:cubicBezTo>
                  <a:pt x="8678086" y="12838370"/>
                  <a:pt x="8693965" y="12826399"/>
                  <a:pt x="8714608" y="12820813"/>
                </a:cubicBezTo>
                <a:cubicBezTo>
                  <a:pt x="8735252" y="12815227"/>
                  <a:pt x="8755101" y="12818419"/>
                  <a:pt x="8774156" y="12828793"/>
                </a:cubicBezTo>
                <a:lnTo>
                  <a:pt x="8935332" y="12921368"/>
                </a:lnTo>
                <a:lnTo>
                  <a:pt x="8935332" y="12735421"/>
                </a:lnTo>
                <a:cubicBezTo>
                  <a:pt x="8935332" y="12713874"/>
                  <a:pt x="8943272" y="12695518"/>
                  <a:pt x="8958357" y="12680355"/>
                </a:cubicBezTo>
                <a:cubicBezTo>
                  <a:pt x="8973443" y="12665192"/>
                  <a:pt x="8991704" y="12657212"/>
                  <a:pt x="9013141" y="12657212"/>
                </a:cubicBezTo>
                <a:close/>
                <a:moveTo>
                  <a:pt x="7949078" y="12535553"/>
                </a:moveTo>
                <a:cubicBezTo>
                  <a:pt x="7913505" y="12532213"/>
                  <a:pt x="7878769" y="12543233"/>
                  <a:pt x="7842871" y="12569242"/>
                </a:cubicBezTo>
                <a:cubicBezTo>
                  <a:pt x="7810912" y="12592410"/>
                  <a:pt x="7779297" y="12626790"/>
                  <a:pt x="7748859" y="12671446"/>
                </a:cubicBezTo>
                <a:cubicBezTo>
                  <a:pt x="7727389" y="12702954"/>
                  <a:pt x="7709719" y="12734888"/>
                  <a:pt x="7696206" y="12761981"/>
                </a:cubicBezTo>
                <a:lnTo>
                  <a:pt x="7869756" y="12761981"/>
                </a:lnTo>
                <a:cubicBezTo>
                  <a:pt x="7918578" y="12749780"/>
                  <a:pt x="7961675" y="12724271"/>
                  <a:pt x="7991523" y="12689679"/>
                </a:cubicBezTo>
                <a:cubicBezTo>
                  <a:pt x="8017121" y="12660021"/>
                  <a:pt x="8031285" y="12625226"/>
                  <a:pt x="8029408" y="12596591"/>
                </a:cubicBezTo>
                <a:cubicBezTo>
                  <a:pt x="8028384" y="12581017"/>
                  <a:pt x="8022628" y="12568263"/>
                  <a:pt x="8012327" y="12558679"/>
                </a:cubicBezTo>
                <a:cubicBezTo>
                  <a:pt x="7998877" y="12546159"/>
                  <a:pt x="7977002" y="12538159"/>
                  <a:pt x="7949078" y="12535553"/>
                </a:cubicBezTo>
                <a:close/>
                <a:moveTo>
                  <a:pt x="7281419" y="12535542"/>
                </a:moveTo>
                <a:cubicBezTo>
                  <a:pt x="7253494" y="12538159"/>
                  <a:pt x="7231620" y="12546158"/>
                  <a:pt x="7218157" y="12558677"/>
                </a:cubicBezTo>
                <a:cubicBezTo>
                  <a:pt x="7207839" y="12568260"/>
                  <a:pt x="7202099" y="12581013"/>
                  <a:pt x="7201075" y="12596585"/>
                </a:cubicBezTo>
                <a:cubicBezTo>
                  <a:pt x="7199197" y="12625218"/>
                  <a:pt x="7213362" y="12660020"/>
                  <a:pt x="7238958" y="12689675"/>
                </a:cubicBezTo>
                <a:cubicBezTo>
                  <a:pt x="7268822" y="12724275"/>
                  <a:pt x="7311917" y="12749781"/>
                  <a:pt x="7360737" y="12761981"/>
                </a:cubicBezTo>
                <a:lnTo>
                  <a:pt x="7534281" y="12761981"/>
                </a:lnTo>
                <a:cubicBezTo>
                  <a:pt x="7520503" y="12734348"/>
                  <a:pt x="7502462" y="12701747"/>
                  <a:pt x="7480591" y="12669870"/>
                </a:cubicBezTo>
                <a:cubicBezTo>
                  <a:pt x="7450263" y="12625654"/>
                  <a:pt x="7418755" y="12591628"/>
                  <a:pt x="7386922" y="12568749"/>
                </a:cubicBezTo>
                <a:cubicBezTo>
                  <a:pt x="7351274" y="12543094"/>
                  <a:pt x="7316757" y="12532234"/>
                  <a:pt x="7281419" y="12535542"/>
                </a:cubicBezTo>
                <a:close/>
                <a:moveTo>
                  <a:pt x="16888538" y="12524735"/>
                </a:moveTo>
                <a:lnTo>
                  <a:pt x="16953644" y="12657212"/>
                </a:lnTo>
                <a:cubicBezTo>
                  <a:pt x="16953644" y="12657212"/>
                  <a:pt x="17100528" y="12677961"/>
                  <a:pt x="17100528" y="12677961"/>
                </a:cubicBezTo>
                <a:lnTo>
                  <a:pt x="16994136" y="12781708"/>
                </a:lnTo>
                <a:lnTo>
                  <a:pt x="17019544" y="12927752"/>
                </a:lnTo>
                <a:lnTo>
                  <a:pt x="16888538" y="12858321"/>
                </a:lnTo>
                <a:lnTo>
                  <a:pt x="16757532" y="12927752"/>
                </a:lnTo>
                <a:lnTo>
                  <a:pt x="16782146" y="12781708"/>
                </a:lnTo>
                <a:lnTo>
                  <a:pt x="16676548" y="12677961"/>
                </a:lnTo>
                <a:lnTo>
                  <a:pt x="16822638" y="12657212"/>
                </a:lnTo>
                <a:close/>
                <a:moveTo>
                  <a:pt x="7277844" y="12434462"/>
                </a:moveTo>
                <a:cubicBezTo>
                  <a:pt x="7339648" y="12428652"/>
                  <a:pt x="7399949" y="12446764"/>
                  <a:pt x="7457119" y="12488184"/>
                </a:cubicBezTo>
                <a:cubicBezTo>
                  <a:pt x="7499135" y="12518667"/>
                  <a:pt x="7539461" y="12562068"/>
                  <a:pt x="7576969" y="12617089"/>
                </a:cubicBezTo>
                <a:cubicBezTo>
                  <a:pt x="7594753" y="12643198"/>
                  <a:pt x="7610157" y="12669444"/>
                  <a:pt x="7623182" y="12693639"/>
                </a:cubicBezTo>
                <a:cubicBezTo>
                  <a:pt x="7636206" y="12669444"/>
                  <a:pt x="7651611" y="12643198"/>
                  <a:pt x="7669394" y="12617089"/>
                </a:cubicBezTo>
                <a:cubicBezTo>
                  <a:pt x="7706902" y="12562068"/>
                  <a:pt x="7747165" y="12518667"/>
                  <a:pt x="7789244" y="12488184"/>
                </a:cubicBezTo>
                <a:cubicBezTo>
                  <a:pt x="7846396" y="12446764"/>
                  <a:pt x="7906698" y="12428652"/>
                  <a:pt x="7968502" y="12434462"/>
                </a:cubicBezTo>
                <a:cubicBezTo>
                  <a:pt x="8020913" y="12439383"/>
                  <a:pt x="8063430" y="12456675"/>
                  <a:pt x="8094802" y="12485860"/>
                </a:cubicBezTo>
                <a:cubicBezTo>
                  <a:pt x="8125360" y="12514293"/>
                  <a:pt x="8142956" y="12552089"/>
                  <a:pt x="8145773" y="12595217"/>
                </a:cubicBezTo>
                <a:cubicBezTo>
                  <a:pt x="8149530" y="12652083"/>
                  <a:pt x="8126299" y="12714144"/>
                  <a:pt x="8082091" y="12765405"/>
                </a:cubicBezTo>
                <a:cubicBezTo>
                  <a:pt x="8081339" y="12766294"/>
                  <a:pt x="8080525" y="12767182"/>
                  <a:pt x="8079774" y="12768071"/>
                </a:cubicBezTo>
                <a:lnTo>
                  <a:pt x="8299438" y="12768071"/>
                </a:lnTo>
                <a:lnTo>
                  <a:pt x="8299438" y="13186091"/>
                </a:lnTo>
                <a:lnTo>
                  <a:pt x="8247152" y="13186091"/>
                </a:lnTo>
                <a:lnTo>
                  <a:pt x="8247152" y="13904981"/>
                </a:lnTo>
                <a:cubicBezTo>
                  <a:pt x="8247152" y="13904981"/>
                  <a:pt x="6999192" y="13904981"/>
                  <a:pt x="6999192" y="13904981"/>
                </a:cubicBezTo>
                <a:lnTo>
                  <a:pt x="6999192" y="13186091"/>
                </a:lnTo>
                <a:lnTo>
                  <a:pt x="6946907" y="13186091"/>
                </a:lnTo>
                <a:lnTo>
                  <a:pt x="6946907" y="12768071"/>
                </a:lnTo>
                <a:lnTo>
                  <a:pt x="7166569" y="12768071"/>
                </a:lnTo>
                <a:cubicBezTo>
                  <a:pt x="7165819" y="12767182"/>
                  <a:pt x="7165005" y="12766294"/>
                  <a:pt x="7164254" y="12765405"/>
                </a:cubicBezTo>
                <a:cubicBezTo>
                  <a:pt x="7120046" y="12714144"/>
                  <a:pt x="7096815" y="12652083"/>
                  <a:pt x="7100572" y="12595217"/>
                </a:cubicBezTo>
                <a:cubicBezTo>
                  <a:pt x="7103389" y="12552089"/>
                  <a:pt x="7120984" y="12514293"/>
                  <a:pt x="7151543" y="12485860"/>
                </a:cubicBezTo>
                <a:cubicBezTo>
                  <a:pt x="7182914" y="12456675"/>
                  <a:pt x="7225431" y="12439383"/>
                  <a:pt x="7277844" y="12434462"/>
                </a:cubicBezTo>
                <a:close/>
                <a:moveTo>
                  <a:pt x="6530442" y="12428170"/>
                </a:moveTo>
                <a:cubicBezTo>
                  <a:pt x="6546322" y="12452910"/>
                  <a:pt x="6555848" y="12482438"/>
                  <a:pt x="6555848" y="12514360"/>
                </a:cubicBezTo>
                <a:lnTo>
                  <a:pt x="6555848" y="13161582"/>
                </a:lnTo>
                <a:cubicBezTo>
                  <a:pt x="6555848" y="13189514"/>
                  <a:pt x="6547909" y="13215850"/>
                  <a:pt x="6535208" y="13238993"/>
                </a:cubicBezTo>
                <a:lnTo>
                  <a:pt x="6126315" y="12781708"/>
                </a:lnTo>
                <a:close/>
                <a:moveTo>
                  <a:pt x="4812289" y="12424978"/>
                </a:moveTo>
                <a:cubicBezTo>
                  <a:pt x="4812289" y="12424978"/>
                  <a:pt x="5058420" y="12670779"/>
                  <a:pt x="5058420" y="12670779"/>
                </a:cubicBezTo>
                <a:lnTo>
                  <a:pt x="4430392" y="13298049"/>
                </a:lnTo>
                <a:lnTo>
                  <a:pt x="4184257" y="13544648"/>
                </a:lnTo>
                <a:lnTo>
                  <a:pt x="3938128" y="13298049"/>
                </a:lnTo>
                <a:lnTo>
                  <a:pt x="3701528" y="13061027"/>
                </a:lnTo>
                <a:lnTo>
                  <a:pt x="3947656" y="12815227"/>
                </a:lnTo>
                <a:lnTo>
                  <a:pt x="4184257" y="13052249"/>
                </a:lnTo>
                <a:close/>
                <a:moveTo>
                  <a:pt x="5287081" y="12418593"/>
                </a:moveTo>
                <a:cubicBezTo>
                  <a:pt x="5287081" y="12418593"/>
                  <a:pt x="5700743" y="12780910"/>
                  <a:pt x="5700743" y="12780910"/>
                </a:cubicBezTo>
                <a:lnTo>
                  <a:pt x="5282318" y="13248570"/>
                </a:lnTo>
                <a:cubicBezTo>
                  <a:pt x="5269614" y="13224628"/>
                  <a:pt x="5260882" y="13198293"/>
                  <a:pt x="5260882" y="13168765"/>
                </a:cubicBezTo>
                <a:lnTo>
                  <a:pt x="5260882" y="12507178"/>
                </a:lnTo>
                <a:cubicBezTo>
                  <a:pt x="5260882" y="12474457"/>
                  <a:pt x="5271202" y="12444131"/>
                  <a:pt x="5287081" y="12418593"/>
                </a:cubicBezTo>
                <a:close/>
                <a:moveTo>
                  <a:pt x="5426818" y="12341182"/>
                </a:moveTo>
                <a:lnTo>
                  <a:pt x="6420082" y="12341182"/>
                </a:lnTo>
                <a:cubicBezTo>
                  <a:pt x="6448666" y="12341182"/>
                  <a:pt x="6474865" y="12349163"/>
                  <a:pt x="6498685" y="12361932"/>
                </a:cubicBezTo>
                <a:lnTo>
                  <a:pt x="5923057" y="12865504"/>
                </a:lnTo>
                <a:lnTo>
                  <a:pt x="5348215" y="12361932"/>
                </a:lnTo>
                <a:cubicBezTo>
                  <a:pt x="5371243" y="12349163"/>
                  <a:pt x="5398235" y="12341182"/>
                  <a:pt x="5426818" y="12341182"/>
                </a:cubicBezTo>
                <a:close/>
                <a:moveTo>
                  <a:pt x="1073475" y="12282126"/>
                </a:moveTo>
                <a:lnTo>
                  <a:pt x="1275143" y="12282126"/>
                </a:lnTo>
                <a:cubicBezTo>
                  <a:pt x="1314842" y="12282126"/>
                  <a:pt x="1347394" y="12314846"/>
                  <a:pt x="1347394" y="12353951"/>
                </a:cubicBezTo>
                <a:lnTo>
                  <a:pt x="1347394" y="12825601"/>
                </a:lnTo>
                <a:cubicBezTo>
                  <a:pt x="1347394" y="12865504"/>
                  <a:pt x="1314842" y="12898224"/>
                  <a:pt x="1275143" y="12898224"/>
                </a:cubicBezTo>
                <a:lnTo>
                  <a:pt x="1084590" y="12898224"/>
                </a:lnTo>
                <a:cubicBezTo>
                  <a:pt x="1091736" y="12939723"/>
                  <a:pt x="1106821" y="13000375"/>
                  <a:pt x="1134610" y="13059431"/>
                </a:cubicBezTo>
                <a:lnTo>
                  <a:pt x="878952" y="12898224"/>
                </a:lnTo>
                <a:lnTo>
                  <a:pt x="655053" y="12898224"/>
                </a:lnTo>
                <a:cubicBezTo>
                  <a:pt x="616149" y="12898224"/>
                  <a:pt x="583596" y="12865504"/>
                  <a:pt x="583596" y="12825601"/>
                </a:cubicBezTo>
                <a:lnTo>
                  <a:pt x="583596" y="12816025"/>
                </a:lnTo>
                <a:lnTo>
                  <a:pt x="683636" y="12752180"/>
                </a:lnTo>
                <a:lnTo>
                  <a:pt x="920239" y="12752180"/>
                </a:lnTo>
                <a:cubicBezTo>
                  <a:pt x="1004399" y="12752180"/>
                  <a:pt x="1073475" y="12683548"/>
                  <a:pt x="1073475" y="12598156"/>
                </a:cubicBezTo>
                <a:close/>
                <a:moveTo>
                  <a:pt x="2690797" y="12230253"/>
                </a:moveTo>
                <a:lnTo>
                  <a:pt x="2768608" y="12230253"/>
                </a:lnTo>
                <a:cubicBezTo>
                  <a:pt x="2789251" y="12230253"/>
                  <a:pt x="2807512" y="12237435"/>
                  <a:pt x="2823392" y="12252598"/>
                </a:cubicBezTo>
                <a:cubicBezTo>
                  <a:pt x="2838477" y="12268559"/>
                  <a:pt x="2846417" y="12286914"/>
                  <a:pt x="2846417" y="12307664"/>
                </a:cubicBezTo>
                <a:lnTo>
                  <a:pt x="2846417" y="12494409"/>
                </a:lnTo>
                <a:lnTo>
                  <a:pt x="3007593" y="12401036"/>
                </a:lnTo>
                <a:cubicBezTo>
                  <a:pt x="3026648" y="12390662"/>
                  <a:pt x="3045702" y="12388267"/>
                  <a:pt x="3067140" y="12393854"/>
                </a:cubicBezTo>
                <a:cubicBezTo>
                  <a:pt x="3087784" y="12398642"/>
                  <a:pt x="3103662" y="12411411"/>
                  <a:pt x="3113985" y="12429766"/>
                </a:cubicBezTo>
                <a:lnTo>
                  <a:pt x="3152889" y="12496803"/>
                </a:lnTo>
                <a:cubicBezTo>
                  <a:pt x="3163211" y="12515158"/>
                  <a:pt x="3165593" y="12535109"/>
                  <a:pt x="3160035" y="12555859"/>
                </a:cubicBezTo>
                <a:cubicBezTo>
                  <a:pt x="3155271" y="12576608"/>
                  <a:pt x="3142567" y="12591771"/>
                  <a:pt x="3124306" y="12602944"/>
                </a:cubicBezTo>
                <a:lnTo>
                  <a:pt x="2963130" y="12696316"/>
                </a:lnTo>
                <a:lnTo>
                  <a:pt x="3124306" y="12789689"/>
                </a:lnTo>
                <a:cubicBezTo>
                  <a:pt x="3142567" y="12800064"/>
                  <a:pt x="3155271" y="12816025"/>
                  <a:pt x="3160035" y="12836774"/>
                </a:cubicBezTo>
                <a:cubicBezTo>
                  <a:pt x="3165593" y="12857523"/>
                  <a:pt x="3163211" y="12877475"/>
                  <a:pt x="3152889" y="12895830"/>
                </a:cubicBezTo>
                <a:lnTo>
                  <a:pt x="3113985" y="12962867"/>
                </a:lnTo>
                <a:cubicBezTo>
                  <a:pt x="3103662" y="12981222"/>
                  <a:pt x="3087784" y="12993193"/>
                  <a:pt x="3067140" y="12998779"/>
                </a:cubicBezTo>
                <a:cubicBezTo>
                  <a:pt x="3045702" y="13004365"/>
                  <a:pt x="3026648" y="13001971"/>
                  <a:pt x="3007593" y="12991597"/>
                </a:cubicBezTo>
                <a:lnTo>
                  <a:pt x="2846417" y="12898224"/>
                </a:lnTo>
                <a:lnTo>
                  <a:pt x="2846417" y="13084969"/>
                </a:lnTo>
                <a:cubicBezTo>
                  <a:pt x="2846417" y="13105718"/>
                  <a:pt x="2838477" y="13124074"/>
                  <a:pt x="2823392" y="13139237"/>
                </a:cubicBezTo>
                <a:cubicBezTo>
                  <a:pt x="2807512" y="13154400"/>
                  <a:pt x="2789251" y="13162380"/>
                  <a:pt x="2768608" y="13162380"/>
                </a:cubicBezTo>
                <a:lnTo>
                  <a:pt x="2690797" y="13162380"/>
                </a:lnTo>
                <a:cubicBezTo>
                  <a:pt x="2670154" y="13162380"/>
                  <a:pt x="2651893" y="13154400"/>
                  <a:pt x="2636015" y="13139237"/>
                </a:cubicBezTo>
                <a:cubicBezTo>
                  <a:pt x="2620929" y="13124074"/>
                  <a:pt x="2612989" y="13105718"/>
                  <a:pt x="2612989" y="13084969"/>
                </a:cubicBezTo>
                <a:lnTo>
                  <a:pt x="2612989" y="12898224"/>
                </a:lnTo>
                <a:lnTo>
                  <a:pt x="2451813" y="12991597"/>
                </a:lnTo>
                <a:cubicBezTo>
                  <a:pt x="2432758" y="13001971"/>
                  <a:pt x="2412908" y="13004365"/>
                  <a:pt x="2392265" y="12998779"/>
                </a:cubicBezTo>
                <a:cubicBezTo>
                  <a:pt x="2371622" y="12993193"/>
                  <a:pt x="2355744" y="12981222"/>
                  <a:pt x="2345421" y="12962867"/>
                </a:cubicBezTo>
                <a:lnTo>
                  <a:pt x="2306516" y="12895830"/>
                </a:lnTo>
                <a:cubicBezTo>
                  <a:pt x="2296195" y="12877475"/>
                  <a:pt x="2293812" y="12857523"/>
                  <a:pt x="2298576" y="12836774"/>
                </a:cubicBezTo>
                <a:cubicBezTo>
                  <a:pt x="2304133" y="12816025"/>
                  <a:pt x="2316837" y="12800064"/>
                  <a:pt x="2335099" y="12789689"/>
                </a:cubicBezTo>
                <a:lnTo>
                  <a:pt x="2496275" y="12696316"/>
                </a:lnTo>
                <a:lnTo>
                  <a:pt x="2335099" y="12602944"/>
                </a:lnTo>
                <a:cubicBezTo>
                  <a:pt x="2316837" y="12591771"/>
                  <a:pt x="2304133" y="12576608"/>
                  <a:pt x="2298576" y="12555859"/>
                </a:cubicBezTo>
                <a:cubicBezTo>
                  <a:pt x="2293812" y="12535109"/>
                  <a:pt x="2296195" y="12515158"/>
                  <a:pt x="2306516" y="12496803"/>
                </a:cubicBezTo>
                <a:lnTo>
                  <a:pt x="2345421" y="12429766"/>
                </a:lnTo>
                <a:cubicBezTo>
                  <a:pt x="2355744" y="12411411"/>
                  <a:pt x="2371622" y="12398642"/>
                  <a:pt x="2392265" y="12393854"/>
                </a:cubicBezTo>
                <a:cubicBezTo>
                  <a:pt x="2412908" y="12388267"/>
                  <a:pt x="2432758" y="12390662"/>
                  <a:pt x="2451813" y="12401036"/>
                </a:cubicBezTo>
                <a:lnTo>
                  <a:pt x="2612989" y="12494409"/>
                </a:lnTo>
                <a:lnTo>
                  <a:pt x="2612989" y="12307664"/>
                </a:lnTo>
                <a:cubicBezTo>
                  <a:pt x="2612989" y="12286914"/>
                  <a:pt x="2620929" y="12268559"/>
                  <a:pt x="2636015" y="12252598"/>
                </a:cubicBezTo>
                <a:cubicBezTo>
                  <a:pt x="2651893" y="12237435"/>
                  <a:pt x="2670154" y="12230253"/>
                  <a:pt x="2690797" y="12230253"/>
                </a:cubicBezTo>
                <a:close/>
                <a:moveTo>
                  <a:pt x="13074302" y="12095381"/>
                </a:moveTo>
                <a:lnTo>
                  <a:pt x="13176724" y="12095381"/>
                </a:lnTo>
                <a:cubicBezTo>
                  <a:pt x="13183870" y="12095381"/>
                  <a:pt x="13189428" y="12097776"/>
                  <a:pt x="13194192" y="12102564"/>
                </a:cubicBezTo>
                <a:cubicBezTo>
                  <a:pt x="13198956" y="12107352"/>
                  <a:pt x="13201338" y="12112939"/>
                  <a:pt x="13201338" y="12120121"/>
                </a:cubicBezTo>
                <a:lnTo>
                  <a:pt x="13201338" y="12253396"/>
                </a:lnTo>
                <a:cubicBezTo>
                  <a:pt x="13229920" y="12256588"/>
                  <a:pt x="13257709" y="12262175"/>
                  <a:pt x="13284704" y="12270953"/>
                </a:cubicBezTo>
                <a:cubicBezTo>
                  <a:pt x="13311699" y="12279732"/>
                  <a:pt x="13333931" y="12287713"/>
                  <a:pt x="13350604" y="12296491"/>
                </a:cubicBezTo>
                <a:cubicBezTo>
                  <a:pt x="13368071" y="12304472"/>
                  <a:pt x="13383951" y="12314048"/>
                  <a:pt x="13399036" y="12325221"/>
                </a:cubicBezTo>
                <a:cubicBezTo>
                  <a:pt x="13414122" y="12335596"/>
                  <a:pt x="13423649" y="12342778"/>
                  <a:pt x="13428413" y="12346769"/>
                </a:cubicBezTo>
                <a:cubicBezTo>
                  <a:pt x="13433177" y="12350759"/>
                  <a:pt x="13437147" y="12354749"/>
                  <a:pt x="13439529" y="12357143"/>
                </a:cubicBezTo>
                <a:cubicBezTo>
                  <a:pt x="13448262" y="12366720"/>
                  <a:pt x="13449850" y="12376297"/>
                  <a:pt x="13443499" y="12385873"/>
                </a:cubicBezTo>
                <a:lnTo>
                  <a:pt x="13382363" y="12496803"/>
                </a:lnTo>
                <a:cubicBezTo>
                  <a:pt x="13378393" y="12504783"/>
                  <a:pt x="13372041" y="12508774"/>
                  <a:pt x="13364896" y="12508774"/>
                </a:cubicBezTo>
                <a:cubicBezTo>
                  <a:pt x="13357750" y="12510370"/>
                  <a:pt x="13350604" y="12508774"/>
                  <a:pt x="13344252" y="12503985"/>
                </a:cubicBezTo>
                <a:cubicBezTo>
                  <a:pt x="13342664" y="12502389"/>
                  <a:pt x="13339488" y="12499197"/>
                  <a:pt x="13333137" y="12494409"/>
                </a:cubicBezTo>
                <a:cubicBezTo>
                  <a:pt x="13327579" y="12490418"/>
                  <a:pt x="13317257" y="12483236"/>
                  <a:pt x="13303760" y="12474457"/>
                </a:cubicBezTo>
                <a:cubicBezTo>
                  <a:pt x="13290262" y="12465679"/>
                  <a:pt x="13275177" y="12457698"/>
                  <a:pt x="13259297" y="12450516"/>
                </a:cubicBezTo>
                <a:cubicBezTo>
                  <a:pt x="13243418" y="12443333"/>
                  <a:pt x="13225157" y="12436151"/>
                  <a:pt x="13202925" y="12430564"/>
                </a:cubicBezTo>
                <a:cubicBezTo>
                  <a:pt x="13180694" y="12424978"/>
                  <a:pt x="13159257" y="12421786"/>
                  <a:pt x="13137820" y="12421786"/>
                </a:cubicBezTo>
                <a:cubicBezTo>
                  <a:pt x="13090182" y="12421786"/>
                  <a:pt x="13050483" y="12432958"/>
                  <a:pt x="13020312" y="12454506"/>
                </a:cubicBezTo>
                <a:cubicBezTo>
                  <a:pt x="12990141" y="12476053"/>
                  <a:pt x="12975056" y="12503985"/>
                  <a:pt x="12975056" y="12539100"/>
                </a:cubicBezTo>
                <a:cubicBezTo>
                  <a:pt x="12975056" y="12551869"/>
                  <a:pt x="12977438" y="12563839"/>
                  <a:pt x="12981408" y="12575012"/>
                </a:cubicBezTo>
                <a:cubicBezTo>
                  <a:pt x="12985377" y="12586185"/>
                  <a:pt x="12993317" y="12596560"/>
                  <a:pt x="13003639" y="12606934"/>
                </a:cubicBezTo>
                <a:cubicBezTo>
                  <a:pt x="13014754" y="12616511"/>
                  <a:pt x="13024282" y="12624492"/>
                  <a:pt x="13033810" y="12631674"/>
                </a:cubicBezTo>
                <a:cubicBezTo>
                  <a:pt x="13043337" y="12638857"/>
                  <a:pt x="13057629" y="12646039"/>
                  <a:pt x="13075890" y="12654818"/>
                </a:cubicBezTo>
                <a:cubicBezTo>
                  <a:pt x="13094945" y="12664394"/>
                  <a:pt x="13110825" y="12670779"/>
                  <a:pt x="13121940" y="12675567"/>
                </a:cubicBezTo>
                <a:cubicBezTo>
                  <a:pt x="13133850" y="12680355"/>
                  <a:pt x="13151317" y="12687538"/>
                  <a:pt x="13175136" y="12696316"/>
                </a:cubicBezTo>
                <a:cubicBezTo>
                  <a:pt x="13202131" y="12706691"/>
                  <a:pt x="13222775" y="12714672"/>
                  <a:pt x="13236272" y="12720258"/>
                </a:cubicBezTo>
                <a:cubicBezTo>
                  <a:pt x="13250564" y="12725844"/>
                  <a:pt x="13269619" y="12735421"/>
                  <a:pt x="13294232" y="12746594"/>
                </a:cubicBezTo>
                <a:cubicBezTo>
                  <a:pt x="13318845" y="12758565"/>
                  <a:pt x="13337901" y="12769737"/>
                  <a:pt x="13351398" y="12779314"/>
                </a:cubicBezTo>
                <a:cubicBezTo>
                  <a:pt x="13365689" y="12788891"/>
                  <a:pt x="13380775" y="12801660"/>
                  <a:pt x="13398242" y="12816823"/>
                </a:cubicBezTo>
                <a:cubicBezTo>
                  <a:pt x="13415710" y="12832784"/>
                  <a:pt x="13429207" y="12848745"/>
                  <a:pt x="13438735" y="12865504"/>
                </a:cubicBezTo>
                <a:cubicBezTo>
                  <a:pt x="13448262" y="12881465"/>
                  <a:pt x="13456202" y="12901416"/>
                  <a:pt x="13462554" y="12922964"/>
                </a:cubicBezTo>
                <a:cubicBezTo>
                  <a:pt x="13468906" y="12945309"/>
                  <a:pt x="13472876" y="12969251"/>
                  <a:pt x="13472876" y="12994789"/>
                </a:cubicBezTo>
                <a:cubicBezTo>
                  <a:pt x="13472876" y="13072200"/>
                  <a:pt x="13447468" y="13138439"/>
                  <a:pt x="13397448" y="13194302"/>
                </a:cubicBezTo>
                <a:cubicBezTo>
                  <a:pt x="13346634" y="13250166"/>
                  <a:pt x="13281529" y="13284483"/>
                  <a:pt x="13201338" y="13298049"/>
                </a:cubicBezTo>
                <a:lnTo>
                  <a:pt x="13201338" y="13430527"/>
                </a:lnTo>
                <a:cubicBezTo>
                  <a:pt x="13201338" y="13437709"/>
                  <a:pt x="13198956" y="13443295"/>
                  <a:pt x="13194192" y="13448084"/>
                </a:cubicBezTo>
                <a:cubicBezTo>
                  <a:pt x="13189428" y="13452872"/>
                  <a:pt x="13183870" y="13455266"/>
                  <a:pt x="13176724" y="13455266"/>
                </a:cubicBezTo>
                <a:lnTo>
                  <a:pt x="13074302" y="13455266"/>
                </a:lnTo>
                <a:cubicBezTo>
                  <a:pt x="13067950" y="13455266"/>
                  <a:pt x="13062393" y="13452872"/>
                  <a:pt x="13057629" y="13448084"/>
                </a:cubicBezTo>
                <a:cubicBezTo>
                  <a:pt x="13052071" y="13443295"/>
                  <a:pt x="13049689" y="13437709"/>
                  <a:pt x="13049689" y="13430527"/>
                </a:cubicBezTo>
                <a:lnTo>
                  <a:pt x="13049689" y="13298049"/>
                </a:lnTo>
                <a:cubicBezTo>
                  <a:pt x="13016342" y="13293261"/>
                  <a:pt x="12984583" y="13285281"/>
                  <a:pt x="12953619" y="13274906"/>
                </a:cubicBezTo>
                <a:cubicBezTo>
                  <a:pt x="12921860" y="13263733"/>
                  <a:pt x="12896453" y="13251762"/>
                  <a:pt x="12876603" y="13240590"/>
                </a:cubicBezTo>
                <a:cubicBezTo>
                  <a:pt x="12855960" y="13229417"/>
                  <a:pt x="12837699" y="13217446"/>
                  <a:pt x="12820232" y="13204677"/>
                </a:cubicBezTo>
                <a:cubicBezTo>
                  <a:pt x="12802764" y="13191110"/>
                  <a:pt x="12791649" y="13182332"/>
                  <a:pt x="12785297" y="13175947"/>
                </a:cubicBezTo>
                <a:cubicBezTo>
                  <a:pt x="12778945" y="13169563"/>
                  <a:pt x="12774181" y="13165572"/>
                  <a:pt x="12771799" y="13162380"/>
                </a:cubicBezTo>
                <a:cubicBezTo>
                  <a:pt x="12763066" y="13152006"/>
                  <a:pt x="12762272" y="13141631"/>
                  <a:pt x="12770211" y="13131256"/>
                </a:cubicBezTo>
                <a:lnTo>
                  <a:pt x="12848020" y="13029105"/>
                </a:lnTo>
                <a:cubicBezTo>
                  <a:pt x="12851990" y="13023519"/>
                  <a:pt x="12857548" y="13020327"/>
                  <a:pt x="12865488" y="13019528"/>
                </a:cubicBezTo>
                <a:cubicBezTo>
                  <a:pt x="12873428" y="13018730"/>
                  <a:pt x="12878985" y="13021125"/>
                  <a:pt x="12883749" y="13026711"/>
                </a:cubicBezTo>
                <a:lnTo>
                  <a:pt x="12885337" y="13028307"/>
                </a:lnTo>
                <a:cubicBezTo>
                  <a:pt x="12942503" y="13077786"/>
                  <a:pt x="13003639" y="13109709"/>
                  <a:pt x="13069538" y="13122478"/>
                </a:cubicBezTo>
                <a:cubicBezTo>
                  <a:pt x="13088594" y="13126468"/>
                  <a:pt x="13106855" y="13128862"/>
                  <a:pt x="13125910" y="13128862"/>
                </a:cubicBezTo>
                <a:cubicBezTo>
                  <a:pt x="13167197" y="13128862"/>
                  <a:pt x="13202925" y="13117689"/>
                  <a:pt x="13233890" y="13096142"/>
                </a:cubicBezTo>
                <a:cubicBezTo>
                  <a:pt x="13264855" y="13074594"/>
                  <a:pt x="13280735" y="13043470"/>
                  <a:pt x="13280735" y="13003567"/>
                </a:cubicBezTo>
                <a:cubicBezTo>
                  <a:pt x="13280735" y="12989202"/>
                  <a:pt x="13276765" y="12976434"/>
                  <a:pt x="13269619" y="12963665"/>
                </a:cubicBezTo>
                <a:cubicBezTo>
                  <a:pt x="13261679" y="12950896"/>
                  <a:pt x="13252946" y="12940521"/>
                  <a:pt x="13244212" y="12931742"/>
                </a:cubicBezTo>
                <a:cubicBezTo>
                  <a:pt x="13234684" y="12922964"/>
                  <a:pt x="13219599" y="12913387"/>
                  <a:pt x="13199750" y="12903013"/>
                </a:cubicBezTo>
                <a:cubicBezTo>
                  <a:pt x="13179106" y="12892638"/>
                  <a:pt x="13162433" y="12884657"/>
                  <a:pt x="13149729" y="12879071"/>
                </a:cubicBezTo>
                <a:cubicBezTo>
                  <a:pt x="13136232" y="12873485"/>
                  <a:pt x="13116383" y="12864706"/>
                  <a:pt x="13088594" y="12854331"/>
                </a:cubicBezTo>
                <a:cubicBezTo>
                  <a:pt x="13068744" y="12846351"/>
                  <a:pt x="13053659" y="12839966"/>
                  <a:pt x="13041749" y="12835178"/>
                </a:cubicBezTo>
                <a:cubicBezTo>
                  <a:pt x="13030634" y="12830390"/>
                  <a:pt x="13014754" y="12824005"/>
                  <a:pt x="12995699" y="12815227"/>
                </a:cubicBezTo>
                <a:cubicBezTo>
                  <a:pt x="12975850" y="12806448"/>
                  <a:pt x="12959970" y="12798467"/>
                  <a:pt x="12948061" y="12792083"/>
                </a:cubicBezTo>
                <a:cubicBezTo>
                  <a:pt x="12936151" y="12784900"/>
                  <a:pt x="12921860" y="12776122"/>
                  <a:pt x="12905186" y="12764949"/>
                </a:cubicBezTo>
                <a:cubicBezTo>
                  <a:pt x="12888513" y="12753776"/>
                  <a:pt x="12875016" y="12742604"/>
                  <a:pt x="12864694" y="12732229"/>
                </a:cubicBezTo>
                <a:cubicBezTo>
                  <a:pt x="12854372" y="12721854"/>
                  <a:pt x="12843257" y="12709883"/>
                  <a:pt x="12831347" y="12695518"/>
                </a:cubicBezTo>
                <a:cubicBezTo>
                  <a:pt x="12820232" y="12681153"/>
                  <a:pt x="12810704" y="12665990"/>
                  <a:pt x="12804352" y="12651625"/>
                </a:cubicBezTo>
                <a:cubicBezTo>
                  <a:pt x="12798000" y="12636462"/>
                  <a:pt x="12793237" y="12619703"/>
                  <a:pt x="12788473" y="12601348"/>
                </a:cubicBezTo>
                <a:cubicBezTo>
                  <a:pt x="12784503" y="12582195"/>
                  <a:pt x="12782121" y="12562243"/>
                  <a:pt x="12782121" y="12541494"/>
                </a:cubicBezTo>
                <a:cubicBezTo>
                  <a:pt x="12782121" y="12472063"/>
                  <a:pt x="12806734" y="12410613"/>
                  <a:pt x="12856754" y="12357941"/>
                </a:cubicBezTo>
                <a:cubicBezTo>
                  <a:pt x="12905980" y="12305270"/>
                  <a:pt x="12970292" y="12271751"/>
                  <a:pt x="13049689" y="12256588"/>
                </a:cubicBezTo>
                <a:lnTo>
                  <a:pt x="13049689" y="12120121"/>
                </a:lnTo>
                <a:cubicBezTo>
                  <a:pt x="13049689" y="12113737"/>
                  <a:pt x="13052071" y="12108150"/>
                  <a:pt x="13057629" y="12103362"/>
                </a:cubicBezTo>
                <a:cubicBezTo>
                  <a:pt x="13062393" y="12097776"/>
                  <a:pt x="13067950" y="12095381"/>
                  <a:pt x="13074302" y="12095381"/>
                </a:cubicBezTo>
                <a:close/>
                <a:moveTo>
                  <a:pt x="208049" y="11973279"/>
                </a:moveTo>
                <a:lnTo>
                  <a:pt x="920239" y="11973279"/>
                </a:lnTo>
                <a:cubicBezTo>
                  <a:pt x="965495" y="11973279"/>
                  <a:pt x="1002811" y="12010788"/>
                  <a:pt x="1002811" y="12056277"/>
                </a:cubicBezTo>
                <a:lnTo>
                  <a:pt x="1002811" y="12598156"/>
                </a:lnTo>
                <a:cubicBezTo>
                  <a:pt x="1002811" y="12643645"/>
                  <a:pt x="965495" y="12681153"/>
                  <a:pt x="920239" y="12681153"/>
                </a:cubicBezTo>
                <a:lnTo>
                  <a:pt x="663787" y="12681153"/>
                </a:lnTo>
                <a:cubicBezTo>
                  <a:pt x="663787" y="12681153"/>
                  <a:pt x="369224" y="12867100"/>
                  <a:pt x="369224" y="12867100"/>
                </a:cubicBezTo>
                <a:cubicBezTo>
                  <a:pt x="401777" y="12799265"/>
                  <a:pt x="418451" y="12729037"/>
                  <a:pt x="426390" y="12681153"/>
                </a:cubicBezTo>
                <a:lnTo>
                  <a:pt x="208049" y="12681153"/>
                </a:lnTo>
                <a:cubicBezTo>
                  <a:pt x="162793" y="12681153"/>
                  <a:pt x="125476" y="12643645"/>
                  <a:pt x="125476" y="12598156"/>
                </a:cubicBezTo>
                <a:lnTo>
                  <a:pt x="125476" y="12056277"/>
                </a:lnTo>
                <a:cubicBezTo>
                  <a:pt x="125476" y="12010788"/>
                  <a:pt x="162793" y="11973279"/>
                  <a:pt x="208049" y="11973279"/>
                </a:cubicBezTo>
                <a:close/>
                <a:moveTo>
                  <a:pt x="11846823" y="11965299"/>
                </a:moveTo>
                <a:cubicBezTo>
                  <a:pt x="11985768" y="11965299"/>
                  <a:pt x="12114391" y="11989240"/>
                  <a:pt x="12231899" y="12038720"/>
                </a:cubicBezTo>
                <a:cubicBezTo>
                  <a:pt x="12349407" y="12087401"/>
                  <a:pt x="12442301" y="12153639"/>
                  <a:pt x="12511377" y="12238233"/>
                </a:cubicBezTo>
                <a:cubicBezTo>
                  <a:pt x="12579658" y="12322029"/>
                  <a:pt x="12613799" y="12413805"/>
                  <a:pt x="12613799" y="12513562"/>
                </a:cubicBezTo>
                <a:cubicBezTo>
                  <a:pt x="12613799" y="12612521"/>
                  <a:pt x="12579658" y="12704297"/>
                  <a:pt x="12511377" y="12788891"/>
                </a:cubicBezTo>
                <a:cubicBezTo>
                  <a:pt x="12442301" y="12872686"/>
                  <a:pt x="12349407" y="12939723"/>
                  <a:pt x="12231899" y="12988404"/>
                </a:cubicBezTo>
                <a:cubicBezTo>
                  <a:pt x="12114391" y="13037086"/>
                  <a:pt x="11985768" y="13061825"/>
                  <a:pt x="11846823" y="13061825"/>
                </a:cubicBezTo>
                <a:cubicBezTo>
                  <a:pt x="11806331" y="13061825"/>
                  <a:pt x="11765044" y="13059431"/>
                  <a:pt x="11722170" y="13054643"/>
                </a:cubicBezTo>
                <a:cubicBezTo>
                  <a:pt x="11609426" y="13154400"/>
                  <a:pt x="11477627" y="13223830"/>
                  <a:pt x="11328360" y="13262137"/>
                </a:cubicBezTo>
                <a:cubicBezTo>
                  <a:pt x="11300571" y="13270118"/>
                  <a:pt x="11268019" y="13276502"/>
                  <a:pt x="11230702" y="13280492"/>
                </a:cubicBezTo>
                <a:cubicBezTo>
                  <a:pt x="11221174" y="13282088"/>
                  <a:pt x="11212441" y="13278896"/>
                  <a:pt x="11204501" y="13273310"/>
                </a:cubicBezTo>
                <a:cubicBezTo>
                  <a:pt x="11196561" y="13266925"/>
                  <a:pt x="11191797" y="13258147"/>
                  <a:pt x="11189415" y="13247772"/>
                </a:cubicBezTo>
                <a:lnTo>
                  <a:pt x="11189415" y="13246974"/>
                </a:lnTo>
                <a:cubicBezTo>
                  <a:pt x="11187827" y="13245378"/>
                  <a:pt x="11187827" y="13241388"/>
                  <a:pt x="11189415" y="13236599"/>
                </a:cubicBezTo>
                <a:cubicBezTo>
                  <a:pt x="11190209" y="13232609"/>
                  <a:pt x="11191003" y="13229417"/>
                  <a:pt x="11191003" y="13228619"/>
                </a:cubicBezTo>
                <a:cubicBezTo>
                  <a:pt x="11190209" y="13227023"/>
                  <a:pt x="11191797" y="13224628"/>
                  <a:pt x="11194973" y="13220638"/>
                </a:cubicBezTo>
                <a:cubicBezTo>
                  <a:pt x="11197355" y="13215850"/>
                  <a:pt x="11198943" y="13213456"/>
                  <a:pt x="11199737" y="13212658"/>
                </a:cubicBezTo>
                <a:cubicBezTo>
                  <a:pt x="11200531" y="13211860"/>
                  <a:pt x="11202119" y="13209465"/>
                  <a:pt x="11206089" y="13205475"/>
                </a:cubicBezTo>
                <a:cubicBezTo>
                  <a:pt x="11209265" y="13201485"/>
                  <a:pt x="11211647" y="13199091"/>
                  <a:pt x="11212441" y="13197495"/>
                </a:cubicBezTo>
                <a:cubicBezTo>
                  <a:pt x="11216410" y="13192706"/>
                  <a:pt x="11225144" y="13183130"/>
                  <a:pt x="11239436" y="13167967"/>
                </a:cubicBezTo>
                <a:cubicBezTo>
                  <a:pt x="11252933" y="13152804"/>
                  <a:pt x="11262461" y="13142429"/>
                  <a:pt x="11268813" y="13135246"/>
                </a:cubicBezTo>
                <a:cubicBezTo>
                  <a:pt x="11275164" y="13128862"/>
                  <a:pt x="11283898" y="13117689"/>
                  <a:pt x="11295014" y="13101728"/>
                </a:cubicBezTo>
                <a:cubicBezTo>
                  <a:pt x="11306923" y="13085767"/>
                  <a:pt x="11316451" y="13071402"/>
                  <a:pt x="11322803" y="13057835"/>
                </a:cubicBezTo>
                <a:cubicBezTo>
                  <a:pt x="11329948" y="13045066"/>
                  <a:pt x="11337888" y="13028307"/>
                  <a:pt x="11346622" y="13007558"/>
                </a:cubicBezTo>
                <a:cubicBezTo>
                  <a:pt x="11354561" y="12986808"/>
                  <a:pt x="11362501" y="12965261"/>
                  <a:pt x="11368853" y="12942117"/>
                </a:cubicBezTo>
                <a:cubicBezTo>
                  <a:pt x="11279134" y="12891840"/>
                  <a:pt x="11208471" y="12828793"/>
                  <a:pt x="11156863" y="12753776"/>
                </a:cubicBezTo>
                <a:cubicBezTo>
                  <a:pt x="11105255" y="12679557"/>
                  <a:pt x="11079053" y="12598954"/>
                  <a:pt x="11079053" y="12513562"/>
                </a:cubicBezTo>
                <a:cubicBezTo>
                  <a:pt x="11079053" y="12439343"/>
                  <a:pt x="11099697" y="12368316"/>
                  <a:pt x="11140189" y="12300481"/>
                </a:cubicBezTo>
                <a:cubicBezTo>
                  <a:pt x="11180682" y="12232647"/>
                  <a:pt x="11234672" y="12174389"/>
                  <a:pt x="11303747" y="12124909"/>
                </a:cubicBezTo>
                <a:cubicBezTo>
                  <a:pt x="11372029" y="12076228"/>
                  <a:pt x="11453808" y="12037123"/>
                  <a:pt x="11548290" y="12008393"/>
                </a:cubicBezTo>
                <a:cubicBezTo>
                  <a:pt x="11643567" y="11979664"/>
                  <a:pt x="11742813" y="11965299"/>
                  <a:pt x="11846823" y="11965299"/>
                </a:cubicBezTo>
                <a:close/>
                <a:moveTo>
                  <a:pt x="14173188" y="11912668"/>
                </a:moveTo>
                <a:lnTo>
                  <a:pt x="14173188" y="12358756"/>
                </a:lnTo>
                <a:cubicBezTo>
                  <a:pt x="14173188" y="12358756"/>
                  <a:pt x="14490688" y="12135712"/>
                  <a:pt x="14490688" y="12135712"/>
                </a:cubicBezTo>
                <a:close/>
                <a:moveTo>
                  <a:pt x="10554239" y="11783342"/>
                </a:moveTo>
                <a:cubicBezTo>
                  <a:pt x="10601083" y="11869532"/>
                  <a:pt x="10627284" y="11977269"/>
                  <a:pt x="10627284" y="12088199"/>
                </a:cubicBezTo>
                <a:cubicBezTo>
                  <a:pt x="10627284" y="12199128"/>
                  <a:pt x="10601083" y="12306866"/>
                  <a:pt x="10554239" y="12393056"/>
                </a:cubicBezTo>
                <a:cubicBezTo>
                  <a:pt x="10554239" y="12393056"/>
                  <a:pt x="10478018" y="12351557"/>
                  <a:pt x="10478018" y="12351557"/>
                </a:cubicBezTo>
                <a:cubicBezTo>
                  <a:pt x="10518510" y="12278136"/>
                  <a:pt x="10539947" y="12184764"/>
                  <a:pt x="10539947" y="12088199"/>
                </a:cubicBezTo>
                <a:cubicBezTo>
                  <a:pt x="10539947" y="11991634"/>
                  <a:pt x="10518510" y="11898262"/>
                  <a:pt x="10478018" y="11824841"/>
                </a:cubicBezTo>
                <a:close/>
                <a:moveTo>
                  <a:pt x="13588988" y="11734868"/>
                </a:moveTo>
                <a:lnTo>
                  <a:pt x="15070126" y="11734868"/>
                </a:lnTo>
                <a:cubicBezTo>
                  <a:pt x="15070126" y="11734868"/>
                  <a:pt x="15070126" y="12542906"/>
                  <a:pt x="15070126" y="12542906"/>
                </a:cubicBezTo>
                <a:lnTo>
                  <a:pt x="13588988" y="12542906"/>
                </a:lnTo>
                <a:close/>
                <a:moveTo>
                  <a:pt x="10694772" y="11680393"/>
                </a:moveTo>
                <a:cubicBezTo>
                  <a:pt x="10757495" y="11795313"/>
                  <a:pt x="10792430" y="11939761"/>
                  <a:pt x="10792430" y="12088199"/>
                </a:cubicBezTo>
                <a:cubicBezTo>
                  <a:pt x="10792430" y="12236637"/>
                  <a:pt x="10757495" y="12381085"/>
                  <a:pt x="10694772" y="12496005"/>
                </a:cubicBezTo>
                <a:lnTo>
                  <a:pt x="10618550" y="12454506"/>
                </a:lnTo>
                <a:cubicBezTo>
                  <a:pt x="10674128" y="12352355"/>
                  <a:pt x="10705093" y="12222272"/>
                  <a:pt x="10705093" y="12088199"/>
                </a:cubicBezTo>
                <a:cubicBezTo>
                  <a:pt x="10705093" y="11954126"/>
                  <a:pt x="10674128" y="11824043"/>
                  <a:pt x="10618550" y="11721892"/>
                </a:cubicBezTo>
                <a:close/>
                <a:moveTo>
                  <a:pt x="10431967" y="11621337"/>
                </a:moveTo>
                <a:cubicBezTo>
                  <a:pt x="10431967" y="11621337"/>
                  <a:pt x="10431967" y="12555061"/>
                  <a:pt x="10431967" y="12555061"/>
                </a:cubicBezTo>
                <a:lnTo>
                  <a:pt x="9955585" y="12357941"/>
                </a:lnTo>
                <a:lnTo>
                  <a:pt x="9955585" y="12282924"/>
                </a:lnTo>
                <a:lnTo>
                  <a:pt x="9784087" y="12282924"/>
                </a:lnTo>
                <a:lnTo>
                  <a:pt x="9784087" y="11893474"/>
                </a:lnTo>
                <a:lnTo>
                  <a:pt x="9955585" y="11893474"/>
                </a:lnTo>
                <a:lnTo>
                  <a:pt x="9955585" y="11817658"/>
                </a:lnTo>
                <a:close/>
                <a:moveTo>
                  <a:pt x="11187547" y="11569768"/>
                </a:moveTo>
                <a:cubicBezTo>
                  <a:pt x="11187547" y="11569768"/>
                  <a:pt x="11061688" y="11695561"/>
                  <a:pt x="11061688" y="11695561"/>
                </a:cubicBezTo>
                <a:cubicBezTo>
                  <a:pt x="11135664" y="11734480"/>
                  <a:pt x="11213695" y="11753918"/>
                  <a:pt x="11295844" y="11753918"/>
                </a:cubicBezTo>
                <a:cubicBezTo>
                  <a:pt x="11377994" y="11753918"/>
                  <a:pt x="11456025" y="11734480"/>
                  <a:pt x="11530001" y="11695561"/>
                </a:cubicBezTo>
                <a:lnTo>
                  <a:pt x="11404142" y="11569768"/>
                </a:lnTo>
                <a:cubicBezTo>
                  <a:pt x="11368672" y="11581874"/>
                  <a:pt x="11332594" y="11587927"/>
                  <a:pt x="11295844" y="11587927"/>
                </a:cubicBezTo>
                <a:cubicBezTo>
                  <a:pt x="11259095" y="11587927"/>
                  <a:pt x="11222952" y="11581874"/>
                  <a:pt x="11187547" y="11569768"/>
                </a:cubicBezTo>
                <a:close/>
                <a:moveTo>
                  <a:pt x="14774288" y="11493568"/>
                </a:moveTo>
                <a:lnTo>
                  <a:pt x="14681188" y="11620568"/>
                </a:lnTo>
                <a:lnTo>
                  <a:pt x="14908763" y="11620568"/>
                </a:lnTo>
                <a:cubicBezTo>
                  <a:pt x="14908763" y="11620568"/>
                  <a:pt x="15001863" y="11493568"/>
                  <a:pt x="15001863" y="11493568"/>
                </a:cubicBezTo>
                <a:close/>
                <a:moveTo>
                  <a:pt x="14342488" y="11493568"/>
                </a:moveTo>
                <a:lnTo>
                  <a:pt x="14249388" y="11620568"/>
                </a:lnTo>
                <a:lnTo>
                  <a:pt x="14476978" y="11620568"/>
                </a:lnTo>
                <a:cubicBezTo>
                  <a:pt x="14476978" y="11620568"/>
                  <a:pt x="14570063" y="11493568"/>
                  <a:pt x="14570063" y="11493568"/>
                </a:cubicBezTo>
                <a:close/>
                <a:moveTo>
                  <a:pt x="13923388" y="11493568"/>
                </a:moveTo>
                <a:lnTo>
                  <a:pt x="13830288" y="11620568"/>
                </a:lnTo>
                <a:lnTo>
                  <a:pt x="14057834" y="11620568"/>
                </a:lnTo>
                <a:cubicBezTo>
                  <a:pt x="14057834" y="11620568"/>
                  <a:pt x="14150963" y="11493568"/>
                  <a:pt x="14150963" y="11493568"/>
                </a:cubicBezTo>
                <a:close/>
                <a:moveTo>
                  <a:pt x="13588988" y="11430068"/>
                </a:moveTo>
                <a:lnTo>
                  <a:pt x="15070126" y="11430068"/>
                </a:lnTo>
                <a:cubicBezTo>
                  <a:pt x="15070126" y="11430068"/>
                  <a:pt x="15070126" y="11687243"/>
                  <a:pt x="15070126" y="11687243"/>
                </a:cubicBezTo>
                <a:lnTo>
                  <a:pt x="13588988" y="11687243"/>
                </a:lnTo>
                <a:close/>
                <a:moveTo>
                  <a:pt x="4820439" y="11391968"/>
                </a:moveTo>
                <a:lnTo>
                  <a:pt x="4820439" y="12076972"/>
                </a:lnTo>
                <a:cubicBezTo>
                  <a:pt x="4820439" y="12087678"/>
                  <a:pt x="4818069" y="12098385"/>
                  <a:pt x="4813308" y="12107931"/>
                </a:cubicBezTo>
                <a:lnTo>
                  <a:pt x="5070482" y="12106738"/>
                </a:lnTo>
                <a:cubicBezTo>
                  <a:pt x="5070482" y="12106738"/>
                  <a:pt x="5070482" y="11391968"/>
                  <a:pt x="5070482" y="11391968"/>
                </a:cubicBezTo>
                <a:close/>
                <a:moveTo>
                  <a:pt x="7310918" y="11365162"/>
                </a:moveTo>
                <a:lnTo>
                  <a:pt x="7653120" y="11365162"/>
                </a:lnTo>
                <a:cubicBezTo>
                  <a:pt x="7687259" y="11365162"/>
                  <a:pt x="7715843" y="11393892"/>
                  <a:pt x="7715843" y="11428208"/>
                </a:cubicBezTo>
                <a:lnTo>
                  <a:pt x="7715843" y="11755410"/>
                </a:lnTo>
                <a:cubicBezTo>
                  <a:pt x="7715843" y="11789727"/>
                  <a:pt x="7687259" y="11817658"/>
                  <a:pt x="7653120" y="11817658"/>
                </a:cubicBezTo>
                <a:lnTo>
                  <a:pt x="7628504" y="11817658"/>
                </a:lnTo>
                <a:lnTo>
                  <a:pt x="7628504" y="12114535"/>
                </a:lnTo>
                <a:cubicBezTo>
                  <a:pt x="7628504" y="12149649"/>
                  <a:pt x="7600716" y="12177581"/>
                  <a:pt x="7565780" y="12177581"/>
                </a:cubicBezTo>
                <a:lnTo>
                  <a:pt x="7397460" y="12177581"/>
                </a:lnTo>
                <a:cubicBezTo>
                  <a:pt x="7363318" y="12177581"/>
                  <a:pt x="7334736" y="12149649"/>
                  <a:pt x="7334736" y="12114535"/>
                </a:cubicBezTo>
                <a:lnTo>
                  <a:pt x="7334736" y="11819255"/>
                </a:lnTo>
                <a:lnTo>
                  <a:pt x="7310918" y="11819255"/>
                </a:lnTo>
                <a:cubicBezTo>
                  <a:pt x="7276777" y="11819255"/>
                  <a:pt x="7248192" y="11790525"/>
                  <a:pt x="7248192" y="11756208"/>
                </a:cubicBezTo>
                <a:lnTo>
                  <a:pt x="7248192" y="11428208"/>
                </a:lnTo>
                <a:cubicBezTo>
                  <a:pt x="7248192" y="11393892"/>
                  <a:pt x="7275189" y="11365162"/>
                  <a:pt x="7310918" y="11365162"/>
                </a:cubicBezTo>
                <a:close/>
                <a:moveTo>
                  <a:pt x="9383683" y="11353868"/>
                </a:moveTo>
                <a:cubicBezTo>
                  <a:pt x="9349471" y="11353868"/>
                  <a:pt x="9321788" y="11381517"/>
                  <a:pt x="9321788" y="11415735"/>
                </a:cubicBezTo>
                <a:cubicBezTo>
                  <a:pt x="9321788" y="11449953"/>
                  <a:pt x="9349471" y="11477693"/>
                  <a:pt x="9383683" y="11477693"/>
                </a:cubicBezTo>
                <a:cubicBezTo>
                  <a:pt x="9417873" y="11477693"/>
                  <a:pt x="9445613" y="11449953"/>
                  <a:pt x="9445613" y="11415735"/>
                </a:cubicBezTo>
                <a:cubicBezTo>
                  <a:pt x="9445613" y="11381517"/>
                  <a:pt x="9417873" y="11353868"/>
                  <a:pt x="9383683" y="11353868"/>
                </a:cubicBezTo>
                <a:close/>
                <a:moveTo>
                  <a:pt x="12791649" y="11325259"/>
                </a:moveTo>
                <a:lnTo>
                  <a:pt x="12831347" y="11325259"/>
                </a:lnTo>
                <a:cubicBezTo>
                  <a:pt x="12836905" y="11325259"/>
                  <a:pt x="12841669" y="11326855"/>
                  <a:pt x="12844845" y="11330845"/>
                </a:cubicBezTo>
                <a:cubicBezTo>
                  <a:pt x="12848814" y="11334037"/>
                  <a:pt x="12850402" y="11338826"/>
                  <a:pt x="12850402" y="11344412"/>
                </a:cubicBezTo>
                <a:lnTo>
                  <a:pt x="12850402" y="11480879"/>
                </a:lnTo>
                <a:lnTo>
                  <a:pt x="12986965" y="11480879"/>
                </a:lnTo>
                <a:cubicBezTo>
                  <a:pt x="12992523" y="11480879"/>
                  <a:pt x="12997287" y="11482476"/>
                  <a:pt x="13000463" y="11486466"/>
                </a:cubicBezTo>
                <a:cubicBezTo>
                  <a:pt x="13004433" y="11490456"/>
                  <a:pt x="13006021" y="11494446"/>
                  <a:pt x="13006021" y="11500033"/>
                </a:cubicBezTo>
                <a:lnTo>
                  <a:pt x="13006021" y="11539137"/>
                </a:lnTo>
                <a:cubicBezTo>
                  <a:pt x="13006021" y="11544724"/>
                  <a:pt x="13004433" y="11549512"/>
                  <a:pt x="13000463" y="11553502"/>
                </a:cubicBezTo>
                <a:cubicBezTo>
                  <a:pt x="12997287" y="11556695"/>
                  <a:pt x="12992523" y="11559089"/>
                  <a:pt x="12986965" y="11559089"/>
                </a:cubicBezTo>
                <a:lnTo>
                  <a:pt x="12850402" y="11559089"/>
                </a:lnTo>
                <a:lnTo>
                  <a:pt x="12850402" y="11694758"/>
                </a:lnTo>
                <a:cubicBezTo>
                  <a:pt x="12850402" y="11700344"/>
                  <a:pt x="12848814" y="11705133"/>
                  <a:pt x="12844845" y="11709123"/>
                </a:cubicBezTo>
                <a:cubicBezTo>
                  <a:pt x="12841669" y="11712315"/>
                  <a:pt x="12836905" y="11714709"/>
                  <a:pt x="12831347" y="11714709"/>
                </a:cubicBezTo>
                <a:lnTo>
                  <a:pt x="12791649" y="11714709"/>
                </a:lnTo>
                <a:cubicBezTo>
                  <a:pt x="12786091" y="11714709"/>
                  <a:pt x="12781327" y="11712315"/>
                  <a:pt x="12778151" y="11709123"/>
                </a:cubicBezTo>
                <a:cubicBezTo>
                  <a:pt x="12774181" y="11705133"/>
                  <a:pt x="12772593" y="11700344"/>
                  <a:pt x="12772593" y="11694758"/>
                </a:cubicBezTo>
                <a:lnTo>
                  <a:pt x="12772593" y="11559089"/>
                </a:lnTo>
                <a:lnTo>
                  <a:pt x="12636030" y="11559089"/>
                </a:lnTo>
                <a:cubicBezTo>
                  <a:pt x="12630472" y="11559089"/>
                  <a:pt x="12625709" y="11556695"/>
                  <a:pt x="12622533" y="11553502"/>
                </a:cubicBezTo>
                <a:cubicBezTo>
                  <a:pt x="12618563" y="11549512"/>
                  <a:pt x="12616975" y="11544724"/>
                  <a:pt x="12616975" y="11539137"/>
                </a:cubicBezTo>
                <a:lnTo>
                  <a:pt x="12616975" y="11500033"/>
                </a:lnTo>
                <a:cubicBezTo>
                  <a:pt x="12616975" y="11494446"/>
                  <a:pt x="12618563" y="11490456"/>
                  <a:pt x="12622533" y="11486466"/>
                </a:cubicBezTo>
                <a:cubicBezTo>
                  <a:pt x="12625709" y="11482476"/>
                  <a:pt x="12630472" y="11480879"/>
                  <a:pt x="12636030" y="11480879"/>
                </a:cubicBezTo>
                <a:lnTo>
                  <a:pt x="12772593" y="11480879"/>
                </a:lnTo>
                <a:lnTo>
                  <a:pt x="12772593" y="11344412"/>
                </a:lnTo>
                <a:cubicBezTo>
                  <a:pt x="12772593" y="11338826"/>
                  <a:pt x="12774181" y="11334037"/>
                  <a:pt x="12778151" y="11330845"/>
                </a:cubicBezTo>
                <a:cubicBezTo>
                  <a:pt x="12781327" y="11326855"/>
                  <a:pt x="12786091" y="11325259"/>
                  <a:pt x="12791649" y="11325259"/>
                </a:cubicBezTo>
                <a:close/>
                <a:moveTo>
                  <a:pt x="12382488" y="11214168"/>
                </a:moveTo>
                <a:cubicBezTo>
                  <a:pt x="12382488" y="11214168"/>
                  <a:pt x="12382488" y="11836468"/>
                  <a:pt x="12382488" y="11836468"/>
                </a:cubicBezTo>
                <a:lnTo>
                  <a:pt x="13238151" y="11836468"/>
                </a:lnTo>
                <a:lnTo>
                  <a:pt x="13238151" y="11214168"/>
                </a:lnTo>
                <a:close/>
                <a:moveTo>
                  <a:pt x="852818" y="11201468"/>
                </a:moveTo>
                <a:cubicBezTo>
                  <a:pt x="831934" y="11201468"/>
                  <a:pt x="814041" y="11209452"/>
                  <a:pt x="799083" y="11225326"/>
                </a:cubicBezTo>
                <a:cubicBezTo>
                  <a:pt x="800607" y="11226863"/>
                  <a:pt x="805349" y="11231417"/>
                  <a:pt x="813269" y="11239138"/>
                </a:cubicBezTo>
                <a:cubicBezTo>
                  <a:pt x="821209" y="11246860"/>
                  <a:pt x="826553" y="11252182"/>
                  <a:pt x="829319" y="11255181"/>
                </a:cubicBezTo>
                <a:cubicBezTo>
                  <a:pt x="832028" y="11258161"/>
                  <a:pt x="835791" y="11262902"/>
                  <a:pt x="840513" y="11269312"/>
                </a:cubicBezTo>
                <a:cubicBezTo>
                  <a:pt x="845198" y="11275777"/>
                  <a:pt x="848453" y="11282131"/>
                  <a:pt x="850203" y="11288334"/>
                </a:cubicBezTo>
                <a:cubicBezTo>
                  <a:pt x="851934" y="11294538"/>
                  <a:pt x="852818" y="11301378"/>
                  <a:pt x="852818" y="11308818"/>
                </a:cubicBezTo>
                <a:cubicBezTo>
                  <a:pt x="852818" y="11328722"/>
                  <a:pt x="845857" y="11345626"/>
                  <a:pt x="831934" y="11359551"/>
                </a:cubicBezTo>
                <a:cubicBezTo>
                  <a:pt x="818011" y="11373457"/>
                  <a:pt x="801096" y="11380410"/>
                  <a:pt x="781190" y="11380410"/>
                </a:cubicBezTo>
                <a:cubicBezTo>
                  <a:pt x="773740" y="11380410"/>
                  <a:pt x="766891" y="11379548"/>
                  <a:pt x="760701" y="11377805"/>
                </a:cubicBezTo>
                <a:cubicBezTo>
                  <a:pt x="754492" y="11376062"/>
                  <a:pt x="748133" y="11372820"/>
                  <a:pt x="741660" y="11368079"/>
                </a:cubicBezTo>
                <a:cubicBezTo>
                  <a:pt x="735188" y="11363412"/>
                  <a:pt x="730522" y="11359664"/>
                  <a:pt x="727530" y="11356946"/>
                </a:cubicBezTo>
                <a:cubicBezTo>
                  <a:pt x="724539" y="11354210"/>
                  <a:pt x="719214" y="11348831"/>
                  <a:pt x="711481" y="11340904"/>
                </a:cubicBezTo>
                <a:cubicBezTo>
                  <a:pt x="703767" y="11332957"/>
                  <a:pt x="699195" y="11328234"/>
                  <a:pt x="697671" y="11326716"/>
                </a:cubicBezTo>
                <a:cubicBezTo>
                  <a:pt x="681302" y="11342141"/>
                  <a:pt x="673099" y="11360245"/>
                  <a:pt x="673099" y="11381123"/>
                </a:cubicBezTo>
                <a:cubicBezTo>
                  <a:pt x="673099" y="11401026"/>
                  <a:pt x="680061" y="11417930"/>
                  <a:pt x="693984" y="11431837"/>
                </a:cubicBezTo>
                <a:lnTo>
                  <a:pt x="847588" y="11586172"/>
                </a:lnTo>
                <a:cubicBezTo>
                  <a:pt x="861022" y="11599590"/>
                  <a:pt x="877880" y="11606281"/>
                  <a:pt x="898275" y="11606281"/>
                </a:cubicBezTo>
                <a:cubicBezTo>
                  <a:pt x="918162" y="11606281"/>
                  <a:pt x="935077" y="11599815"/>
                  <a:pt x="948999" y="11586921"/>
                </a:cubicBezTo>
                <a:lnTo>
                  <a:pt x="1058614" y="11478053"/>
                </a:lnTo>
                <a:cubicBezTo>
                  <a:pt x="1072537" y="11464128"/>
                  <a:pt x="1079499" y="11447504"/>
                  <a:pt x="1079499" y="11428088"/>
                </a:cubicBezTo>
                <a:cubicBezTo>
                  <a:pt x="1079499" y="11408260"/>
                  <a:pt x="1072537" y="11391355"/>
                  <a:pt x="1058614" y="11377430"/>
                </a:cubicBezTo>
                <a:lnTo>
                  <a:pt x="903486" y="11222346"/>
                </a:lnTo>
                <a:cubicBezTo>
                  <a:pt x="889564" y="11208421"/>
                  <a:pt x="872649" y="11201468"/>
                  <a:pt x="852818" y="11201468"/>
                </a:cubicBezTo>
                <a:close/>
                <a:moveTo>
                  <a:pt x="6902022" y="11196772"/>
                </a:moveTo>
                <a:lnTo>
                  <a:pt x="7184676" y="11196772"/>
                </a:lnTo>
                <a:cubicBezTo>
                  <a:pt x="7218816" y="11196772"/>
                  <a:pt x="7247397" y="11225502"/>
                  <a:pt x="7247397" y="11259818"/>
                </a:cubicBezTo>
                <a:lnTo>
                  <a:pt x="7247397" y="11284558"/>
                </a:lnTo>
                <a:cubicBezTo>
                  <a:pt x="7191819" y="11308500"/>
                  <a:pt x="7152920" y="11364364"/>
                  <a:pt x="7152920" y="11428208"/>
                </a:cubicBezTo>
                <a:lnTo>
                  <a:pt x="7152920" y="11756208"/>
                </a:lnTo>
                <a:cubicBezTo>
                  <a:pt x="7152920" y="11782544"/>
                  <a:pt x="7160856" y="11807284"/>
                  <a:pt x="7171971" y="11829629"/>
                </a:cubicBezTo>
                <a:lnTo>
                  <a:pt x="7171971" y="11843994"/>
                </a:lnTo>
                <a:cubicBezTo>
                  <a:pt x="7171971" y="11878311"/>
                  <a:pt x="7144184" y="11907041"/>
                  <a:pt x="7109249" y="11907041"/>
                </a:cubicBezTo>
                <a:lnTo>
                  <a:pt x="6977449" y="11907041"/>
                </a:lnTo>
                <a:cubicBezTo>
                  <a:pt x="6943310" y="11907041"/>
                  <a:pt x="6914729" y="11878311"/>
                  <a:pt x="6914729" y="11843994"/>
                </a:cubicBezTo>
                <a:lnTo>
                  <a:pt x="6914729" y="11593405"/>
                </a:lnTo>
                <a:lnTo>
                  <a:pt x="6902022" y="11593405"/>
                </a:lnTo>
                <a:cubicBezTo>
                  <a:pt x="6867090" y="11593405"/>
                  <a:pt x="6839298" y="11564675"/>
                  <a:pt x="6839298" y="11530359"/>
                </a:cubicBezTo>
                <a:lnTo>
                  <a:pt x="6839298" y="11259818"/>
                </a:lnTo>
                <a:cubicBezTo>
                  <a:pt x="6839298" y="11225502"/>
                  <a:pt x="6867883" y="11196772"/>
                  <a:pt x="6902022" y="11196772"/>
                </a:cubicBezTo>
                <a:close/>
                <a:moveTo>
                  <a:pt x="7776979" y="11195974"/>
                </a:moveTo>
                <a:lnTo>
                  <a:pt x="8059582" y="11195974"/>
                </a:lnTo>
                <a:cubicBezTo>
                  <a:pt x="8093723" y="11195974"/>
                  <a:pt x="8122306" y="11223906"/>
                  <a:pt x="8122306" y="11259020"/>
                </a:cubicBezTo>
                <a:lnTo>
                  <a:pt x="8122306" y="11528763"/>
                </a:lnTo>
                <a:cubicBezTo>
                  <a:pt x="8122306" y="11563079"/>
                  <a:pt x="8093723" y="11591011"/>
                  <a:pt x="8059582" y="11591011"/>
                </a:cubicBezTo>
                <a:lnTo>
                  <a:pt x="8046879" y="11591011"/>
                </a:lnTo>
                <a:lnTo>
                  <a:pt x="8046879" y="11841600"/>
                </a:lnTo>
                <a:cubicBezTo>
                  <a:pt x="8046879" y="11876714"/>
                  <a:pt x="8018296" y="11904646"/>
                  <a:pt x="7984155" y="11904646"/>
                </a:cubicBezTo>
                <a:lnTo>
                  <a:pt x="7852356" y="11904646"/>
                </a:lnTo>
                <a:cubicBezTo>
                  <a:pt x="7818216" y="11904646"/>
                  <a:pt x="7789682" y="11876714"/>
                  <a:pt x="7789682" y="11841600"/>
                </a:cubicBezTo>
                <a:lnTo>
                  <a:pt x="7789682" y="11827235"/>
                </a:lnTo>
                <a:cubicBezTo>
                  <a:pt x="7802385" y="11805688"/>
                  <a:pt x="7808688" y="11780150"/>
                  <a:pt x="7808688" y="11753814"/>
                </a:cubicBezTo>
                <a:lnTo>
                  <a:pt x="7808688" y="11426612"/>
                </a:lnTo>
                <a:cubicBezTo>
                  <a:pt x="7808688" y="11363565"/>
                  <a:pt x="7769831" y="11307702"/>
                  <a:pt x="7714252" y="11283760"/>
                </a:cubicBezTo>
                <a:lnTo>
                  <a:pt x="7714252" y="11259020"/>
                </a:lnTo>
                <a:cubicBezTo>
                  <a:pt x="7714252" y="11223906"/>
                  <a:pt x="7742836" y="11195974"/>
                  <a:pt x="7776979" y="11195974"/>
                </a:cubicBezTo>
                <a:close/>
                <a:moveTo>
                  <a:pt x="16226366" y="11158465"/>
                </a:moveTo>
                <a:cubicBezTo>
                  <a:pt x="16259712" y="11158465"/>
                  <a:pt x="16288296" y="11170436"/>
                  <a:pt x="16312116" y="11194378"/>
                </a:cubicBezTo>
                <a:lnTo>
                  <a:pt x="16926648" y="11808082"/>
                </a:lnTo>
                <a:cubicBezTo>
                  <a:pt x="16949674" y="11830427"/>
                  <a:pt x="16961584" y="11859157"/>
                  <a:pt x="16961584" y="11893474"/>
                </a:cubicBezTo>
                <a:cubicBezTo>
                  <a:pt x="16961584" y="11926992"/>
                  <a:pt x="16949674" y="11955722"/>
                  <a:pt x="16926648" y="11978865"/>
                </a:cubicBezTo>
                <a:lnTo>
                  <a:pt x="16312116" y="12593367"/>
                </a:lnTo>
                <a:cubicBezTo>
                  <a:pt x="16287502" y="12616511"/>
                  <a:pt x="16258920" y="12627684"/>
                  <a:pt x="16226366" y="12627684"/>
                </a:cubicBezTo>
                <a:cubicBezTo>
                  <a:pt x="16194608" y="12627684"/>
                  <a:pt x="16166025" y="12616511"/>
                  <a:pt x="16141412" y="12593367"/>
                </a:cubicBezTo>
                <a:lnTo>
                  <a:pt x="16070748" y="12522341"/>
                </a:lnTo>
                <a:cubicBezTo>
                  <a:pt x="16046929" y="12498399"/>
                  <a:pt x="16035019" y="12469669"/>
                  <a:pt x="16035019" y="12436949"/>
                </a:cubicBezTo>
                <a:cubicBezTo>
                  <a:pt x="16035019" y="12403430"/>
                  <a:pt x="16046929" y="12374700"/>
                  <a:pt x="16070748" y="12350759"/>
                </a:cubicBezTo>
                <a:lnTo>
                  <a:pt x="16347050" y="12074632"/>
                </a:lnTo>
                <a:lnTo>
                  <a:pt x="15683290" y="12074632"/>
                </a:lnTo>
                <a:cubicBezTo>
                  <a:pt x="15650738" y="12074632"/>
                  <a:pt x="15623743" y="12062661"/>
                  <a:pt x="15603893" y="12038720"/>
                </a:cubicBezTo>
                <a:cubicBezTo>
                  <a:pt x="15583250" y="12015576"/>
                  <a:pt x="15572928" y="11986846"/>
                  <a:pt x="15572928" y="11953328"/>
                </a:cubicBezTo>
                <a:lnTo>
                  <a:pt x="15572928" y="11832821"/>
                </a:lnTo>
                <a:cubicBezTo>
                  <a:pt x="15572928" y="11799303"/>
                  <a:pt x="15583250" y="11771371"/>
                  <a:pt x="15603893" y="11747430"/>
                </a:cubicBezTo>
                <a:cubicBezTo>
                  <a:pt x="15623743" y="11724286"/>
                  <a:pt x="15650738" y="11712315"/>
                  <a:pt x="15683290" y="11712315"/>
                </a:cubicBezTo>
                <a:lnTo>
                  <a:pt x="16347050" y="11712315"/>
                </a:lnTo>
                <a:lnTo>
                  <a:pt x="16070748" y="11434592"/>
                </a:lnTo>
                <a:cubicBezTo>
                  <a:pt x="16046929" y="11412247"/>
                  <a:pt x="16035019" y="11384315"/>
                  <a:pt x="16035019" y="11349999"/>
                </a:cubicBezTo>
                <a:cubicBezTo>
                  <a:pt x="16035019" y="11316480"/>
                  <a:pt x="16046929" y="11287750"/>
                  <a:pt x="16070748" y="11265405"/>
                </a:cubicBezTo>
                <a:lnTo>
                  <a:pt x="16141412" y="11194378"/>
                </a:lnTo>
                <a:cubicBezTo>
                  <a:pt x="16165231" y="11170436"/>
                  <a:pt x="16193814" y="11158465"/>
                  <a:pt x="16226366" y="11158465"/>
                </a:cubicBezTo>
                <a:close/>
                <a:moveTo>
                  <a:pt x="9152991" y="11049068"/>
                </a:moveTo>
                <a:cubicBezTo>
                  <a:pt x="9366103" y="11049068"/>
                  <a:pt x="9522464" y="11173657"/>
                  <a:pt x="9558515" y="11315533"/>
                </a:cubicBezTo>
                <a:lnTo>
                  <a:pt x="9747246" y="11403433"/>
                </a:lnTo>
                <a:cubicBezTo>
                  <a:pt x="9760235" y="11411136"/>
                  <a:pt x="9768084" y="11425247"/>
                  <a:pt x="9767876" y="11440357"/>
                </a:cubicBezTo>
                <a:cubicBezTo>
                  <a:pt x="9767598" y="11455468"/>
                  <a:pt x="9759471" y="11469344"/>
                  <a:pt x="9746204" y="11476752"/>
                </a:cubicBezTo>
                <a:lnTo>
                  <a:pt x="9618045" y="11615276"/>
                </a:lnTo>
                <a:cubicBezTo>
                  <a:pt x="9618878" y="12050310"/>
                  <a:pt x="9330955" y="12319068"/>
                  <a:pt x="8912372" y="12319068"/>
                </a:cubicBezTo>
                <a:cubicBezTo>
                  <a:pt x="8551444" y="12319068"/>
                  <a:pt x="8267688" y="11935246"/>
                  <a:pt x="8267688" y="11673485"/>
                </a:cubicBezTo>
                <a:cubicBezTo>
                  <a:pt x="8267688" y="11552658"/>
                  <a:pt x="8314784" y="11686537"/>
                  <a:pt x="8409323" y="11745804"/>
                </a:cubicBezTo>
                <a:cubicBezTo>
                  <a:pt x="8508238" y="11807658"/>
                  <a:pt x="8787061" y="11847051"/>
                  <a:pt x="8777684" y="11562124"/>
                </a:cubicBezTo>
                <a:cubicBezTo>
                  <a:pt x="8773724" y="11538900"/>
                  <a:pt x="8771224" y="11515205"/>
                  <a:pt x="8771224" y="11491040"/>
                </a:cubicBezTo>
                <a:cubicBezTo>
                  <a:pt x="8771224" y="11256266"/>
                  <a:pt x="8918554" y="11049068"/>
                  <a:pt x="9152991" y="11049068"/>
                </a:cubicBezTo>
                <a:close/>
                <a:moveTo>
                  <a:pt x="11733547" y="11023668"/>
                </a:moveTo>
                <a:lnTo>
                  <a:pt x="11607788" y="11149527"/>
                </a:lnTo>
                <a:cubicBezTo>
                  <a:pt x="11619894" y="11184954"/>
                  <a:pt x="11625939" y="11221075"/>
                  <a:pt x="11625939" y="11257824"/>
                </a:cubicBezTo>
                <a:cubicBezTo>
                  <a:pt x="11625939" y="11294574"/>
                  <a:pt x="11619894" y="11330717"/>
                  <a:pt x="11607788" y="11366122"/>
                </a:cubicBezTo>
                <a:lnTo>
                  <a:pt x="11733547" y="11491981"/>
                </a:lnTo>
                <a:cubicBezTo>
                  <a:pt x="11772457" y="11418005"/>
                  <a:pt x="11791938" y="11339974"/>
                  <a:pt x="11791938" y="11257824"/>
                </a:cubicBezTo>
                <a:cubicBezTo>
                  <a:pt x="11791938" y="11175675"/>
                  <a:pt x="11772457" y="11097601"/>
                  <a:pt x="11733547" y="11023668"/>
                </a:cubicBezTo>
                <a:close/>
                <a:moveTo>
                  <a:pt x="10853379" y="11023668"/>
                </a:moveTo>
                <a:cubicBezTo>
                  <a:pt x="10814469" y="11097601"/>
                  <a:pt x="10794988" y="11175675"/>
                  <a:pt x="10794988" y="11257824"/>
                </a:cubicBezTo>
                <a:cubicBezTo>
                  <a:pt x="10794988" y="11339974"/>
                  <a:pt x="10814469" y="11418005"/>
                  <a:pt x="10853379" y="11491981"/>
                </a:cubicBezTo>
                <a:lnTo>
                  <a:pt x="10979138" y="11366122"/>
                </a:lnTo>
                <a:cubicBezTo>
                  <a:pt x="10967032" y="11330717"/>
                  <a:pt x="10960987" y="11294574"/>
                  <a:pt x="10960987" y="11257824"/>
                </a:cubicBezTo>
                <a:cubicBezTo>
                  <a:pt x="10960987" y="11221075"/>
                  <a:pt x="10967032" y="11184954"/>
                  <a:pt x="10979138" y="11149527"/>
                </a:cubicBezTo>
                <a:close/>
                <a:moveTo>
                  <a:pt x="6023750" y="11023668"/>
                </a:moveTo>
                <a:cubicBezTo>
                  <a:pt x="5937387" y="11023668"/>
                  <a:pt x="5867414" y="11093672"/>
                  <a:pt x="5867414" y="11180037"/>
                </a:cubicBezTo>
                <a:cubicBezTo>
                  <a:pt x="5867414" y="11266358"/>
                  <a:pt x="5937387" y="11336406"/>
                  <a:pt x="6023750" y="11336406"/>
                </a:cubicBezTo>
                <a:cubicBezTo>
                  <a:pt x="6110072" y="11336406"/>
                  <a:pt x="6180150" y="11266358"/>
                  <a:pt x="6180150" y="11180037"/>
                </a:cubicBezTo>
                <a:cubicBezTo>
                  <a:pt x="6180150" y="11093672"/>
                  <a:pt x="6110072" y="11023668"/>
                  <a:pt x="6023750" y="11023668"/>
                </a:cubicBezTo>
                <a:close/>
                <a:moveTo>
                  <a:pt x="7481621" y="11022796"/>
                </a:moveTo>
                <a:cubicBezTo>
                  <a:pt x="7561812" y="11022796"/>
                  <a:pt x="7626915" y="11087439"/>
                  <a:pt x="7626915" y="11168042"/>
                </a:cubicBezTo>
                <a:cubicBezTo>
                  <a:pt x="7626915" y="11247848"/>
                  <a:pt x="7561812" y="11313288"/>
                  <a:pt x="7481621" y="11313288"/>
                </a:cubicBezTo>
                <a:cubicBezTo>
                  <a:pt x="7401428" y="11313288"/>
                  <a:pt x="7336325" y="11247848"/>
                  <a:pt x="7336325" y="11168042"/>
                </a:cubicBezTo>
                <a:cubicBezTo>
                  <a:pt x="7336325" y="11087439"/>
                  <a:pt x="7401428" y="11022796"/>
                  <a:pt x="7481621" y="11022796"/>
                </a:cubicBezTo>
                <a:close/>
                <a:moveTo>
                  <a:pt x="2257937" y="11007729"/>
                </a:moveTo>
                <a:cubicBezTo>
                  <a:pt x="2396934" y="11016577"/>
                  <a:pt x="2528083" y="11097514"/>
                  <a:pt x="2564557" y="11257424"/>
                </a:cubicBezTo>
                <a:cubicBezTo>
                  <a:pt x="2764638" y="11210339"/>
                  <a:pt x="3036176" y="11316480"/>
                  <a:pt x="3012356" y="11599790"/>
                </a:cubicBezTo>
                <a:cubicBezTo>
                  <a:pt x="3118749" y="11729872"/>
                  <a:pt x="3189412" y="12001211"/>
                  <a:pt x="2682065" y="12001211"/>
                </a:cubicBezTo>
                <a:lnTo>
                  <a:pt x="1655461" y="12001211"/>
                </a:lnTo>
                <a:cubicBezTo>
                  <a:pt x="1372007" y="12001211"/>
                  <a:pt x="1241796" y="11682787"/>
                  <a:pt x="1454580" y="11623731"/>
                </a:cubicBezTo>
                <a:cubicBezTo>
                  <a:pt x="1395826" y="11481678"/>
                  <a:pt x="1549067" y="11222310"/>
                  <a:pt x="1867450" y="11316480"/>
                </a:cubicBezTo>
                <a:cubicBezTo>
                  <a:pt x="1887548" y="11104148"/>
                  <a:pt x="2079227" y="10996354"/>
                  <a:pt x="2257937" y="11007729"/>
                </a:cubicBezTo>
                <a:close/>
                <a:moveTo>
                  <a:pt x="11285526" y="10998268"/>
                </a:moveTo>
                <a:cubicBezTo>
                  <a:pt x="11216708" y="10998268"/>
                  <a:pt x="11157976" y="11022592"/>
                  <a:pt x="11109328" y="11071239"/>
                </a:cubicBezTo>
                <a:cubicBezTo>
                  <a:pt x="11060612" y="11119956"/>
                  <a:pt x="11036288" y="11178688"/>
                  <a:pt x="11036288" y="11247506"/>
                </a:cubicBezTo>
                <a:cubicBezTo>
                  <a:pt x="11036288" y="11316323"/>
                  <a:pt x="11060612" y="11375055"/>
                  <a:pt x="11109328" y="11423703"/>
                </a:cubicBezTo>
                <a:cubicBezTo>
                  <a:pt x="11157976" y="11472419"/>
                  <a:pt x="11216708" y="11496743"/>
                  <a:pt x="11285526" y="11496743"/>
                </a:cubicBezTo>
                <a:cubicBezTo>
                  <a:pt x="11354343" y="11496743"/>
                  <a:pt x="11413075" y="11472419"/>
                  <a:pt x="11461723" y="11423703"/>
                </a:cubicBezTo>
                <a:cubicBezTo>
                  <a:pt x="11510439" y="11375055"/>
                  <a:pt x="11534763" y="11316323"/>
                  <a:pt x="11534763" y="11247506"/>
                </a:cubicBezTo>
                <a:cubicBezTo>
                  <a:pt x="11534763" y="11178688"/>
                  <a:pt x="11510439" y="11119956"/>
                  <a:pt x="11461723" y="11071239"/>
                </a:cubicBezTo>
                <a:cubicBezTo>
                  <a:pt x="11413075" y="11022592"/>
                  <a:pt x="11354343" y="10998268"/>
                  <a:pt x="11285526" y="10998268"/>
                </a:cubicBezTo>
                <a:close/>
                <a:moveTo>
                  <a:pt x="14033481" y="10972868"/>
                </a:moveTo>
                <a:cubicBezTo>
                  <a:pt x="13991402" y="10972868"/>
                  <a:pt x="13957288" y="11006996"/>
                  <a:pt x="13957288" y="11049012"/>
                </a:cubicBezTo>
                <a:cubicBezTo>
                  <a:pt x="13957288" y="11091147"/>
                  <a:pt x="13991402" y="11125268"/>
                  <a:pt x="14033481" y="11125268"/>
                </a:cubicBezTo>
                <a:cubicBezTo>
                  <a:pt x="14075546" y="11125268"/>
                  <a:pt x="14109688" y="11091147"/>
                  <a:pt x="14109688" y="11049012"/>
                </a:cubicBezTo>
                <a:cubicBezTo>
                  <a:pt x="14109688" y="11006996"/>
                  <a:pt x="14075546" y="10972868"/>
                  <a:pt x="14033481" y="10972868"/>
                </a:cubicBezTo>
                <a:close/>
                <a:moveTo>
                  <a:pt x="16805172" y="10950971"/>
                </a:moveTo>
                <a:lnTo>
                  <a:pt x="16849634" y="11041151"/>
                </a:lnTo>
                <a:cubicBezTo>
                  <a:pt x="16849634" y="11041151"/>
                  <a:pt x="16949674" y="11056315"/>
                  <a:pt x="16949674" y="11056315"/>
                </a:cubicBezTo>
                <a:lnTo>
                  <a:pt x="16877422" y="11126543"/>
                </a:lnTo>
                <a:lnTo>
                  <a:pt x="16894096" y="11225502"/>
                </a:lnTo>
                <a:lnTo>
                  <a:pt x="16805172" y="11179215"/>
                </a:lnTo>
                <a:lnTo>
                  <a:pt x="16715452" y="11225502"/>
                </a:lnTo>
                <a:lnTo>
                  <a:pt x="16732920" y="11126543"/>
                </a:lnTo>
                <a:lnTo>
                  <a:pt x="16660668" y="11056315"/>
                </a:lnTo>
                <a:lnTo>
                  <a:pt x="16759916" y="11041151"/>
                </a:lnTo>
                <a:close/>
                <a:moveTo>
                  <a:pt x="10262851" y="10939000"/>
                </a:moveTo>
                <a:lnTo>
                  <a:pt x="10328751" y="11072276"/>
                </a:lnTo>
                <a:cubicBezTo>
                  <a:pt x="10328751" y="11072276"/>
                  <a:pt x="10474842" y="11093025"/>
                  <a:pt x="10474842" y="11093025"/>
                </a:cubicBezTo>
                <a:lnTo>
                  <a:pt x="10369244" y="11196772"/>
                </a:lnTo>
                <a:lnTo>
                  <a:pt x="10393857" y="11342816"/>
                </a:lnTo>
                <a:lnTo>
                  <a:pt x="10262851" y="11273385"/>
                </a:lnTo>
                <a:lnTo>
                  <a:pt x="10131846" y="11342816"/>
                </a:lnTo>
                <a:lnTo>
                  <a:pt x="10157253" y="11196772"/>
                </a:lnTo>
                <a:lnTo>
                  <a:pt x="10050861" y="11093025"/>
                </a:lnTo>
                <a:lnTo>
                  <a:pt x="10197746" y="11072276"/>
                </a:lnTo>
                <a:close/>
                <a:moveTo>
                  <a:pt x="13024249" y="10909368"/>
                </a:moveTo>
                <a:cubicBezTo>
                  <a:pt x="13018577" y="10909368"/>
                  <a:pt x="13013924" y="10911180"/>
                  <a:pt x="13010244" y="10914834"/>
                </a:cubicBezTo>
                <a:cubicBezTo>
                  <a:pt x="13006607" y="10918448"/>
                  <a:pt x="13004788" y="10923077"/>
                  <a:pt x="13004788" y="10928710"/>
                </a:cubicBezTo>
                <a:cubicBezTo>
                  <a:pt x="13004788" y="10928710"/>
                  <a:pt x="13004788" y="11102751"/>
                  <a:pt x="13004788" y="11102751"/>
                </a:cubicBezTo>
                <a:cubicBezTo>
                  <a:pt x="13004788" y="11108394"/>
                  <a:pt x="13006607" y="11113013"/>
                  <a:pt x="13010244" y="11116627"/>
                </a:cubicBezTo>
                <a:cubicBezTo>
                  <a:pt x="13013924" y="11120281"/>
                  <a:pt x="13018577" y="11122093"/>
                  <a:pt x="13024249" y="11122093"/>
                </a:cubicBezTo>
                <a:lnTo>
                  <a:pt x="13063118" y="11122093"/>
                </a:lnTo>
                <a:cubicBezTo>
                  <a:pt x="13068790" y="11122093"/>
                  <a:pt x="13073490" y="11120281"/>
                  <a:pt x="13077124" y="11116627"/>
                </a:cubicBezTo>
                <a:cubicBezTo>
                  <a:pt x="13080761" y="11113013"/>
                  <a:pt x="13082576" y="11108394"/>
                  <a:pt x="13082576" y="11102751"/>
                </a:cubicBezTo>
                <a:lnTo>
                  <a:pt x="13082576" y="10928710"/>
                </a:lnTo>
                <a:cubicBezTo>
                  <a:pt x="13082576" y="10923077"/>
                  <a:pt x="13080761" y="10918448"/>
                  <a:pt x="13077124" y="10914834"/>
                </a:cubicBezTo>
                <a:cubicBezTo>
                  <a:pt x="13073490" y="10911180"/>
                  <a:pt x="13068790" y="10909368"/>
                  <a:pt x="13063118" y="10909368"/>
                </a:cubicBezTo>
                <a:close/>
                <a:moveTo>
                  <a:pt x="12567039" y="10909368"/>
                </a:moveTo>
                <a:cubicBezTo>
                  <a:pt x="12561367" y="10909368"/>
                  <a:pt x="12556714" y="10911180"/>
                  <a:pt x="12553084" y="10914834"/>
                </a:cubicBezTo>
                <a:cubicBezTo>
                  <a:pt x="12549403" y="10918448"/>
                  <a:pt x="12547588" y="10923077"/>
                  <a:pt x="12547588" y="10928710"/>
                </a:cubicBezTo>
                <a:cubicBezTo>
                  <a:pt x="12547588" y="10928710"/>
                  <a:pt x="12547588" y="11102751"/>
                  <a:pt x="12547588" y="11102751"/>
                </a:cubicBezTo>
                <a:cubicBezTo>
                  <a:pt x="12547588" y="11108394"/>
                  <a:pt x="12549403" y="11113013"/>
                  <a:pt x="12553084" y="11116627"/>
                </a:cubicBezTo>
                <a:cubicBezTo>
                  <a:pt x="12556714" y="11120281"/>
                  <a:pt x="12561367" y="11122093"/>
                  <a:pt x="12567039" y="11122093"/>
                </a:cubicBezTo>
                <a:lnTo>
                  <a:pt x="12605929" y="11122093"/>
                </a:lnTo>
                <a:cubicBezTo>
                  <a:pt x="12611597" y="11122093"/>
                  <a:pt x="12616250" y="11120281"/>
                  <a:pt x="12619884" y="11116627"/>
                </a:cubicBezTo>
                <a:cubicBezTo>
                  <a:pt x="12623561" y="11113013"/>
                  <a:pt x="12625376" y="11108394"/>
                  <a:pt x="12625376" y="11102751"/>
                </a:cubicBezTo>
                <a:lnTo>
                  <a:pt x="12625376" y="10928710"/>
                </a:lnTo>
                <a:cubicBezTo>
                  <a:pt x="12625376" y="10923077"/>
                  <a:pt x="12623561" y="10918448"/>
                  <a:pt x="12619884" y="10914834"/>
                </a:cubicBezTo>
                <a:cubicBezTo>
                  <a:pt x="12616250" y="10911180"/>
                  <a:pt x="12611597" y="10909368"/>
                  <a:pt x="12605929" y="10909368"/>
                </a:cubicBezTo>
                <a:close/>
                <a:moveTo>
                  <a:pt x="7919050" y="10896704"/>
                </a:moveTo>
                <a:cubicBezTo>
                  <a:pt x="7988919" y="10896704"/>
                  <a:pt x="8046085" y="10953365"/>
                  <a:pt x="8046085" y="11023594"/>
                </a:cubicBezTo>
                <a:cubicBezTo>
                  <a:pt x="8046085" y="11093025"/>
                  <a:pt x="7988919" y="11149687"/>
                  <a:pt x="7919050" y="11149687"/>
                </a:cubicBezTo>
                <a:cubicBezTo>
                  <a:pt x="7849180" y="11149687"/>
                  <a:pt x="7792857" y="11093025"/>
                  <a:pt x="7792857" y="11023594"/>
                </a:cubicBezTo>
                <a:cubicBezTo>
                  <a:pt x="7792857" y="10953365"/>
                  <a:pt x="7849180" y="10896704"/>
                  <a:pt x="7919050" y="10896704"/>
                </a:cubicBezTo>
                <a:close/>
                <a:moveTo>
                  <a:pt x="7043346" y="10896704"/>
                </a:moveTo>
                <a:cubicBezTo>
                  <a:pt x="7113217" y="10896704"/>
                  <a:pt x="7169591" y="10953365"/>
                  <a:pt x="7169591" y="11023594"/>
                </a:cubicBezTo>
                <a:cubicBezTo>
                  <a:pt x="7169591" y="11093025"/>
                  <a:pt x="7113217" y="11149687"/>
                  <a:pt x="7043346" y="11149687"/>
                </a:cubicBezTo>
                <a:cubicBezTo>
                  <a:pt x="6973479" y="11149687"/>
                  <a:pt x="6917111" y="11093025"/>
                  <a:pt x="6917111" y="11023594"/>
                </a:cubicBezTo>
                <a:cubicBezTo>
                  <a:pt x="6917111" y="10953365"/>
                  <a:pt x="6973479" y="10896704"/>
                  <a:pt x="7043346" y="10896704"/>
                </a:cubicBezTo>
                <a:close/>
                <a:moveTo>
                  <a:pt x="12559098" y="10820468"/>
                </a:moveTo>
                <a:lnTo>
                  <a:pt x="12598002" y="10820468"/>
                </a:lnTo>
                <a:cubicBezTo>
                  <a:pt x="12624688" y="10820468"/>
                  <a:pt x="12647628" y="10829997"/>
                  <a:pt x="12666682" y="10849004"/>
                </a:cubicBezTo>
                <a:cubicBezTo>
                  <a:pt x="12685690" y="10868062"/>
                  <a:pt x="12695193" y="10890952"/>
                  <a:pt x="12695193" y="10917674"/>
                </a:cubicBezTo>
                <a:lnTo>
                  <a:pt x="12695193" y="10976057"/>
                </a:lnTo>
                <a:lnTo>
                  <a:pt x="12928574" y="10976057"/>
                </a:lnTo>
                <a:lnTo>
                  <a:pt x="12928574" y="10917674"/>
                </a:lnTo>
                <a:cubicBezTo>
                  <a:pt x="12928574" y="10890952"/>
                  <a:pt x="12938078" y="10868062"/>
                  <a:pt x="12957132" y="10849004"/>
                </a:cubicBezTo>
                <a:cubicBezTo>
                  <a:pt x="12976186" y="10829997"/>
                  <a:pt x="12999080" y="10820468"/>
                  <a:pt x="13025812" y="10820468"/>
                </a:cubicBezTo>
                <a:lnTo>
                  <a:pt x="13064670" y="10820468"/>
                </a:lnTo>
                <a:cubicBezTo>
                  <a:pt x="13091449" y="10820468"/>
                  <a:pt x="13114295" y="10829997"/>
                  <a:pt x="13133350" y="10849004"/>
                </a:cubicBezTo>
                <a:cubicBezTo>
                  <a:pt x="13152404" y="10868062"/>
                  <a:pt x="13161954" y="10890952"/>
                  <a:pt x="13161954" y="10917674"/>
                </a:cubicBezTo>
                <a:lnTo>
                  <a:pt x="13161954" y="10976057"/>
                </a:lnTo>
                <a:lnTo>
                  <a:pt x="13239717" y="10976057"/>
                </a:lnTo>
                <a:cubicBezTo>
                  <a:pt x="13260784" y="10976057"/>
                  <a:pt x="13279043" y="10983771"/>
                  <a:pt x="13294399" y="10999149"/>
                </a:cubicBezTo>
                <a:cubicBezTo>
                  <a:pt x="13309801" y="11014526"/>
                  <a:pt x="13317526" y="11032777"/>
                  <a:pt x="13317526" y="11053802"/>
                </a:cubicBezTo>
                <a:lnTo>
                  <a:pt x="13317526" y="11831698"/>
                </a:lnTo>
                <a:cubicBezTo>
                  <a:pt x="13317526" y="11852773"/>
                  <a:pt x="13309801" y="11870974"/>
                  <a:pt x="13294399" y="11886402"/>
                </a:cubicBezTo>
                <a:cubicBezTo>
                  <a:pt x="13279043" y="11901779"/>
                  <a:pt x="13260784" y="11909493"/>
                  <a:pt x="13239717" y="11909493"/>
                </a:cubicBezTo>
                <a:lnTo>
                  <a:pt x="12384050" y="11909493"/>
                </a:lnTo>
                <a:cubicBezTo>
                  <a:pt x="12363030" y="11909493"/>
                  <a:pt x="12344771" y="11901779"/>
                  <a:pt x="12329369" y="11886402"/>
                </a:cubicBezTo>
                <a:cubicBezTo>
                  <a:pt x="12314013" y="11870974"/>
                  <a:pt x="12306288" y="11852773"/>
                  <a:pt x="12306288" y="11831698"/>
                </a:cubicBezTo>
                <a:lnTo>
                  <a:pt x="12306288" y="11053802"/>
                </a:lnTo>
                <a:cubicBezTo>
                  <a:pt x="12306288" y="11032777"/>
                  <a:pt x="12314013" y="11014526"/>
                  <a:pt x="12329369" y="10999149"/>
                </a:cubicBezTo>
                <a:cubicBezTo>
                  <a:pt x="12344771" y="10983771"/>
                  <a:pt x="12363030" y="10976057"/>
                  <a:pt x="12384050" y="10976057"/>
                </a:cubicBezTo>
                <a:lnTo>
                  <a:pt x="12461859" y="10976057"/>
                </a:lnTo>
                <a:lnTo>
                  <a:pt x="12461859" y="10917674"/>
                </a:lnTo>
                <a:cubicBezTo>
                  <a:pt x="12461859" y="10890952"/>
                  <a:pt x="12471410" y="10868062"/>
                  <a:pt x="12490418" y="10849004"/>
                </a:cubicBezTo>
                <a:cubicBezTo>
                  <a:pt x="12509472" y="10829997"/>
                  <a:pt x="12532365" y="10820468"/>
                  <a:pt x="12559098" y="10820468"/>
                </a:cubicBezTo>
                <a:close/>
                <a:moveTo>
                  <a:pt x="9487936" y="10798543"/>
                </a:moveTo>
                <a:lnTo>
                  <a:pt x="9580831" y="10798543"/>
                </a:lnTo>
                <a:lnTo>
                  <a:pt x="9580831" y="10928626"/>
                </a:lnTo>
                <a:lnTo>
                  <a:pt x="9487936" y="10928626"/>
                </a:lnTo>
                <a:cubicBezTo>
                  <a:pt x="9487936" y="10928626"/>
                  <a:pt x="9487936" y="10798543"/>
                  <a:pt x="9487936" y="10798543"/>
                </a:cubicBezTo>
                <a:close/>
                <a:moveTo>
                  <a:pt x="11295844" y="10756968"/>
                </a:moveTo>
                <a:cubicBezTo>
                  <a:pt x="11213695" y="10756968"/>
                  <a:pt x="11135664" y="10776449"/>
                  <a:pt x="11061688" y="10815359"/>
                </a:cubicBezTo>
                <a:lnTo>
                  <a:pt x="11187547" y="10941118"/>
                </a:lnTo>
                <a:cubicBezTo>
                  <a:pt x="11222952" y="10929012"/>
                  <a:pt x="11259095" y="10922959"/>
                  <a:pt x="11295844" y="10922959"/>
                </a:cubicBezTo>
                <a:cubicBezTo>
                  <a:pt x="11332594" y="10922959"/>
                  <a:pt x="11368672" y="10929012"/>
                  <a:pt x="11404142" y="10941118"/>
                </a:cubicBezTo>
                <a:lnTo>
                  <a:pt x="11530001" y="10815359"/>
                </a:lnTo>
                <a:cubicBezTo>
                  <a:pt x="11456025" y="10776449"/>
                  <a:pt x="11377994" y="10756968"/>
                  <a:pt x="11295844" y="10756968"/>
                </a:cubicBezTo>
                <a:close/>
                <a:moveTo>
                  <a:pt x="9333112" y="10749862"/>
                </a:moveTo>
                <a:lnTo>
                  <a:pt x="9418860" y="10784976"/>
                </a:lnTo>
                <a:lnTo>
                  <a:pt x="9369634" y="10905482"/>
                </a:lnTo>
                <a:cubicBezTo>
                  <a:pt x="9369634" y="10905482"/>
                  <a:pt x="9283885" y="10869570"/>
                  <a:pt x="9283885" y="10869570"/>
                </a:cubicBezTo>
                <a:close/>
                <a:moveTo>
                  <a:pt x="9738831" y="10748265"/>
                </a:moveTo>
                <a:lnTo>
                  <a:pt x="9788851" y="10867974"/>
                </a:lnTo>
                <a:cubicBezTo>
                  <a:pt x="9788851" y="10867974"/>
                  <a:pt x="9703102" y="10903886"/>
                  <a:pt x="9703102" y="10903886"/>
                </a:cubicBezTo>
                <a:lnTo>
                  <a:pt x="9653082" y="10784178"/>
                </a:lnTo>
                <a:close/>
                <a:moveTo>
                  <a:pt x="6016636" y="10744268"/>
                </a:moveTo>
                <a:cubicBezTo>
                  <a:pt x="6295459" y="10744268"/>
                  <a:pt x="6521461" y="10970194"/>
                  <a:pt x="6521461" y="11248823"/>
                </a:cubicBezTo>
                <a:cubicBezTo>
                  <a:pt x="6521461" y="11527451"/>
                  <a:pt x="6016636" y="12176193"/>
                  <a:pt x="6016636" y="12176193"/>
                </a:cubicBezTo>
                <a:cubicBezTo>
                  <a:pt x="6016636" y="12176193"/>
                  <a:pt x="5511807" y="11527451"/>
                  <a:pt x="5511807" y="11248823"/>
                </a:cubicBezTo>
                <a:cubicBezTo>
                  <a:pt x="5511807" y="10970194"/>
                  <a:pt x="5737768" y="10744268"/>
                  <a:pt x="6016636" y="10744268"/>
                </a:cubicBezTo>
                <a:close/>
                <a:moveTo>
                  <a:pt x="11288700" y="10668068"/>
                </a:moveTo>
                <a:cubicBezTo>
                  <a:pt x="11367623" y="10668068"/>
                  <a:pt x="11443039" y="10683496"/>
                  <a:pt x="11515002" y="10714245"/>
                </a:cubicBezTo>
                <a:cubicBezTo>
                  <a:pt x="11586912" y="10744994"/>
                  <a:pt x="11648949" y="10786425"/>
                  <a:pt x="11700953" y="10838428"/>
                </a:cubicBezTo>
                <a:cubicBezTo>
                  <a:pt x="11752956" y="10890432"/>
                  <a:pt x="11794387" y="10952469"/>
                  <a:pt x="11825136" y="11024379"/>
                </a:cubicBezTo>
                <a:cubicBezTo>
                  <a:pt x="11855884" y="11096342"/>
                  <a:pt x="11871313" y="11171812"/>
                  <a:pt x="11871313" y="11250680"/>
                </a:cubicBezTo>
                <a:cubicBezTo>
                  <a:pt x="11871313" y="11329603"/>
                  <a:pt x="11855884" y="11405019"/>
                  <a:pt x="11825136" y="11476928"/>
                </a:cubicBezTo>
                <a:cubicBezTo>
                  <a:pt x="11794387" y="11548892"/>
                  <a:pt x="11752956" y="11610929"/>
                  <a:pt x="11700953" y="11662933"/>
                </a:cubicBezTo>
                <a:cubicBezTo>
                  <a:pt x="11648949" y="11714936"/>
                  <a:pt x="11586912" y="11756367"/>
                  <a:pt x="11515002" y="11787116"/>
                </a:cubicBezTo>
                <a:cubicBezTo>
                  <a:pt x="11443039" y="11817864"/>
                  <a:pt x="11367623" y="11833293"/>
                  <a:pt x="11288700" y="11833293"/>
                </a:cubicBezTo>
                <a:cubicBezTo>
                  <a:pt x="11209778" y="11833293"/>
                  <a:pt x="11134362" y="11817864"/>
                  <a:pt x="11062399" y="11787116"/>
                </a:cubicBezTo>
                <a:cubicBezTo>
                  <a:pt x="10990489" y="11756367"/>
                  <a:pt x="10928452" y="11714936"/>
                  <a:pt x="10876448" y="11662933"/>
                </a:cubicBezTo>
                <a:cubicBezTo>
                  <a:pt x="10824445" y="11610929"/>
                  <a:pt x="10783014" y="11548892"/>
                  <a:pt x="10752265" y="11476928"/>
                </a:cubicBezTo>
                <a:cubicBezTo>
                  <a:pt x="10721462" y="11405019"/>
                  <a:pt x="10706088" y="11329603"/>
                  <a:pt x="10706088" y="11250680"/>
                </a:cubicBezTo>
                <a:cubicBezTo>
                  <a:pt x="10706088" y="11171812"/>
                  <a:pt x="10721462" y="11096342"/>
                  <a:pt x="10752265" y="11024379"/>
                </a:cubicBezTo>
                <a:cubicBezTo>
                  <a:pt x="10783014" y="10952469"/>
                  <a:pt x="10824445" y="10890432"/>
                  <a:pt x="10876448" y="10838428"/>
                </a:cubicBezTo>
                <a:cubicBezTo>
                  <a:pt x="10928452" y="10786425"/>
                  <a:pt x="10990489" y="10744994"/>
                  <a:pt x="11062399" y="10714245"/>
                </a:cubicBezTo>
                <a:cubicBezTo>
                  <a:pt x="11134362" y="10683496"/>
                  <a:pt x="11209778" y="10668068"/>
                  <a:pt x="11288700" y="10668068"/>
                </a:cubicBezTo>
                <a:close/>
                <a:moveTo>
                  <a:pt x="320886" y="10668068"/>
                </a:moveTo>
                <a:cubicBezTo>
                  <a:pt x="301526" y="10668068"/>
                  <a:pt x="284611" y="10674815"/>
                  <a:pt x="270199" y="10688234"/>
                </a:cubicBezTo>
                <a:lnTo>
                  <a:pt x="160584" y="10797065"/>
                </a:lnTo>
                <a:cubicBezTo>
                  <a:pt x="146604" y="10810971"/>
                  <a:pt x="139699" y="10827613"/>
                  <a:pt x="139699" y="10847010"/>
                </a:cubicBezTo>
                <a:cubicBezTo>
                  <a:pt x="139699" y="10866914"/>
                  <a:pt x="146604" y="10883818"/>
                  <a:pt x="160584" y="10897687"/>
                </a:cubicBezTo>
                <a:lnTo>
                  <a:pt x="315655" y="11052772"/>
                </a:lnTo>
                <a:cubicBezTo>
                  <a:pt x="329089" y="11066190"/>
                  <a:pt x="346004" y="11072881"/>
                  <a:pt x="366380" y="11072881"/>
                </a:cubicBezTo>
                <a:cubicBezTo>
                  <a:pt x="387265" y="11072881"/>
                  <a:pt x="405157" y="11065216"/>
                  <a:pt x="420059" y="11049773"/>
                </a:cubicBezTo>
                <a:cubicBezTo>
                  <a:pt x="418591" y="11048311"/>
                  <a:pt x="413869" y="11043682"/>
                  <a:pt x="405929" y="11035979"/>
                </a:cubicBezTo>
                <a:cubicBezTo>
                  <a:pt x="397933" y="11028314"/>
                  <a:pt x="392608" y="11022935"/>
                  <a:pt x="389880" y="11019993"/>
                </a:cubicBezTo>
                <a:cubicBezTo>
                  <a:pt x="387114" y="11016994"/>
                  <a:pt x="383407" y="11012272"/>
                  <a:pt x="378685" y="11005806"/>
                </a:cubicBezTo>
                <a:cubicBezTo>
                  <a:pt x="373944" y="10999340"/>
                  <a:pt x="370745" y="10993024"/>
                  <a:pt x="368995" y="10986783"/>
                </a:cubicBezTo>
                <a:cubicBezTo>
                  <a:pt x="367264" y="10980580"/>
                  <a:pt x="366380" y="10973739"/>
                  <a:pt x="366380" y="10966280"/>
                </a:cubicBezTo>
                <a:cubicBezTo>
                  <a:pt x="366380" y="10946433"/>
                  <a:pt x="373341" y="10929528"/>
                  <a:pt x="387265" y="10915622"/>
                </a:cubicBezTo>
                <a:cubicBezTo>
                  <a:pt x="401187" y="10901698"/>
                  <a:pt x="418046" y="10894745"/>
                  <a:pt x="437951" y="10894745"/>
                </a:cubicBezTo>
                <a:cubicBezTo>
                  <a:pt x="445402" y="10894745"/>
                  <a:pt x="452251" y="10895607"/>
                  <a:pt x="458441" y="10897350"/>
                </a:cubicBezTo>
                <a:cubicBezTo>
                  <a:pt x="464706" y="10899093"/>
                  <a:pt x="471009" y="10902297"/>
                  <a:pt x="477481" y="10907039"/>
                </a:cubicBezTo>
                <a:cubicBezTo>
                  <a:pt x="483954" y="10911762"/>
                  <a:pt x="488676" y="10915454"/>
                  <a:pt x="491668" y="10918227"/>
                </a:cubicBezTo>
                <a:cubicBezTo>
                  <a:pt x="494659" y="10920945"/>
                  <a:pt x="499984" y="10926267"/>
                  <a:pt x="507717" y="10934214"/>
                </a:cubicBezTo>
                <a:cubicBezTo>
                  <a:pt x="515374" y="10942198"/>
                  <a:pt x="520003" y="10946939"/>
                  <a:pt x="521470" y="10948401"/>
                </a:cubicBezTo>
                <a:cubicBezTo>
                  <a:pt x="537896" y="10933014"/>
                  <a:pt x="546099" y="10914854"/>
                  <a:pt x="546099" y="10893976"/>
                </a:cubicBezTo>
                <a:cubicBezTo>
                  <a:pt x="546099" y="10874092"/>
                  <a:pt x="539138" y="10857187"/>
                  <a:pt x="525215" y="10843262"/>
                </a:cubicBezTo>
                <a:lnTo>
                  <a:pt x="371611" y="10688946"/>
                </a:lnTo>
                <a:cubicBezTo>
                  <a:pt x="357688" y="10675077"/>
                  <a:pt x="340773" y="10668068"/>
                  <a:pt x="320886" y="10668068"/>
                </a:cubicBezTo>
                <a:close/>
                <a:moveTo>
                  <a:pt x="9862690" y="10642922"/>
                </a:moveTo>
                <a:lnTo>
                  <a:pt x="9954791" y="10734699"/>
                </a:lnTo>
                <a:lnTo>
                  <a:pt x="9888891" y="10800937"/>
                </a:lnTo>
                <a:lnTo>
                  <a:pt x="9796791" y="10708363"/>
                </a:lnTo>
                <a:cubicBezTo>
                  <a:pt x="9796791" y="10708363"/>
                  <a:pt x="9862690" y="10642922"/>
                  <a:pt x="9862690" y="10642922"/>
                </a:cubicBezTo>
                <a:close/>
                <a:moveTo>
                  <a:pt x="9206076" y="10642922"/>
                </a:moveTo>
                <a:lnTo>
                  <a:pt x="9271976" y="10708363"/>
                </a:lnTo>
                <a:cubicBezTo>
                  <a:pt x="9271976" y="10708363"/>
                  <a:pt x="9179875" y="10800937"/>
                  <a:pt x="9179875" y="10800937"/>
                </a:cubicBezTo>
                <a:lnTo>
                  <a:pt x="9113976" y="10734699"/>
                </a:lnTo>
                <a:close/>
                <a:moveTo>
                  <a:pt x="4088271" y="10642668"/>
                </a:moveTo>
                <a:cubicBezTo>
                  <a:pt x="4065619" y="10643866"/>
                  <a:pt x="4037022" y="10649857"/>
                  <a:pt x="4012014" y="10664165"/>
                </a:cubicBezTo>
                <a:cubicBezTo>
                  <a:pt x="3990539" y="10677275"/>
                  <a:pt x="3960765" y="10702296"/>
                  <a:pt x="3960765" y="10772707"/>
                </a:cubicBezTo>
                <a:cubicBezTo>
                  <a:pt x="3960765" y="10985070"/>
                  <a:pt x="4040610" y="11172411"/>
                  <a:pt x="4041788" y="11174808"/>
                </a:cubicBezTo>
                <a:cubicBezTo>
                  <a:pt x="4052554" y="11199829"/>
                  <a:pt x="4047787" y="11229713"/>
                  <a:pt x="4029901" y="11249942"/>
                </a:cubicBezTo>
                <a:cubicBezTo>
                  <a:pt x="4012014" y="11271439"/>
                  <a:pt x="3983417" y="11279756"/>
                  <a:pt x="3957176" y="11272637"/>
                </a:cubicBezTo>
                <a:cubicBezTo>
                  <a:pt x="3955998" y="11272637"/>
                  <a:pt x="3877273" y="11252338"/>
                  <a:pt x="3786717" y="11252338"/>
                </a:cubicBezTo>
                <a:cubicBezTo>
                  <a:pt x="3710404" y="11252338"/>
                  <a:pt x="3611437" y="11266646"/>
                  <a:pt x="3563774" y="11334661"/>
                </a:cubicBezTo>
                <a:cubicBezTo>
                  <a:pt x="3462452" y="11479079"/>
                  <a:pt x="3489871" y="11630545"/>
                  <a:pt x="3520879" y="11791667"/>
                </a:cubicBezTo>
                <a:cubicBezTo>
                  <a:pt x="3522056" y="11803578"/>
                  <a:pt x="3524411" y="11815490"/>
                  <a:pt x="3526822" y="11827401"/>
                </a:cubicBezTo>
                <a:cubicBezTo>
                  <a:pt x="3559008" y="12014743"/>
                  <a:pt x="3591194" y="12119761"/>
                  <a:pt x="3668685" y="12132871"/>
                </a:cubicBezTo>
                <a:cubicBezTo>
                  <a:pt x="3737823" y="12144782"/>
                  <a:pt x="3892806" y="12165081"/>
                  <a:pt x="4038255" y="12165081"/>
                </a:cubicBezTo>
                <a:cubicBezTo>
                  <a:pt x="4168173" y="12165081"/>
                  <a:pt x="4223013" y="12147178"/>
                  <a:pt x="4244432" y="12137664"/>
                </a:cubicBezTo>
                <a:cubicBezTo>
                  <a:pt x="4299274" y="12111374"/>
                  <a:pt x="4335048" y="12083956"/>
                  <a:pt x="4366055" y="12060063"/>
                </a:cubicBezTo>
                <a:cubicBezTo>
                  <a:pt x="4407771" y="12026654"/>
                  <a:pt x="4448310" y="11995642"/>
                  <a:pt x="4510269" y="11989722"/>
                </a:cubicBezTo>
                <a:cubicBezTo>
                  <a:pt x="4553222" y="11986127"/>
                  <a:pt x="4621178" y="11989722"/>
                  <a:pt x="4673607" y="11995642"/>
                </a:cubicBezTo>
                <a:cubicBezTo>
                  <a:pt x="4673607" y="11995642"/>
                  <a:pt x="4673607" y="11393161"/>
                  <a:pt x="4673607" y="11393161"/>
                </a:cubicBezTo>
                <a:cubicBezTo>
                  <a:pt x="4580641" y="11363277"/>
                  <a:pt x="4399417" y="11290539"/>
                  <a:pt x="4323159" y="11165293"/>
                </a:cubicBezTo>
                <a:cubicBezTo>
                  <a:pt x="4250432" y="11047165"/>
                  <a:pt x="4133578" y="10756003"/>
                  <a:pt x="4088271" y="10642668"/>
                </a:cubicBezTo>
                <a:close/>
                <a:moveTo>
                  <a:pt x="4896450" y="10583068"/>
                </a:moveTo>
                <a:lnTo>
                  <a:pt x="4961557" y="10715545"/>
                </a:lnTo>
                <a:lnTo>
                  <a:pt x="5108440" y="10737093"/>
                </a:lnTo>
                <a:lnTo>
                  <a:pt x="5002048" y="10840042"/>
                </a:lnTo>
                <a:lnTo>
                  <a:pt x="5027454" y="10986086"/>
                </a:lnTo>
                <a:lnTo>
                  <a:pt x="4896450" y="10917453"/>
                </a:lnTo>
                <a:lnTo>
                  <a:pt x="4765448" y="10986086"/>
                </a:lnTo>
                <a:lnTo>
                  <a:pt x="4790060" y="10840042"/>
                </a:lnTo>
                <a:cubicBezTo>
                  <a:pt x="4790060" y="10840042"/>
                  <a:pt x="4684461" y="10737093"/>
                  <a:pt x="4684461" y="10737093"/>
                </a:cubicBezTo>
                <a:lnTo>
                  <a:pt x="4830551" y="10715545"/>
                </a:lnTo>
                <a:close/>
                <a:moveTo>
                  <a:pt x="14982214" y="10538377"/>
                </a:moveTo>
                <a:cubicBezTo>
                  <a:pt x="14986978" y="10538377"/>
                  <a:pt x="14997300" y="10543964"/>
                  <a:pt x="15013179" y="10554338"/>
                </a:cubicBezTo>
                <a:cubicBezTo>
                  <a:pt x="15029852" y="10564713"/>
                  <a:pt x="15048114" y="10576684"/>
                  <a:pt x="15068757" y="10589453"/>
                </a:cubicBezTo>
                <a:cubicBezTo>
                  <a:pt x="15088606" y="10603020"/>
                  <a:pt x="15115601" y="10614192"/>
                  <a:pt x="15148154" y="10625365"/>
                </a:cubicBezTo>
                <a:cubicBezTo>
                  <a:pt x="15181501" y="10635740"/>
                  <a:pt x="15214054" y="10641326"/>
                  <a:pt x="15247400" y="10641326"/>
                </a:cubicBezTo>
                <a:cubicBezTo>
                  <a:pt x="15279953" y="10641326"/>
                  <a:pt x="15313300" y="10635740"/>
                  <a:pt x="15345853" y="10625365"/>
                </a:cubicBezTo>
                <a:cubicBezTo>
                  <a:pt x="15378406" y="10614192"/>
                  <a:pt x="15405401" y="10603020"/>
                  <a:pt x="15426044" y="10589453"/>
                </a:cubicBezTo>
                <a:cubicBezTo>
                  <a:pt x="15445893" y="10576684"/>
                  <a:pt x="15464154" y="10564713"/>
                  <a:pt x="15480828" y="10554338"/>
                </a:cubicBezTo>
                <a:cubicBezTo>
                  <a:pt x="15496707" y="10543964"/>
                  <a:pt x="15507029" y="10538377"/>
                  <a:pt x="15511793" y="10538377"/>
                </a:cubicBezTo>
                <a:cubicBezTo>
                  <a:pt x="15541964" y="10538377"/>
                  <a:pt x="15568959" y="10543165"/>
                  <a:pt x="15594366" y="10552742"/>
                </a:cubicBezTo>
                <a:cubicBezTo>
                  <a:pt x="15618979" y="10563117"/>
                  <a:pt x="15640416" y="10575886"/>
                  <a:pt x="15657089" y="10592645"/>
                </a:cubicBezTo>
                <a:cubicBezTo>
                  <a:pt x="15674557" y="10609404"/>
                  <a:pt x="15689642" y="10629355"/>
                  <a:pt x="15703140" y="10652499"/>
                </a:cubicBezTo>
                <a:cubicBezTo>
                  <a:pt x="15716637" y="10675643"/>
                  <a:pt x="15726959" y="10699584"/>
                  <a:pt x="15734898" y="10724324"/>
                </a:cubicBezTo>
                <a:cubicBezTo>
                  <a:pt x="15742838" y="10749064"/>
                  <a:pt x="15749190" y="10776197"/>
                  <a:pt x="15754748" y="10804927"/>
                </a:cubicBezTo>
                <a:cubicBezTo>
                  <a:pt x="15759512" y="10833657"/>
                  <a:pt x="15763481" y="10860791"/>
                  <a:pt x="15765069" y="10885531"/>
                </a:cubicBezTo>
                <a:cubicBezTo>
                  <a:pt x="15766657" y="10910271"/>
                  <a:pt x="15767451" y="10935808"/>
                  <a:pt x="15767451" y="10962144"/>
                </a:cubicBezTo>
                <a:cubicBezTo>
                  <a:pt x="15767451" y="11021200"/>
                  <a:pt x="15749984" y="11067487"/>
                  <a:pt x="15713461" y="11101804"/>
                </a:cubicBezTo>
                <a:cubicBezTo>
                  <a:pt x="15677733" y="11136120"/>
                  <a:pt x="15630094" y="11153677"/>
                  <a:pt x="15570546" y="11153677"/>
                </a:cubicBezTo>
                <a:lnTo>
                  <a:pt x="14924254" y="11153677"/>
                </a:lnTo>
                <a:cubicBezTo>
                  <a:pt x="14864706" y="11153677"/>
                  <a:pt x="14816274" y="11136120"/>
                  <a:pt x="14780546" y="11101804"/>
                </a:cubicBezTo>
                <a:cubicBezTo>
                  <a:pt x="14744817" y="11067487"/>
                  <a:pt x="14726555" y="11021200"/>
                  <a:pt x="14726555" y="10962144"/>
                </a:cubicBezTo>
                <a:cubicBezTo>
                  <a:pt x="14726555" y="10935808"/>
                  <a:pt x="14727349" y="10910271"/>
                  <a:pt x="14728937" y="10885531"/>
                </a:cubicBezTo>
                <a:cubicBezTo>
                  <a:pt x="14730525" y="10860791"/>
                  <a:pt x="14734495" y="10833657"/>
                  <a:pt x="14739259" y="10804927"/>
                </a:cubicBezTo>
                <a:cubicBezTo>
                  <a:pt x="14744817" y="10776197"/>
                  <a:pt x="14751169" y="10749064"/>
                  <a:pt x="14759108" y="10724324"/>
                </a:cubicBezTo>
                <a:cubicBezTo>
                  <a:pt x="14767048" y="10699584"/>
                  <a:pt x="14777370" y="10675643"/>
                  <a:pt x="14790867" y="10652499"/>
                </a:cubicBezTo>
                <a:cubicBezTo>
                  <a:pt x="14804365" y="10629355"/>
                  <a:pt x="14819450" y="10609404"/>
                  <a:pt x="14836917" y="10592645"/>
                </a:cubicBezTo>
                <a:cubicBezTo>
                  <a:pt x="14854385" y="10575886"/>
                  <a:pt x="14875028" y="10563117"/>
                  <a:pt x="14899641" y="10552742"/>
                </a:cubicBezTo>
                <a:cubicBezTo>
                  <a:pt x="14925048" y="10543165"/>
                  <a:pt x="14952043" y="10538377"/>
                  <a:pt x="14982214" y="10538377"/>
                </a:cubicBezTo>
                <a:close/>
                <a:moveTo>
                  <a:pt x="325007" y="10528368"/>
                </a:moveTo>
                <a:cubicBezTo>
                  <a:pt x="385233" y="10528368"/>
                  <a:pt x="436033" y="10549535"/>
                  <a:pt x="477407" y="10591868"/>
                </a:cubicBezTo>
                <a:lnTo>
                  <a:pt x="631274" y="10746526"/>
                </a:lnTo>
                <a:cubicBezTo>
                  <a:pt x="672648" y="10787843"/>
                  <a:pt x="693250" y="10838417"/>
                  <a:pt x="693250" y="10898192"/>
                </a:cubicBezTo>
                <a:cubicBezTo>
                  <a:pt x="693250" y="10959434"/>
                  <a:pt x="671350" y="11011476"/>
                  <a:pt x="627549" y="11054317"/>
                </a:cubicBezTo>
                <a:lnTo>
                  <a:pt x="693250" y="11120019"/>
                </a:lnTo>
                <a:cubicBezTo>
                  <a:pt x="736091" y="11076274"/>
                  <a:pt x="787908" y="11054317"/>
                  <a:pt x="848698" y="11054317"/>
                </a:cubicBezTo>
                <a:cubicBezTo>
                  <a:pt x="908416" y="11054317"/>
                  <a:pt x="959272" y="11075202"/>
                  <a:pt x="1001098" y="11117027"/>
                </a:cubicBezTo>
                <a:lnTo>
                  <a:pt x="1156433" y="11272475"/>
                </a:lnTo>
                <a:cubicBezTo>
                  <a:pt x="1198258" y="11314300"/>
                  <a:pt x="1219199" y="11365044"/>
                  <a:pt x="1219199" y="11424819"/>
                </a:cubicBezTo>
                <a:cubicBezTo>
                  <a:pt x="1219199" y="11484650"/>
                  <a:pt x="1198032" y="11535168"/>
                  <a:pt x="1155699" y="11576485"/>
                </a:cubicBezTo>
                <a:lnTo>
                  <a:pt x="1045858" y="11685592"/>
                </a:lnTo>
                <a:cubicBezTo>
                  <a:pt x="1004541" y="11726853"/>
                  <a:pt x="954023" y="11747568"/>
                  <a:pt x="894192" y="11747568"/>
                </a:cubicBezTo>
                <a:cubicBezTo>
                  <a:pt x="833966" y="11747568"/>
                  <a:pt x="783166" y="11726401"/>
                  <a:pt x="741849" y="11684068"/>
                </a:cubicBezTo>
                <a:lnTo>
                  <a:pt x="587981" y="11529410"/>
                </a:lnTo>
                <a:cubicBezTo>
                  <a:pt x="546608" y="11488093"/>
                  <a:pt x="525949" y="11437575"/>
                  <a:pt x="525949" y="11377744"/>
                </a:cubicBezTo>
                <a:cubicBezTo>
                  <a:pt x="525949" y="11316502"/>
                  <a:pt x="547849" y="11264516"/>
                  <a:pt x="591650" y="11221619"/>
                </a:cubicBezTo>
                <a:lnTo>
                  <a:pt x="525949" y="11155861"/>
                </a:lnTo>
                <a:cubicBezTo>
                  <a:pt x="483108" y="11199718"/>
                  <a:pt x="431292" y="11221619"/>
                  <a:pt x="370557" y="11221619"/>
                </a:cubicBezTo>
                <a:cubicBezTo>
                  <a:pt x="310839" y="11221619"/>
                  <a:pt x="259983" y="11200734"/>
                  <a:pt x="218158" y="11158909"/>
                </a:cubicBezTo>
                <a:cubicBezTo>
                  <a:pt x="218158" y="11158909"/>
                  <a:pt x="62766" y="11003517"/>
                  <a:pt x="62766" y="11003517"/>
                </a:cubicBezTo>
                <a:cubicBezTo>
                  <a:pt x="20941" y="10961692"/>
                  <a:pt x="0" y="10910892"/>
                  <a:pt x="0" y="10851117"/>
                </a:cubicBezTo>
                <a:cubicBezTo>
                  <a:pt x="0" y="10791343"/>
                  <a:pt x="21167" y="10740825"/>
                  <a:pt x="63500" y="10699451"/>
                </a:cubicBezTo>
                <a:lnTo>
                  <a:pt x="173341" y="10590400"/>
                </a:lnTo>
                <a:cubicBezTo>
                  <a:pt x="214658" y="10549083"/>
                  <a:pt x="265232" y="10528368"/>
                  <a:pt x="325007" y="10528368"/>
                </a:cubicBezTo>
                <a:close/>
                <a:moveTo>
                  <a:pt x="3178296" y="10512041"/>
                </a:moveTo>
                <a:lnTo>
                  <a:pt x="3267220" y="10692402"/>
                </a:lnTo>
                <a:lnTo>
                  <a:pt x="3465714" y="10721132"/>
                </a:lnTo>
                <a:lnTo>
                  <a:pt x="3322004" y="10860791"/>
                </a:lnTo>
                <a:lnTo>
                  <a:pt x="3356146" y="11058709"/>
                </a:lnTo>
                <a:cubicBezTo>
                  <a:pt x="3356146" y="11058709"/>
                  <a:pt x="3178296" y="10965336"/>
                  <a:pt x="3178296" y="10965336"/>
                </a:cubicBezTo>
                <a:lnTo>
                  <a:pt x="3000446" y="11058709"/>
                </a:lnTo>
                <a:lnTo>
                  <a:pt x="3034587" y="10860791"/>
                </a:lnTo>
                <a:lnTo>
                  <a:pt x="2890879" y="10721132"/>
                </a:lnTo>
                <a:lnTo>
                  <a:pt x="3089372" y="10692402"/>
                </a:lnTo>
                <a:close/>
                <a:moveTo>
                  <a:pt x="4113546" y="10502968"/>
                </a:moveTo>
                <a:cubicBezTo>
                  <a:pt x="4132612" y="10502968"/>
                  <a:pt x="4145704" y="10504140"/>
                  <a:pt x="4148077" y="10504140"/>
                </a:cubicBezTo>
                <a:cubicBezTo>
                  <a:pt x="4174349" y="10507740"/>
                  <a:pt x="4197018" y="10524398"/>
                  <a:pt x="4206595" y="10549511"/>
                </a:cubicBezTo>
                <a:cubicBezTo>
                  <a:pt x="4207737" y="10553027"/>
                  <a:pt x="4365194" y="10960952"/>
                  <a:pt x="4447522" y="11094555"/>
                </a:cubicBezTo>
                <a:cubicBezTo>
                  <a:pt x="4497604" y="11175672"/>
                  <a:pt x="4647942" y="11237702"/>
                  <a:pt x="4731415" y="11263903"/>
                </a:cubicBezTo>
                <a:cubicBezTo>
                  <a:pt x="4743366" y="11256788"/>
                  <a:pt x="4756458" y="11252016"/>
                  <a:pt x="4772010" y="11252016"/>
                </a:cubicBezTo>
                <a:lnTo>
                  <a:pt x="5141835" y="11252016"/>
                </a:lnTo>
                <a:cubicBezTo>
                  <a:pt x="5181110" y="11252016"/>
                  <a:pt x="5213358" y="11284161"/>
                  <a:pt x="5213358" y="11323589"/>
                </a:cubicBezTo>
                <a:lnTo>
                  <a:pt x="5213358" y="12182299"/>
                </a:lnTo>
                <a:cubicBezTo>
                  <a:pt x="5213358" y="12221644"/>
                  <a:pt x="5181110" y="12252700"/>
                  <a:pt x="5141835" y="12252700"/>
                </a:cubicBezTo>
                <a:lnTo>
                  <a:pt x="4760060" y="12253872"/>
                </a:lnTo>
                <a:cubicBezTo>
                  <a:pt x="4720697" y="12253872"/>
                  <a:pt x="4688450" y="12222899"/>
                  <a:pt x="4688450" y="12183471"/>
                </a:cubicBezTo>
                <a:cubicBezTo>
                  <a:pt x="4688450" y="12169240"/>
                  <a:pt x="4692050" y="12156098"/>
                  <a:pt x="4699257" y="12145383"/>
                </a:cubicBezTo>
                <a:cubicBezTo>
                  <a:pt x="4662266" y="12140528"/>
                  <a:pt x="4604977" y="12134584"/>
                  <a:pt x="4558409" y="12134584"/>
                </a:cubicBezTo>
                <a:cubicBezTo>
                  <a:pt x="4546547" y="12134584"/>
                  <a:pt x="4536968" y="12134584"/>
                  <a:pt x="4528623" y="12135840"/>
                </a:cubicBezTo>
                <a:cubicBezTo>
                  <a:pt x="4508327" y="12138184"/>
                  <a:pt x="4491629" y="12150154"/>
                  <a:pt x="4457098" y="12176356"/>
                </a:cubicBezTo>
                <a:cubicBezTo>
                  <a:pt x="4421250" y="12203813"/>
                  <a:pt x="4377145" y="12238386"/>
                  <a:pt x="4307994" y="12270615"/>
                </a:cubicBezTo>
                <a:cubicBezTo>
                  <a:pt x="4250704" y="12297988"/>
                  <a:pt x="4162399" y="12311131"/>
                  <a:pt x="4040705" y="12311131"/>
                </a:cubicBezTo>
                <a:cubicBezTo>
                  <a:pt x="3885623" y="12311131"/>
                  <a:pt x="3719823" y="12289617"/>
                  <a:pt x="3645927" y="12276558"/>
                </a:cubicBezTo>
                <a:cubicBezTo>
                  <a:pt x="3454994" y="12243158"/>
                  <a:pt x="3415630" y="12018895"/>
                  <a:pt x="3386987" y="11854319"/>
                </a:cubicBezTo>
                <a:cubicBezTo>
                  <a:pt x="3385846" y="11842348"/>
                  <a:pt x="3383472" y="11830461"/>
                  <a:pt x="3381101" y="11818574"/>
                </a:cubicBezTo>
                <a:cubicBezTo>
                  <a:pt x="3350083" y="11645626"/>
                  <a:pt x="3315463" y="11448821"/>
                  <a:pt x="3450249" y="11255532"/>
                </a:cubicBezTo>
                <a:cubicBezTo>
                  <a:pt x="3515885" y="11162529"/>
                  <a:pt x="3633979" y="11112470"/>
                  <a:pt x="3789061" y="11113642"/>
                </a:cubicBezTo>
                <a:cubicBezTo>
                  <a:pt x="3817703" y="11113642"/>
                  <a:pt x="3845118" y="11114814"/>
                  <a:pt x="3870160" y="11117241"/>
                </a:cubicBezTo>
                <a:cubicBezTo>
                  <a:pt x="3845118" y="11032525"/>
                  <a:pt x="3818846" y="10909721"/>
                  <a:pt x="3818846" y="10777290"/>
                </a:cubicBezTo>
                <a:cubicBezTo>
                  <a:pt x="3818846" y="10644859"/>
                  <a:pt x="3896431" y="10502968"/>
                  <a:pt x="4113546" y="10502968"/>
                </a:cubicBezTo>
                <a:close/>
                <a:moveTo>
                  <a:pt x="9130649" y="10498474"/>
                </a:moveTo>
                <a:lnTo>
                  <a:pt x="9166378" y="10584664"/>
                </a:lnTo>
                <a:cubicBezTo>
                  <a:pt x="9166378" y="10584664"/>
                  <a:pt x="9046488" y="10634942"/>
                  <a:pt x="9046488" y="10634942"/>
                </a:cubicBezTo>
                <a:lnTo>
                  <a:pt x="9010759" y="10548752"/>
                </a:lnTo>
                <a:close/>
                <a:moveTo>
                  <a:pt x="9938911" y="10496080"/>
                </a:moveTo>
                <a:lnTo>
                  <a:pt x="10059595" y="10545560"/>
                </a:lnTo>
                <a:cubicBezTo>
                  <a:pt x="10059595" y="10545560"/>
                  <a:pt x="10023866" y="10630951"/>
                  <a:pt x="10023866" y="10630951"/>
                </a:cubicBezTo>
                <a:lnTo>
                  <a:pt x="9903977" y="10581472"/>
                </a:lnTo>
                <a:close/>
                <a:moveTo>
                  <a:pt x="10502309" y="10452168"/>
                </a:moveTo>
                <a:lnTo>
                  <a:pt x="10439388" y="10515089"/>
                </a:lnTo>
                <a:lnTo>
                  <a:pt x="10439388" y="10589103"/>
                </a:lnTo>
                <a:lnTo>
                  <a:pt x="10527930" y="10589103"/>
                </a:lnTo>
                <a:lnTo>
                  <a:pt x="10527930" y="10677593"/>
                </a:lnTo>
                <a:lnTo>
                  <a:pt x="10601892" y="10677593"/>
                </a:lnTo>
                <a:cubicBezTo>
                  <a:pt x="10601892" y="10677593"/>
                  <a:pt x="10664813" y="10614672"/>
                  <a:pt x="10664813" y="10614672"/>
                </a:cubicBezTo>
                <a:close/>
                <a:moveTo>
                  <a:pt x="9952409" y="10334075"/>
                </a:moveTo>
                <a:lnTo>
                  <a:pt x="10082620" y="10334075"/>
                </a:lnTo>
                <a:cubicBezTo>
                  <a:pt x="10082620" y="10334075"/>
                  <a:pt x="10082620" y="10426650"/>
                  <a:pt x="10082620" y="10426650"/>
                </a:cubicBezTo>
                <a:lnTo>
                  <a:pt x="9952409" y="10426650"/>
                </a:lnTo>
                <a:close/>
                <a:moveTo>
                  <a:pt x="8986146" y="10334075"/>
                </a:moveTo>
                <a:lnTo>
                  <a:pt x="9116358" y="10334075"/>
                </a:lnTo>
                <a:cubicBezTo>
                  <a:pt x="9116358" y="10334075"/>
                  <a:pt x="9116358" y="10426650"/>
                  <a:pt x="9116358" y="10426650"/>
                </a:cubicBezTo>
                <a:lnTo>
                  <a:pt x="8986146" y="10426650"/>
                </a:lnTo>
                <a:close/>
                <a:moveTo>
                  <a:pt x="9044900" y="10129773"/>
                </a:moveTo>
                <a:lnTo>
                  <a:pt x="9165584" y="10178455"/>
                </a:lnTo>
                <a:lnTo>
                  <a:pt x="9129855" y="10264644"/>
                </a:lnTo>
                <a:lnTo>
                  <a:pt x="9009965" y="10215165"/>
                </a:lnTo>
                <a:cubicBezTo>
                  <a:pt x="9009965" y="10215165"/>
                  <a:pt x="9044900" y="10129773"/>
                  <a:pt x="9044900" y="10129773"/>
                </a:cubicBezTo>
                <a:close/>
                <a:moveTo>
                  <a:pt x="10022278" y="10125783"/>
                </a:moveTo>
                <a:lnTo>
                  <a:pt x="10058007" y="10211973"/>
                </a:lnTo>
                <a:lnTo>
                  <a:pt x="9938117" y="10261452"/>
                </a:lnTo>
                <a:lnTo>
                  <a:pt x="9902389" y="10176060"/>
                </a:lnTo>
                <a:cubicBezTo>
                  <a:pt x="9902389" y="10176060"/>
                  <a:pt x="10022278" y="10125783"/>
                  <a:pt x="10022278" y="10125783"/>
                </a:cubicBezTo>
                <a:close/>
                <a:moveTo>
                  <a:pt x="10944867" y="10020368"/>
                </a:moveTo>
                <a:cubicBezTo>
                  <a:pt x="10940276" y="10020368"/>
                  <a:pt x="10936363" y="10022024"/>
                  <a:pt x="10933126" y="10025203"/>
                </a:cubicBezTo>
                <a:lnTo>
                  <a:pt x="10558523" y="10399863"/>
                </a:lnTo>
                <a:cubicBezTo>
                  <a:pt x="10555306" y="10403080"/>
                  <a:pt x="10553688" y="10406956"/>
                  <a:pt x="10553688" y="10411603"/>
                </a:cubicBezTo>
                <a:cubicBezTo>
                  <a:pt x="10553688" y="10421726"/>
                  <a:pt x="10558730" y="10426768"/>
                  <a:pt x="10568909" y="10426768"/>
                </a:cubicBezTo>
                <a:cubicBezTo>
                  <a:pt x="10573500" y="10426768"/>
                  <a:pt x="10577432" y="10425206"/>
                  <a:pt x="10580650" y="10421933"/>
                </a:cubicBezTo>
                <a:cubicBezTo>
                  <a:pt x="10580650" y="10421933"/>
                  <a:pt x="10955253" y="10047330"/>
                  <a:pt x="10955253" y="10047330"/>
                </a:cubicBezTo>
                <a:cubicBezTo>
                  <a:pt x="10958470" y="10044093"/>
                  <a:pt x="10960088" y="10040218"/>
                  <a:pt x="10960088" y="10035589"/>
                </a:cubicBezTo>
                <a:cubicBezTo>
                  <a:pt x="10960088" y="10025448"/>
                  <a:pt x="10955008" y="10020368"/>
                  <a:pt x="10944867" y="10020368"/>
                </a:cubicBezTo>
                <a:close/>
                <a:moveTo>
                  <a:pt x="15247400" y="10018046"/>
                </a:moveTo>
                <a:cubicBezTo>
                  <a:pt x="15325209" y="10018046"/>
                  <a:pt x="15392697" y="10045180"/>
                  <a:pt x="15447481" y="10101043"/>
                </a:cubicBezTo>
                <a:cubicBezTo>
                  <a:pt x="15503059" y="10156109"/>
                  <a:pt x="15530848" y="10223146"/>
                  <a:pt x="15530848" y="10301355"/>
                </a:cubicBezTo>
                <a:cubicBezTo>
                  <a:pt x="15530848" y="10380362"/>
                  <a:pt x="15503059" y="10446601"/>
                  <a:pt x="15447481" y="10502465"/>
                </a:cubicBezTo>
                <a:cubicBezTo>
                  <a:pt x="15392697" y="10557530"/>
                  <a:pt x="15325209" y="10585462"/>
                  <a:pt x="15247400" y="10585462"/>
                </a:cubicBezTo>
                <a:cubicBezTo>
                  <a:pt x="15168797" y="10585462"/>
                  <a:pt x="15102104" y="10557530"/>
                  <a:pt x="15046526" y="10502465"/>
                </a:cubicBezTo>
                <a:cubicBezTo>
                  <a:pt x="14990948" y="10446601"/>
                  <a:pt x="14963159" y="10380362"/>
                  <a:pt x="14963159" y="10301355"/>
                </a:cubicBezTo>
                <a:cubicBezTo>
                  <a:pt x="14963159" y="10223146"/>
                  <a:pt x="14990948" y="10156109"/>
                  <a:pt x="15046526" y="10101043"/>
                </a:cubicBezTo>
                <a:cubicBezTo>
                  <a:pt x="15102104" y="10045180"/>
                  <a:pt x="15168797" y="10018046"/>
                  <a:pt x="15247400" y="10018046"/>
                </a:cubicBezTo>
                <a:close/>
                <a:moveTo>
                  <a:pt x="9534780" y="10014853"/>
                </a:moveTo>
                <a:cubicBezTo>
                  <a:pt x="9736449" y="10014853"/>
                  <a:pt x="9900007" y="10178455"/>
                  <a:pt x="9900007" y="10380362"/>
                </a:cubicBezTo>
                <a:cubicBezTo>
                  <a:pt x="9900007" y="10582270"/>
                  <a:pt x="9736449" y="10745871"/>
                  <a:pt x="9534780" y="10745871"/>
                </a:cubicBezTo>
                <a:cubicBezTo>
                  <a:pt x="9332318" y="10745871"/>
                  <a:pt x="9168760" y="10582270"/>
                  <a:pt x="9168760" y="10380362"/>
                </a:cubicBezTo>
                <a:cubicBezTo>
                  <a:pt x="9168760" y="10178455"/>
                  <a:pt x="9332318" y="10014853"/>
                  <a:pt x="9534780" y="10014853"/>
                </a:cubicBezTo>
                <a:close/>
                <a:moveTo>
                  <a:pt x="2827350" y="10007668"/>
                </a:moveTo>
                <a:cubicBezTo>
                  <a:pt x="2808511" y="10010897"/>
                  <a:pt x="2790892" y="10015597"/>
                  <a:pt x="2780088" y="10026486"/>
                </a:cubicBezTo>
                <a:cubicBezTo>
                  <a:pt x="2752758" y="10053661"/>
                  <a:pt x="2730511" y="10102256"/>
                  <a:pt x="2730511" y="10134815"/>
                </a:cubicBezTo>
                <a:cubicBezTo>
                  <a:pt x="2730511" y="10145781"/>
                  <a:pt x="2737757" y="10145781"/>
                  <a:pt x="2741241" y="10145781"/>
                </a:cubicBezTo>
                <a:cubicBezTo>
                  <a:pt x="2765459" y="10145781"/>
                  <a:pt x="2799925" y="10121630"/>
                  <a:pt x="2827350" y="10007668"/>
                </a:cubicBezTo>
                <a:close/>
                <a:moveTo>
                  <a:pt x="16301000" y="9990912"/>
                </a:moveTo>
                <a:cubicBezTo>
                  <a:pt x="16301000" y="9990912"/>
                  <a:pt x="16584448" y="10273423"/>
                  <a:pt x="16584448" y="10273423"/>
                </a:cubicBezTo>
                <a:lnTo>
                  <a:pt x="16772618" y="10116206"/>
                </a:lnTo>
                <a:lnTo>
                  <a:pt x="16898860" y="10556732"/>
                </a:lnTo>
                <a:lnTo>
                  <a:pt x="16081070" y="10556732"/>
                </a:lnTo>
                <a:lnTo>
                  <a:pt x="16081070" y="10273423"/>
                </a:lnTo>
                <a:close/>
                <a:moveTo>
                  <a:pt x="9888891" y="9959788"/>
                </a:moveTo>
                <a:lnTo>
                  <a:pt x="9954791" y="10025228"/>
                </a:lnTo>
                <a:lnTo>
                  <a:pt x="9862690" y="10117802"/>
                </a:lnTo>
                <a:lnTo>
                  <a:pt x="9796791" y="10051564"/>
                </a:lnTo>
                <a:cubicBezTo>
                  <a:pt x="9796791" y="10051564"/>
                  <a:pt x="9888891" y="9959788"/>
                  <a:pt x="9888891" y="9959788"/>
                </a:cubicBezTo>
                <a:close/>
                <a:moveTo>
                  <a:pt x="9179875" y="9959788"/>
                </a:moveTo>
                <a:lnTo>
                  <a:pt x="9271976" y="10051564"/>
                </a:lnTo>
                <a:cubicBezTo>
                  <a:pt x="9271976" y="10051564"/>
                  <a:pt x="9206076" y="10117802"/>
                  <a:pt x="9206076" y="10117802"/>
                </a:cubicBezTo>
                <a:lnTo>
                  <a:pt x="9113976" y="10025228"/>
                </a:lnTo>
                <a:close/>
                <a:moveTo>
                  <a:pt x="3788582" y="9956868"/>
                </a:moveTo>
                <a:cubicBezTo>
                  <a:pt x="3730235" y="9956868"/>
                  <a:pt x="3683004" y="10004081"/>
                  <a:pt x="3683004" y="10062427"/>
                </a:cubicBezTo>
                <a:cubicBezTo>
                  <a:pt x="3683004" y="10120774"/>
                  <a:pt x="3730235" y="10168006"/>
                  <a:pt x="3788582" y="10168006"/>
                </a:cubicBezTo>
                <a:cubicBezTo>
                  <a:pt x="3846928" y="10168006"/>
                  <a:pt x="3894140" y="10120793"/>
                  <a:pt x="3894140" y="10062427"/>
                </a:cubicBezTo>
                <a:cubicBezTo>
                  <a:pt x="3894140" y="10004081"/>
                  <a:pt x="3846928" y="9956868"/>
                  <a:pt x="3788582" y="9956868"/>
                </a:cubicBezTo>
                <a:close/>
                <a:moveTo>
                  <a:pt x="15955622" y="9927865"/>
                </a:moveTo>
                <a:lnTo>
                  <a:pt x="16018346" y="9927865"/>
                </a:lnTo>
                <a:lnTo>
                  <a:pt x="16018346" y="10619779"/>
                </a:lnTo>
                <a:lnTo>
                  <a:pt x="16961584" y="10619779"/>
                </a:lnTo>
                <a:cubicBezTo>
                  <a:pt x="16961584" y="10619779"/>
                  <a:pt x="16961584" y="10682027"/>
                  <a:pt x="16961584" y="10682027"/>
                </a:cubicBezTo>
                <a:lnTo>
                  <a:pt x="15955622" y="10682027"/>
                </a:lnTo>
                <a:close/>
                <a:moveTo>
                  <a:pt x="10925163" y="9906068"/>
                </a:moveTo>
                <a:cubicBezTo>
                  <a:pt x="10925163" y="9906068"/>
                  <a:pt x="11212501" y="10193406"/>
                  <a:pt x="11212501" y="10193406"/>
                </a:cubicBezTo>
                <a:lnTo>
                  <a:pt x="10637826" y="10768081"/>
                </a:lnTo>
                <a:lnTo>
                  <a:pt x="10350488" y="10768081"/>
                </a:lnTo>
                <a:lnTo>
                  <a:pt x="10350488" y="10480743"/>
                </a:lnTo>
                <a:close/>
                <a:moveTo>
                  <a:pt x="9365664" y="9856839"/>
                </a:moveTo>
                <a:lnTo>
                  <a:pt x="9415685" y="9976547"/>
                </a:lnTo>
                <a:lnTo>
                  <a:pt x="9329936" y="10012459"/>
                </a:lnTo>
                <a:cubicBezTo>
                  <a:pt x="9329936" y="10012459"/>
                  <a:pt x="9279916" y="9892751"/>
                  <a:pt x="9279916" y="9892751"/>
                </a:cubicBezTo>
                <a:close/>
                <a:moveTo>
                  <a:pt x="9699132" y="9855243"/>
                </a:moveTo>
                <a:cubicBezTo>
                  <a:pt x="9699132" y="9855243"/>
                  <a:pt x="9785675" y="9891155"/>
                  <a:pt x="9785675" y="9891155"/>
                </a:cubicBezTo>
                <a:lnTo>
                  <a:pt x="9735655" y="10010863"/>
                </a:lnTo>
                <a:lnTo>
                  <a:pt x="9649906" y="9975749"/>
                </a:lnTo>
                <a:close/>
                <a:moveTo>
                  <a:pt x="6650054" y="9842568"/>
                </a:moveTo>
                <a:cubicBezTo>
                  <a:pt x="6610588" y="9842568"/>
                  <a:pt x="6578613" y="9874563"/>
                  <a:pt x="6578613" y="9913999"/>
                </a:cubicBezTo>
                <a:cubicBezTo>
                  <a:pt x="6578613" y="9953468"/>
                  <a:pt x="6610588" y="9985443"/>
                  <a:pt x="6650054" y="9985443"/>
                </a:cubicBezTo>
                <a:cubicBezTo>
                  <a:pt x="6689520" y="9985443"/>
                  <a:pt x="6721487" y="9953468"/>
                  <a:pt x="6721487" y="9913999"/>
                </a:cubicBezTo>
                <a:cubicBezTo>
                  <a:pt x="6721487" y="9874563"/>
                  <a:pt x="6689520" y="9842568"/>
                  <a:pt x="6650054" y="9842568"/>
                </a:cubicBezTo>
                <a:close/>
                <a:moveTo>
                  <a:pt x="6459571" y="9842568"/>
                </a:moveTo>
                <a:cubicBezTo>
                  <a:pt x="6420129" y="9842568"/>
                  <a:pt x="6388115" y="9874563"/>
                  <a:pt x="6388115" y="9913999"/>
                </a:cubicBezTo>
                <a:cubicBezTo>
                  <a:pt x="6388115" y="9953468"/>
                  <a:pt x="6420129" y="9985443"/>
                  <a:pt x="6459571" y="9985443"/>
                </a:cubicBezTo>
                <a:cubicBezTo>
                  <a:pt x="6460860" y="9985443"/>
                  <a:pt x="6462178" y="9985324"/>
                  <a:pt x="6463474" y="9985205"/>
                </a:cubicBezTo>
                <a:cubicBezTo>
                  <a:pt x="6501099" y="9983181"/>
                  <a:pt x="6530988" y="9952139"/>
                  <a:pt x="6530988" y="9913999"/>
                </a:cubicBezTo>
                <a:cubicBezTo>
                  <a:pt x="6530988" y="9875872"/>
                  <a:pt x="6501099" y="9844830"/>
                  <a:pt x="6463474" y="9842806"/>
                </a:cubicBezTo>
                <a:cubicBezTo>
                  <a:pt x="6462178" y="9842747"/>
                  <a:pt x="6460860" y="9842568"/>
                  <a:pt x="6459571" y="9842568"/>
                </a:cubicBezTo>
                <a:close/>
                <a:moveTo>
                  <a:pt x="6256357" y="9842568"/>
                </a:moveTo>
                <a:cubicBezTo>
                  <a:pt x="6216870" y="9842568"/>
                  <a:pt x="6184913" y="9874563"/>
                  <a:pt x="6184913" y="9913999"/>
                </a:cubicBezTo>
                <a:cubicBezTo>
                  <a:pt x="6184913" y="9953468"/>
                  <a:pt x="6216870" y="9985443"/>
                  <a:pt x="6256357" y="9985443"/>
                </a:cubicBezTo>
                <a:cubicBezTo>
                  <a:pt x="6295834" y="9985443"/>
                  <a:pt x="6327788" y="9953468"/>
                  <a:pt x="6327788" y="9913999"/>
                </a:cubicBezTo>
                <a:cubicBezTo>
                  <a:pt x="6327788" y="9874563"/>
                  <a:pt x="6295834" y="9842568"/>
                  <a:pt x="6256357" y="9842568"/>
                </a:cubicBezTo>
                <a:close/>
                <a:moveTo>
                  <a:pt x="6053182" y="9842568"/>
                </a:moveTo>
                <a:cubicBezTo>
                  <a:pt x="6013717" y="9842568"/>
                  <a:pt x="5981714" y="9874563"/>
                  <a:pt x="5981714" y="9913999"/>
                </a:cubicBezTo>
                <a:cubicBezTo>
                  <a:pt x="5981714" y="9953468"/>
                  <a:pt x="6013717" y="9985443"/>
                  <a:pt x="6053182" y="9985443"/>
                </a:cubicBezTo>
                <a:cubicBezTo>
                  <a:pt x="6092630" y="9985443"/>
                  <a:pt x="6124591" y="9953468"/>
                  <a:pt x="6124591" y="9913999"/>
                </a:cubicBezTo>
                <a:cubicBezTo>
                  <a:pt x="6124591" y="9874563"/>
                  <a:pt x="6092630" y="9842568"/>
                  <a:pt x="6053182" y="9842568"/>
                </a:cubicBezTo>
                <a:close/>
                <a:moveTo>
                  <a:pt x="9487936" y="9832099"/>
                </a:moveTo>
                <a:lnTo>
                  <a:pt x="9580831" y="9832099"/>
                </a:lnTo>
                <a:lnTo>
                  <a:pt x="9580831" y="9962182"/>
                </a:lnTo>
                <a:lnTo>
                  <a:pt x="9487936" y="9962182"/>
                </a:lnTo>
                <a:cubicBezTo>
                  <a:pt x="9487936" y="9962182"/>
                  <a:pt x="9487936" y="9832099"/>
                  <a:pt x="9487936" y="9832099"/>
                </a:cubicBezTo>
                <a:close/>
                <a:moveTo>
                  <a:pt x="5550673" y="9830503"/>
                </a:moveTo>
                <a:cubicBezTo>
                  <a:pt x="5550673" y="9830503"/>
                  <a:pt x="5834932" y="9830503"/>
                  <a:pt x="5834932" y="9830503"/>
                </a:cubicBezTo>
                <a:lnTo>
                  <a:pt x="5834932" y="10256664"/>
                </a:lnTo>
                <a:lnTo>
                  <a:pt x="6457398" y="10256664"/>
                </a:lnTo>
                <a:lnTo>
                  <a:pt x="6457398" y="10439418"/>
                </a:lnTo>
                <a:lnTo>
                  <a:pt x="5805556" y="10439418"/>
                </a:lnTo>
                <a:lnTo>
                  <a:pt x="5645163" y="10611000"/>
                </a:lnTo>
                <a:lnTo>
                  <a:pt x="5645163" y="10439418"/>
                </a:lnTo>
                <a:lnTo>
                  <a:pt x="5550673" y="10439418"/>
                </a:lnTo>
                <a:close/>
                <a:moveTo>
                  <a:pt x="13677888" y="9817168"/>
                </a:moveTo>
                <a:lnTo>
                  <a:pt x="13677888" y="10891906"/>
                </a:lnTo>
                <a:lnTo>
                  <a:pt x="14392263" y="10891906"/>
                </a:lnTo>
                <a:cubicBezTo>
                  <a:pt x="14392263" y="10891906"/>
                  <a:pt x="14392263" y="9817168"/>
                  <a:pt x="14392263" y="9817168"/>
                </a:cubicBezTo>
                <a:close/>
                <a:moveTo>
                  <a:pt x="16772618" y="9762668"/>
                </a:moveTo>
                <a:lnTo>
                  <a:pt x="16828990" y="9762668"/>
                </a:lnTo>
                <a:cubicBezTo>
                  <a:pt x="16828990" y="9762668"/>
                  <a:pt x="16828990" y="9842474"/>
                  <a:pt x="16828990" y="9842474"/>
                </a:cubicBezTo>
                <a:lnTo>
                  <a:pt x="16772618" y="9842474"/>
                </a:lnTo>
                <a:close/>
                <a:moveTo>
                  <a:pt x="16678136" y="9733140"/>
                </a:moveTo>
                <a:cubicBezTo>
                  <a:pt x="16678136" y="9733140"/>
                  <a:pt x="16730538" y="9754688"/>
                  <a:pt x="16730538" y="9754688"/>
                </a:cubicBezTo>
                <a:lnTo>
                  <a:pt x="16700368" y="9828109"/>
                </a:lnTo>
                <a:lnTo>
                  <a:pt x="16647964" y="9806561"/>
                </a:lnTo>
                <a:close/>
                <a:moveTo>
                  <a:pt x="16925854" y="9732342"/>
                </a:moveTo>
                <a:lnTo>
                  <a:pt x="16956026" y="9804965"/>
                </a:lnTo>
                <a:lnTo>
                  <a:pt x="16903624" y="9827311"/>
                </a:lnTo>
                <a:lnTo>
                  <a:pt x="16873452" y="9753890"/>
                </a:lnTo>
                <a:cubicBezTo>
                  <a:pt x="16873452" y="9753890"/>
                  <a:pt x="16925854" y="9732342"/>
                  <a:pt x="16925854" y="9732342"/>
                </a:cubicBezTo>
                <a:close/>
                <a:moveTo>
                  <a:pt x="11144953" y="9713987"/>
                </a:moveTo>
                <a:cubicBezTo>
                  <a:pt x="11169566" y="9713987"/>
                  <a:pt x="11190209" y="9722766"/>
                  <a:pt x="11207677" y="9740323"/>
                </a:cubicBezTo>
                <a:lnTo>
                  <a:pt x="11370441" y="9902328"/>
                </a:lnTo>
                <a:cubicBezTo>
                  <a:pt x="11387114" y="9920683"/>
                  <a:pt x="11395848" y="9941432"/>
                  <a:pt x="11395848" y="9965374"/>
                </a:cubicBezTo>
                <a:cubicBezTo>
                  <a:pt x="11395848" y="9990114"/>
                  <a:pt x="11387114" y="10010863"/>
                  <a:pt x="11370441" y="10027622"/>
                </a:cubicBezTo>
                <a:cubicBezTo>
                  <a:pt x="11370441" y="10027622"/>
                  <a:pt x="11255315" y="10142542"/>
                  <a:pt x="11255315" y="10142542"/>
                </a:cubicBezTo>
                <a:lnTo>
                  <a:pt x="10967898" y="9854444"/>
                </a:lnTo>
                <a:lnTo>
                  <a:pt x="11082229" y="9740323"/>
                </a:lnTo>
                <a:cubicBezTo>
                  <a:pt x="11098903" y="9722766"/>
                  <a:pt x="11119546" y="9713987"/>
                  <a:pt x="11144953" y="9713987"/>
                </a:cubicBezTo>
                <a:close/>
                <a:moveTo>
                  <a:pt x="13881088" y="9702868"/>
                </a:moveTo>
                <a:cubicBezTo>
                  <a:pt x="13881088" y="9702868"/>
                  <a:pt x="13881088" y="9736206"/>
                  <a:pt x="13881088" y="9736206"/>
                </a:cubicBezTo>
                <a:lnTo>
                  <a:pt x="14185888" y="9736206"/>
                </a:lnTo>
                <a:lnTo>
                  <a:pt x="14185888" y="9702868"/>
                </a:lnTo>
                <a:close/>
                <a:moveTo>
                  <a:pt x="14290644" y="9690168"/>
                </a:moveTo>
                <a:cubicBezTo>
                  <a:pt x="14274838" y="9690168"/>
                  <a:pt x="14262088" y="9702976"/>
                  <a:pt x="14262088" y="9718743"/>
                </a:cubicBezTo>
                <a:cubicBezTo>
                  <a:pt x="14262088" y="9734568"/>
                  <a:pt x="14274838" y="9747318"/>
                  <a:pt x="14290644" y="9747318"/>
                </a:cubicBezTo>
                <a:cubicBezTo>
                  <a:pt x="14306411" y="9747318"/>
                  <a:pt x="14319238" y="9734568"/>
                  <a:pt x="14319238" y="9718743"/>
                </a:cubicBezTo>
                <a:cubicBezTo>
                  <a:pt x="14319238" y="9702976"/>
                  <a:pt x="14306411" y="9690168"/>
                  <a:pt x="14290644" y="9690168"/>
                </a:cubicBezTo>
                <a:close/>
                <a:moveTo>
                  <a:pt x="2819917" y="9690168"/>
                </a:moveTo>
                <a:cubicBezTo>
                  <a:pt x="2898621" y="9690168"/>
                  <a:pt x="2982331" y="9716580"/>
                  <a:pt x="3043793" y="9760855"/>
                </a:cubicBezTo>
                <a:cubicBezTo>
                  <a:pt x="3098545" y="9800317"/>
                  <a:pt x="3163899" y="9873462"/>
                  <a:pt x="3163899" y="9997734"/>
                </a:cubicBezTo>
                <a:cubicBezTo>
                  <a:pt x="3163899" y="10055301"/>
                  <a:pt x="3146448" y="10116641"/>
                  <a:pt x="3117143" y="10161850"/>
                </a:cubicBezTo>
                <a:cubicBezTo>
                  <a:pt x="3078139" y="10222117"/>
                  <a:pt x="3020571" y="10253930"/>
                  <a:pt x="2950731" y="10253930"/>
                </a:cubicBezTo>
                <a:cubicBezTo>
                  <a:pt x="2898482" y="10253930"/>
                  <a:pt x="2874252" y="10240879"/>
                  <a:pt x="2845155" y="10217410"/>
                </a:cubicBezTo>
                <a:cubicBezTo>
                  <a:pt x="2811956" y="10239806"/>
                  <a:pt x="2782338" y="10253930"/>
                  <a:pt x="2730575" y="10253930"/>
                </a:cubicBezTo>
                <a:cubicBezTo>
                  <a:pt x="2651558" y="10253930"/>
                  <a:pt x="2594199" y="10205848"/>
                  <a:pt x="2594199" y="10139557"/>
                </a:cubicBezTo>
                <a:cubicBezTo>
                  <a:pt x="2594199" y="10080052"/>
                  <a:pt x="2624617" y="10006631"/>
                  <a:pt x="2668209" y="9960972"/>
                </a:cubicBezTo>
                <a:cubicBezTo>
                  <a:pt x="2707388" y="9920159"/>
                  <a:pt x="2763460" y="9893020"/>
                  <a:pt x="2909884" y="9893020"/>
                </a:cubicBezTo>
                <a:cubicBezTo>
                  <a:pt x="2922642" y="9893020"/>
                  <a:pt x="2936165" y="9893227"/>
                  <a:pt x="2950140" y="9893643"/>
                </a:cubicBezTo>
                <a:lnTo>
                  <a:pt x="2976143" y="9894404"/>
                </a:lnTo>
                <a:lnTo>
                  <a:pt x="2970964" y="9919882"/>
                </a:lnTo>
                <a:lnTo>
                  <a:pt x="2939572" y="10074894"/>
                </a:lnTo>
                <a:cubicBezTo>
                  <a:pt x="2939086" y="10077386"/>
                  <a:pt x="2938460" y="10080398"/>
                  <a:pt x="2937833" y="10083721"/>
                </a:cubicBezTo>
                <a:cubicBezTo>
                  <a:pt x="2935366" y="10096322"/>
                  <a:pt x="2931124" y="10117438"/>
                  <a:pt x="2931124" y="10126195"/>
                </a:cubicBezTo>
                <a:cubicBezTo>
                  <a:pt x="2931124" y="10140007"/>
                  <a:pt x="2937000" y="10145442"/>
                  <a:pt x="2952017" y="10145442"/>
                </a:cubicBezTo>
                <a:cubicBezTo>
                  <a:pt x="2977812" y="10145442"/>
                  <a:pt x="2998357" y="10128480"/>
                  <a:pt x="3013166" y="10095110"/>
                </a:cubicBezTo>
                <a:cubicBezTo>
                  <a:pt x="3027036" y="10063644"/>
                  <a:pt x="3032042" y="10025739"/>
                  <a:pt x="3032042" y="10002892"/>
                </a:cubicBezTo>
                <a:cubicBezTo>
                  <a:pt x="3032042" y="9942590"/>
                  <a:pt x="3011428" y="9891427"/>
                  <a:pt x="2972423" y="9854976"/>
                </a:cubicBezTo>
                <a:cubicBezTo>
                  <a:pt x="2933071" y="9818145"/>
                  <a:pt x="2877728" y="9798725"/>
                  <a:pt x="2812304" y="9798725"/>
                </a:cubicBezTo>
                <a:cubicBezTo>
                  <a:pt x="2679403" y="9798725"/>
                  <a:pt x="2544834" y="9910155"/>
                  <a:pt x="2544834" y="10123115"/>
                </a:cubicBezTo>
                <a:cubicBezTo>
                  <a:pt x="2544834" y="10186012"/>
                  <a:pt x="2565623" y="10238249"/>
                  <a:pt x="2604871" y="10274215"/>
                </a:cubicBezTo>
                <a:cubicBezTo>
                  <a:pt x="2644257" y="10310285"/>
                  <a:pt x="2701234" y="10329359"/>
                  <a:pt x="2769579" y="10329359"/>
                </a:cubicBezTo>
                <a:cubicBezTo>
                  <a:pt x="2873175" y="10329359"/>
                  <a:pt x="2957093" y="10292527"/>
                  <a:pt x="3032390" y="10252753"/>
                </a:cubicBezTo>
                <a:lnTo>
                  <a:pt x="3052727" y="10241987"/>
                </a:lnTo>
                <a:lnTo>
                  <a:pt x="3062425" y="10262861"/>
                </a:lnTo>
                <a:lnTo>
                  <a:pt x="3092670" y="10327593"/>
                </a:lnTo>
                <a:lnTo>
                  <a:pt x="3101396" y="10346390"/>
                </a:lnTo>
                <a:lnTo>
                  <a:pt x="3083214" y="10356186"/>
                </a:lnTo>
                <a:cubicBezTo>
                  <a:pt x="2983652" y="10409634"/>
                  <a:pt x="2873035" y="10437881"/>
                  <a:pt x="2763287" y="10437881"/>
                </a:cubicBezTo>
                <a:cubicBezTo>
                  <a:pt x="2673424" y="10437881"/>
                  <a:pt x="2589400" y="10411434"/>
                  <a:pt x="2526757" y="10363387"/>
                </a:cubicBezTo>
                <a:cubicBezTo>
                  <a:pt x="2452329" y="10306270"/>
                  <a:pt x="2413012" y="10222498"/>
                  <a:pt x="2413012" y="10121072"/>
                </a:cubicBezTo>
                <a:cubicBezTo>
                  <a:pt x="2413012" y="10016427"/>
                  <a:pt x="2449513" y="9911297"/>
                  <a:pt x="2513165" y="9832614"/>
                </a:cubicBezTo>
                <a:cubicBezTo>
                  <a:pt x="2565797" y="9767639"/>
                  <a:pt x="2661743" y="9690168"/>
                  <a:pt x="2819917" y="9690168"/>
                </a:cubicBezTo>
                <a:close/>
                <a:moveTo>
                  <a:pt x="17001282" y="9667700"/>
                </a:moveTo>
                <a:lnTo>
                  <a:pt x="17057654" y="9724362"/>
                </a:lnTo>
                <a:lnTo>
                  <a:pt x="17017162" y="9764264"/>
                </a:lnTo>
                <a:lnTo>
                  <a:pt x="16961584" y="9708401"/>
                </a:lnTo>
                <a:cubicBezTo>
                  <a:pt x="16961584" y="9708401"/>
                  <a:pt x="17001282" y="9667700"/>
                  <a:pt x="17001282" y="9667700"/>
                </a:cubicBezTo>
                <a:close/>
                <a:moveTo>
                  <a:pt x="16600328" y="9667700"/>
                </a:moveTo>
                <a:lnTo>
                  <a:pt x="16640820" y="9708401"/>
                </a:lnTo>
                <a:lnTo>
                  <a:pt x="16584448" y="9764264"/>
                </a:lnTo>
                <a:lnTo>
                  <a:pt x="16543956" y="9724362"/>
                </a:lnTo>
                <a:cubicBezTo>
                  <a:pt x="16543956" y="9724362"/>
                  <a:pt x="16600328" y="9667700"/>
                  <a:pt x="16600328" y="9667700"/>
                </a:cubicBezTo>
                <a:close/>
                <a:moveTo>
                  <a:pt x="12135475" y="9639368"/>
                </a:moveTo>
                <a:lnTo>
                  <a:pt x="12135475" y="9897495"/>
                </a:lnTo>
                <a:lnTo>
                  <a:pt x="11887188" y="9897647"/>
                </a:lnTo>
                <a:cubicBezTo>
                  <a:pt x="11887188" y="9897647"/>
                  <a:pt x="11887188" y="10037980"/>
                  <a:pt x="11887188" y="10037980"/>
                </a:cubicBezTo>
                <a:lnTo>
                  <a:pt x="12135475" y="10037980"/>
                </a:lnTo>
                <a:lnTo>
                  <a:pt x="12135475" y="10298181"/>
                </a:lnTo>
                <a:lnTo>
                  <a:pt x="12280243" y="10298181"/>
                </a:lnTo>
                <a:lnTo>
                  <a:pt x="12280243" y="10037797"/>
                </a:lnTo>
                <a:lnTo>
                  <a:pt x="12499963" y="10037797"/>
                </a:lnTo>
                <a:lnTo>
                  <a:pt x="12499963" y="9897647"/>
                </a:lnTo>
                <a:lnTo>
                  <a:pt x="12280243" y="9897647"/>
                </a:lnTo>
                <a:lnTo>
                  <a:pt x="12280243" y="9639368"/>
                </a:lnTo>
                <a:close/>
                <a:moveTo>
                  <a:pt x="13702761" y="9626668"/>
                </a:moveTo>
                <a:lnTo>
                  <a:pt x="14360958" y="9626668"/>
                </a:lnTo>
                <a:cubicBezTo>
                  <a:pt x="14423914" y="9626668"/>
                  <a:pt x="14474895" y="9677705"/>
                  <a:pt x="14474813" y="9740542"/>
                </a:cubicBezTo>
                <a:lnTo>
                  <a:pt x="14474813" y="11076554"/>
                </a:lnTo>
                <a:cubicBezTo>
                  <a:pt x="14474813" y="11139391"/>
                  <a:pt x="14423832" y="11190356"/>
                  <a:pt x="14360958" y="11190356"/>
                </a:cubicBezTo>
                <a:lnTo>
                  <a:pt x="13702761" y="11190356"/>
                </a:lnTo>
                <a:cubicBezTo>
                  <a:pt x="13640010" y="11190356"/>
                  <a:pt x="13588988" y="11139391"/>
                  <a:pt x="13588988" y="11076554"/>
                </a:cubicBezTo>
                <a:lnTo>
                  <a:pt x="13588988" y="9740542"/>
                </a:lnTo>
                <a:cubicBezTo>
                  <a:pt x="13588988" y="9677705"/>
                  <a:pt x="13640010" y="9626668"/>
                  <a:pt x="13702761" y="9626668"/>
                </a:cubicBezTo>
                <a:close/>
                <a:moveTo>
                  <a:pt x="5867417" y="9601268"/>
                </a:moveTo>
                <a:lnTo>
                  <a:pt x="6807214" y="9601268"/>
                </a:lnTo>
                <a:lnTo>
                  <a:pt x="6807214" y="10230377"/>
                </a:lnTo>
                <a:lnTo>
                  <a:pt x="6705794" y="10230377"/>
                </a:lnTo>
                <a:cubicBezTo>
                  <a:pt x="6705794" y="10230377"/>
                  <a:pt x="6705794" y="10410893"/>
                  <a:pt x="6705794" y="10410893"/>
                </a:cubicBezTo>
                <a:lnTo>
                  <a:pt x="6542635" y="10230377"/>
                </a:lnTo>
                <a:lnTo>
                  <a:pt x="5867417" y="10230377"/>
                </a:lnTo>
                <a:close/>
                <a:moveTo>
                  <a:pt x="16554276" y="9579914"/>
                </a:moveTo>
                <a:lnTo>
                  <a:pt x="16576508" y="9632585"/>
                </a:lnTo>
                <a:lnTo>
                  <a:pt x="16503462" y="9662911"/>
                </a:lnTo>
                <a:lnTo>
                  <a:pt x="16481232" y="9610240"/>
                </a:lnTo>
                <a:cubicBezTo>
                  <a:pt x="16481232" y="9610240"/>
                  <a:pt x="16554276" y="9579914"/>
                  <a:pt x="16554276" y="9579914"/>
                </a:cubicBezTo>
                <a:close/>
                <a:moveTo>
                  <a:pt x="17048126" y="9578318"/>
                </a:moveTo>
                <a:cubicBezTo>
                  <a:pt x="17048126" y="9578318"/>
                  <a:pt x="17121172" y="9608644"/>
                  <a:pt x="17121172" y="9608644"/>
                </a:cubicBezTo>
                <a:lnTo>
                  <a:pt x="17099734" y="9660517"/>
                </a:lnTo>
                <a:lnTo>
                  <a:pt x="17025896" y="9630989"/>
                </a:lnTo>
                <a:close/>
                <a:moveTo>
                  <a:pt x="7765069" y="9532030"/>
                </a:moveTo>
                <a:cubicBezTo>
                  <a:pt x="7854738" y="9532030"/>
                  <a:pt x="7936517" y="9556770"/>
                  <a:pt x="8010356" y="9607048"/>
                </a:cubicBezTo>
                <a:cubicBezTo>
                  <a:pt x="8083402" y="9657325"/>
                  <a:pt x="8136598" y="9723564"/>
                  <a:pt x="8170738" y="9804167"/>
                </a:cubicBezTo>
                <a:cubicBezTo>
                  <a:pt x="8210437" y="9769053"/>
                  <a:pt x="8258075" y="9751495"/>
                  <a:pt x="8312859" y="9751495"/>
                </a:cubicBezTo>
                <a:cubicBezTo>
                  <a:pt x="8373201" y="9751495"/>
                  <a:pt x="8424809" y="9772245"/>
                  <a:pt x="8467683" y="9815340"/>
                </a:cubicBezTo>
                <a:cubicBezTo>
                  <a:pt x="8510558" y="9858435"/>
                  <a:pt x="8531995" y="9910308"/>
                  <a:pt x="8531995" y="9970162"/>
                </a:cubicBezTo>
                <a:cubicBezTo>
                  <a:pt x="8531995" y="10013257"/>
                  <a:pt x="8520085" y="10052362"/>
                  <a:pt x="8497060" y="10089072"/>
                </a:cubicBezTo>
                <a:cubicBezTo>
                  <a:pt x="8570900" y="10105832"/>
                  <a:pt x="8631241" y="10144138"/>
                  <a:pt x="8679674" y="10203992"/>
                </a:cubicBezTo>
                <a:cubicBezTo>
                  <a:pt x="8727312" y="10263846"/>
                  <a:pt x="8751131" y="10331681"/>
                  <a:pt x="8751131" y="10409092"/>
                </a:cubicBezTo>
                <a:cubicBezTo>
                  <a:pt x="8751131" y="10500071"/>
                  <a:pt x="8719372" y="10577482"/>
                  <a:pt x="8655061" y="10641326"/>
                </a:cubicBezTo>
                <a:cubicBezTo>
                  <a:pt x="8590749" y="10705969"/>
                  <a:pt x="8512940" y="10737891"/>
                  <a:pt x="8422427" y="10737891"/>
                </a:cubicBezTo>
                <a:lnTo>
                  <a:pt x="7490356" y="10737891"/>
                </a:lnTo>
                <a:cubicBezTo>
                  <a:pt x="7384756" y="10737891"/>
                  <a:pt x="7295037" y="10700382"/>
                  <a:pt x="7219610" y="10625365"/>
                </a:cubicBezTo>
                <a:cubicBezTo>
                  <a:pt x="7144184" y="10550348"/>
                  <a:pt x="7106868" y="10460168"/>
                  <a:pt x="7106868" y="10354027"/>
                </a:cubicBezTo>
                <a:cubicBezTo>
                  <a:pt x="7106868" y="10279009"/>
                  <a:pt x="7127510" y="10209579"/>
                  <a:pt x="7168000" y="10147330"/>
                </a:cubicBezTo>
                <a:cubicBezTo>
                  <a:pt x="7208491" y="10085082"/>
                  <a:pt x="7261689" y="10037997"/>
                  <a:pt x="7327591" y="10007671"/>
                </a:cubicBezTo>
                <a:cubicBezTo>
                  <a:pt x="7326796" y="9991710"/>
                  <a:pt x="7326002" y="9978941"/>
                  <a:pt x="7326002" y="9970162"/>
                </a:cubicBezTo>
                <a:cubicBezTo>
                  <a:pt x="7326002" y="9849656"/>
                  <a:pt x="7368878" y="9745909"/>
                  <a:pt x="7454625" y="9660517"/>
                </a:cubicBezTo>
                <a:cubicBezTo>
                  <a:pt x="7540375" y="9575125"/>
                  <a:pt x="7643592" y="9532030"/>
                  <a:pt x="7765069" y="9532030"/>
                </a:cubicBezTo>
                <a:close/>
                <a:moveTo>
                  <a:pt x="17056066" y="9479359"/>
                </a:moveTo>
                <a:lnTo>
                  <a:pt x="17135464" y="9479359"/>
                </a:lnTo>
                <a:lnTo>
                  <a:pt x="17135464" y="9536021"/>
                </a:lnTo>
                <a:lnTo>
                  <a:pt x="17056066" y="9536021"/>
                </a:lnTo>
                <a:cubicBezTo>
                  <a:pt x="17056066" y="9536021"/>
                  <a:pt x="17056066" y="9479359"/>
                  <a:pt x="17056066" y="9479359"/>
                </a:cubicBezTo>
                <a:close/>
                <a:moveTo>
                  <a:pt x="16466146" y="9479359"/>
                </a:moveTo>
                <a:lnTo>
                  <a:pt x="16545544" y="9479359"/>
                </a:lnTo>
                <a:cubicBezTo>
                  <a:pt x="16545544" y="9479359"/>
                  <a:pt x="16545544" y="9536021"/>
                  <a:pt x="16545544" y="9536021"/>
                </a:cubicBezTo>
                <a:lnTo>
                  <a:pt x="16466146" y="9536021"/>
                </a:lnTo>
                <a:close/>
                <a:moveTo>
                  <a:pt x="12842676" y="9461568"/>
                </a:moveTo>
                <a:cubicBezTo>
                  <a:pt x="12840847" y="9470166"/>
                  <a:pt x="12835430" y="9483268"/>
                  <a:pt x="12826401" y="9500920"/>
                </a:cubicBezTo>
                <a:cubicBezTo>
                  <a:pt x="12812002" y="9530263"/>
                  <a:pt x="12794356" y="9553738"/>
                  <a:pt x="12773556" y="9571390"/>
                </a:cubicBezTo>
                <a:cubicBezTo>
                  <a:pt x="12743842" y="9597094"/>
                  <a:pt x="12708642" y="9614290"/>
                  <a:pt x="12667979" y="9622843"/>
                </a:cubicBezTo>
                <a:cubicBezTo>
                  <a:pt x="12642631" y="9628302"/>
                  <a:pt x="12599133" y="9632351"/>
                  <a:pt x="12537259" y="9635081"/>
                </a:cubicBezTo>
                <a:cubicBezTo>
                  <a:pt x="12537259" y="9635081"/>
                  <a:pt x="12509488" y="9766557"/>
                  <a:pt x="12509488" y="9766557"/>
                </a:cubicBezTo>
                <a:lnTo>
                  <a:pt x="12740436" y="9766557"/>
                </a:lnTo>
                <a:lnTo>
                  <a:pt x="12596871" y="10444231"/>
                </a:lnTo>
                <a:lnTo>
                  <a:pt x="12794630" y="10444231"/>
                </a:lnTo>
                <a:lnTo>
                  <a:pt x="13003201" y="9461568"/>
                </a:lnTo>
                <a:close/>
                <a:moveTo>
                  <a:pt x="2181068" y="9430678"/>
                </a:moveTo>
                <a:cubicBezTo>
                  <a:pt x="2192185" y="9430678"/>
                  <a:pt x="2202506" y="9433870"/>
                  <a:pt x="2211240" y="9440254"/>
                </a:cubicBezTo>
                <a:cubicBezTo>
                  <a:pt x="2230294" y="9453821"/>
                  <a:pt x="2238235" y="9472176"/>
                  <a:pt x="2235058" y="9495320"/>
                </a:cubicBezTo>
                <a:lnTo>
                  <a:pt x="2015130" y="10810514"/>
                </a:lnTo>
                <a:cubicBezTo>
                  <a:pt x="2012746" y="10827273"/>
                  <a:pt x="2003219" y="10840042"/>
                  <a:pt x="1988134" y="10849618"/>
                </a:cubicBezTo>
                <a:cubicBezTo>
                  <a:pt x="1980194" y="10853609"/>
                  <a:pt x="1971460" y="10856003"/>
                  <a:pt x="1961139" y="10856003"/>
                </a:cubicBezTo>
                <a:cubicBezTo>
                  <a:pt x="1955581" y="10856003"/>
                  <a:pt x="1948435" y="10854407"/>
                  <a:pt x="1941289" y="10852013"/>
                </a:cubicBezTo>
                <a:lnTo>
                  <a:pt x="1553037" y="10693200"/>
                </a:lnTo>
                <a:lnTo>
                  <a:pt x="1345806" y="10946183"/>
                </a:lnTo>
                <a:cubicBezTo>
                  <a:pt x="1335485" y="10958952"/>
                  <a:pt x="1321193" y="10966134"/>
                  <a:pt x="1303726" y="10966134"/>
                </a:cubicBezTo>
                <a:cubicBezTo>
                  <a:pt x="1296580" y="10966134"/>
                  <a:pt x="1290228" y="10964538"/>
                  <a:pt x="1284670" y="10962144"/>
                </a:cubicBezTo>
                <a:cubicBezTo>
                  <a:pt x="1274349" y="10958154"/>
                  <a:pt x="1265615" y="10951769"/>
                  <a:pt x="1258469" y="10942193"/>
                </a:cubicBezTo>
                <a:cubicBezTo>
                  <a:pt x="1252118" y="10932616"/>
                  <a:pt x="1248942" y="10922241"/>
                  <a:pt x="1248942" y="10911069"/>
                </a:cubicBezTo>
                <a:cubicBezTo>
                  <a:pt x="1248942" y="10911069"/>
                  <a:pt x="1248942" y="10611798"/>
                  <a:pt x="1248942" y="10611798"/>
                </a:cubicBezTo>
                <a:lnTo>
                  <a:pt x="1988927" y="9705208"/>
                </a:lnTo>
                <a:lnTo>
                  <a:pt x="1073475" y="10497676"/>
                </a:lnTo>
                <a:lnTo>
                  <a:pt x="735244" y="10358815"/>
                </a:lnTo>
                <a:cubicBezTo>
                  <a:pt x="713807" y="10350834"/>
                  <a:pt x="702691" y="10334873"/>
                  <a:pt x="701104" y="10311730"/>
                </a:cubicBezTo>
                <a:cubicBezTo>
                  <a:pt x="699516" y="10288586"/>
                  <a:pt x="709043" y="10271827"/>
                  <a:pt x="728098" y="10260654"/>
                </a:cubicBezTo>
                <a:lnTo>
                  <a:pt x="2153280" y="9438658"/>
                </a:lnTo>
                <a:cubicBezTo>
                  <a:pt x="2162013" y="9433870"/>
                  <a:pt x="2170747" y="9430678"/>
                  <a:pt x="2181068" y="9430678"/>
                </a:cubicBezTo>
                <a:close/>
                <a:moveTo>
                  <a:pt x="3573340" y="9423468"/>
                </a:moveTo>
                <a:lnTo>
                  <a:pt x="4529265" y="9423468"/>
                </a:lnTo>
                <a:cubicBezTo>
                  <a:pt x="4588010" y="9423468"/>
                  <a:pt x="4635503" y="9470942"/>
                  <a:pt x="4635503" y="9529654"/>
                </a:cubicBezTo>
                <a:cubicBezTo>
                  <a:pt x="4635503" y="9529654"/>
                  <a:pt x="3891946" y="9529654"/>
                  <a:pt x="3891946" y="9529654"/>
                </a:cubicBezTo>
                <a:lnTo>
                  <a:pt x="3891946" y="9635840"/>
                </a:lnTo>
                <a:lnTo>
                  <a:pt x="4635503" y="9635840"/>
                </a:lnTo>
                <a:lnTo>
                  <a:pt x="4635503" y="10272957"/>
                </a:lnTo>
                <a:cubicBezTo>
                  <a:pt x="4635503" y="10331669"/>
                  <a:pt x="4587956" y="10379143"/>
                  <a:pt x="4529265" y="10379143"/>
                </a:cubicBezTo>
                <a:lnTo>
                  <a:pt x="3573340" y="10379143"/>
                </a:lnTo>
                <a:cubicBezTo>
                  <a:pt x="3514596" y="10379143"/>
                  <a:pt x="3467102" y="10331669"/>
                  <a:pt x="3467102" y="10272957"/>
                </a:cubicBezTo>
                <a:lnTo>
                  <a:pt x="3467102" y="9529654"/>
                </a:lnTo>
                <a:cubicBezTo>
                  <a:pt x="3467102" y="9470942"/>
                  <a:pt x="3514596" y="9423468"/>
                  <a:pt x="3573340" y="9423468"/>
                </a:cubicBezTo>
                <a:close/>
                <a:moveTo>
                  <a:pt x="492126" y="9423468"/>
                </a:moveTo>
                <a:cubicBezTo>
                  <a:pt x="408630" y="9423468"/>
                  <a:pt x="342902" y="9489196"/>
                  <a:pt x="342902" y="9572693"/>
                </a:cubicBezTo>
                <a:cubicBezTo>
                  <a:pt x="342902" y="9656190"/>
                  <a:pt x="408630" y="9721918"/>
                  <a:pt x="492126" y="9721918"/>
                </a:cubicBezTo>
                <a:cubicBezTo>
                  <a:pt x="575623" y="9721918"/>
                  <a:pt x="641351" y="9656190"/>
                  <a:pt x="641351" y="9572693"/>
                </a:cubicBezTo>
                <a:cubicBezTo>
                  <a:pt x="641351" y="9489196"/>
                  <a:pt x="575623" y="9423468"/>
                  <a:pt x="492126" y="9423468"/>
                </a:cubicBezTo>
                <a:close/>
                <a:moveTo>
                  <a:pt x="5116861" y="9355224"/>
                </a:moveTo>
                <a:cubicBezTo>
                  <a:pt x="5147345" y="9348528"/>
                  <a:pt x="5168780" y="9370225"/>
                  <a:pt x="5168780" y="9413918"/>
                </a:cubicBezTo>
                <a:lnTo>
                  <a:pt x="5168780" y="10369988"/>
                </a:lnTo>
                <a:cubicBezTo>
                  <a:pt x="5168780" y="10428246"/>
                  <a:pt x="5130672" y="10447399"/>
                  <a:pt x="5083827" y="10412285"/>
                </a:cubicBezTo>
                <a:lnTo>
                  <a:pt x="4828961" y="10221550"/>
                </a:lnTo>
                <a:cubicBezTo>
                  <a:pt x="4782120" y="10186435"/>
                  <a:pt x="4744006" y="10109822"/>
                  <a:pt x="4744006" y="10051564"/>
                </a:cubicBezTo>
                <a:lnTo>
                  <a:pt x="4744006" y="9732342"/>
                </a:lnTo>
                <a:cubicBezTo>
                  <a:pt x="4744006" y="9674084"/>
                  <a:pt x="4782120" y="9597471"/>
                  <a:pt x="4828961" y="9562357"/>
                </a:cubicBezTo>
                <a:lnTo>
                  <a:pt x="5083827" y="9371622"/>
                </a:lnTo>
                <a:cubicBezTo>
                  <a:pt x="5095538" y="9362843"/>
                  <a:pt x="5106701" y="9357456"/>
                  <a:pt x="5116861" y="9355224"/>
                </a:cubicBezTo>
                <a:close/>
                <a:moveTo>
                  <a:pt x="16501874" y="9354064"/>
                </a:moveTo>
                <a:lnTo>
                  <a:pt x="16575714" y="9384390"/>
                </a:lnTo>
                <a:lnTo>
                  <a:pt x="16554276" y="9437062"/>
                </a:lnTo>
                <a:lnTo>
                  <a:pt x="16480436" y="9406736"/>
                </a:lnTo>
                <a:cubicBezTo>
                  <a:pt x="16480436" y="9406736"/>
                  <a:pt x="16501874" y="9354064"/>
                  <a:pt x="16501874" y="9354064"/>
                </a:cubicBezTo>
                <a:close/>
                <a:moveTo>
                  <a:pt x="17098940" y="9352468"/>
                </a:moveTo>
                <a:cubicBezTo>
                  <a:pt x="17098940" y="9352468"/>
                  <a:pt x="17120378" y="9404342"/>
                  <a:pt x="17120378" y="9404342"/>
                </a:cubicBezTo>
                <a:lnTo>
                  <a:pt x="17047332" y="9435466"/>
                </a:lnTo>
                <a:lnTo>
                  <a:pt x="17025102" y="9382794"/>
                </a:lnTo>
                <a:close/>
                <a:moveTo>
                  <a:pt x="11657001" y="9334568"/>
                </a:moveTo>
                <a:lnTo>
                  <a:pt x="13265138" y="9334568"/>
                </a:lnTo>
                <a:lnTo>
                  <a:pt x="13265138" y="10540994"/>
                </a:lnTo>
                <a:cubicBezTo>
                  <a:pt x="13265138" y="10581394"/>
                  <a:pt x="13232380" y="10614093"/>
                  <a:pt x="13192027" y="10614093"/>
                </a:cubicBezTo>
                <a:lnTo>
                  <a:pt x="11730112" y="10614093"/>
                </a:lnTo>
                <a:cubicBezTo>
                  <a:pt x="11689759" y="10614093"/>
                  <a:pt x="11657001" y="10581394"/>
                  <a:pt x="11657001" y="10540994"/>
                </a:cubicBezTo>
                <a:close/>
                <a:moveTo>
                  <a:pt x="16801202" y="9284634"/>
                </a:moveTo>
                <a:cubicBezTo>
                  <a:pt x="16924266" y="9284634"/>
                  <a:pt x="17024308" y="9384390"/>
                  <a:pt x="17024308" y="9507291"/>
                </a:cubicBezTo>
                <a:cubicBezTo>
                  <a:pt x="17024308" y="9630989"/>
                  <a:pt x="16924266" y="9730746"/>
                  <a:pt x="16801202" y="9730746"/>
                </a:cubicBezTo>
                <a:cubicBezTo>
                  <a:pt x="16677342" y="9730746"/>
                  <a:pt x="16578096" y="9630989"/>
                  <a:pt x="16578096" y="9507291"/>
                </a:cubicBezTo>
                <a:cubicBezTo>
                  <a:pt x="16578096" y="9384390"/>
                  <a:pt x="16677342" y="9284634"/>
                  <a:pt x="16801202" y="9284634"/>
                </a:cubicBezTo>
                <a:close/>
                <a:moveTo>
                  <a:pt x="17017162" y="9251115"/>
                </a:moveTo>
                <a:cubicBezTo>
                  <a:pt x="17017162" y="9251115"/>
                  <a:pt x="17057654" y="9291018"/>
                  <a:pt x="17057654" y="9291018"/>
                </a:cubicBezTo>
                <a:lnTo>
                  <a:pt x="17001282" y="9346882"/>
                </a:lnTo>
                <a:lnTo>
                  <a:pt x="16961584" y="9306979"/>
                </a:lnTo>
                <a:close/>
                <a:moveTo>
                  <a:pt x="16584448" y="9251115"/>
                </a:moveTo>
                <a:lnTo>
                  <a:pt x="16640820" y="9306979"/>
                </a:lnTo>
                <a:cubicBezTo>
                  <a:pt x="16640820" y="9306979"/>
                  <a:pt x="16600328" y="9346882"/>
                  <a:pt x="16600328" y="9346882"/>
                </a:cubicBezTo>
                <a:lnTo>
                  <a:pt x="16543956" y="9291018"/>
                </a:lnTo>
                <a:close/>
                <a:moveTo>
                  <a:pt x="8850377" y="9246327"/>
                </a:moveTo>
                <a:lnTo>
                  <a:pt x="9015523" y="9246327"/>
                </a:lnTo>
                <a:cubicBezTo>
                  <a:pt x="9152086" y="9246327"/>
                  <a:pt x="9264036" y="9358055"/>
                  <a:pt x="9264036" y="9495320"/>
                </a:cubicBezTo>
                <a:lnTo>
                  <a:pt x="9264036" y="9697228"/>
                </a:lnTo>
                <a:lnTo>
                  <a:pt x="9262448" y="9697228"/>
                </a:lnTo>
                <a:lnTo>
                  <a:pt x="9249745" y="9703612"/>
                </a:lnTo>
                <a:cubicBezTo>
                  <a:pt x="9243393" y="9706804"/>
                  <a:pt x="9137001" y="9758678"/>
                  <a:pt x="8954388" y="9758678"/>
                </a:cubicBezTo>
                <a:cubicBezTo>
                  <a:pt x="8860699" y="9758678"/>
                  <a:pt x="8747161" y="9745111"/>
                  <a:pt x="8616156" y="9704410"/>
                </a:cubicBezTo>
                <a:cubicBezTo>
                  <a:pt x="8616156" y="9704410"/>
                  <a:pt x="8601864" y="9700420"/>
                  <a:pt x="8601864" y="9700420"/>
                </a:cubicBezTo>
                <a:lnTo>
                  <a:pt x="8601864" y="9697228"/>
                </a:lnTo>
                <a:lnTo>
                  <a:pt x="8601864" y="9495320"/>
                </a:lnTo>
                <a:cubicBezTo>
                  <a:pt x="8601864" y="9358055"/>
                  <a:pt x="8713020" y="9246327"/>
                  <a:pt x="8850377" y="9246327"/>
                </a:cubicBezTo>
                <a:close/>
                <a:moveTo>
                  <a:pt x="7202936" y="9233558"/>
                </a:moveTo>
                <a:lnTo>
                  <a:pt x="7268040" y="9364439"/>
                </a:lnTo>
                <a:cubicBezTo>
                  <a:pt x="7268040" y="9364439"/>
                  <a:pt x="7411750" y="9385188"/>
                  <a:pt x="7411750" y="9385188"/>
                </a:cubicBezTo>
                <a:lnTo>
                  <a:pt x="7307741" y="9487339"/>
                </a:lnTo>
                <a:lnTo>
                  <a:pt x="7332355" y="9630989"/>
                </a:lnTo>
                <a:lnTo>
                  <a:pt x="7202936" y="9563155"/>
                </a:lnTo>
                <a:lnTo>
                  <a:pt x="7074313" y="9630989"/>
                </a:lnTo>
                <a:lnTo>
                  <a:pt x="7098927" y="9487339"/>
                </a:lnTo>
                <a:lnTo>
                  <a:pt x="6994917" y="9385188"/>
                </a:lnTo>
                <a:lnTo>
                  <a:pt x="7138626" y="9364439"/>
                </a:lnTo>
                <a:close/>
                <a:moveTo>
                  <a:pt x="16697984" y="9188069"/>
                </a:moveTo>
                <a:cubicBezTo>
                  <a:pt x="16697984" y="9188069"/>
                  <a:pt x="16728156" y="9261490"/>
                  <a:pt x="16728156" y="9261490"/>
                </a:cubicBezTo>
                <a:lnTo>
                  <a:pt x="16676548" y="9283037"/>
                </a:lnTo>
                <a:lnTo>
                  <a:pt x="16645584" y="9209616"/>
                </a:lnTo>
                <a:close/>
                <a:moveTo>
                  <a:pt x="16901242" y="9187271"/>
                </a:moveTo>
                <a:cubicBezTo>
                  <a:pt x="16901242" y="9187271"/>
                  <a:pt x="16953644" y="9208818"/>
                  <a:pt x="16953644" y="9208818"/>
                </a:cubicBezTo>
                <a:lnTo>
                  <a:pt x="16924266" y="9282239"/>
                </a:lnTo>
                <a:lnTo>
                  <a:pt x="16871070" y="9260692"/>
                </a:lnTo>
                <a:close/>
                <a:moveTo>
                  <a:pt x="16772618" y="9172906"/>
                </a:moveTo>
                <a:lnTo>
                  <a:pt x="16828990" y="9172906"/>
                </a:lnTo>
                <a:cubicBezTo>
                  <a:pt x="16828990" y="9172906"/>
                  <a:pt x="16828990" y="9252711"/>
                  <a:pt x="16828990" y="9252711"/>
                </a:cubicBezTo>
                <a:lnTo>
                  <a:pt x="16772618" y="9252711"/>
                </a:lnTo>
                <a:close/>
                <a:moveTo>
                  <a:pt x="12896453" y="9132205"/>
                </a:moveTo>
                <a:lnTo>
                  <a:pt x="13191810" y="9132205"/>
                </a:lnTo>
                <a:cubicBezTo>
                  <a:pt x="13232302" y="9132205"/>
                  <a:pt x="13264855" y="9164925"/>
                  <a:pt x="13264855" y="9205626"/>
                </a:cubicBezTo>
                <a:cubicBezTo>
                  <a:pt x="13264855" y="9205626"/>
                  <a:pt x="13264855" y="9287028"/>
                  <a:pt x="13264855" y="9287028"/>
                </a:cubicBezTo>
                <a:lnTo>
                  <a:pt x="12896453" y="9287028"/>
                </a:lnTo>
                <a:close/>
                <a:moveTo>
                  <a:pt x="12484382" y="9132205"/>
                </a:moveTo>
                <a:lnTo>
                  <a:pt x="12850402" y="9132205"/>
                </a:lnTo>
                <a:lnTo>
                  <a:pt x="12850402" y="9287028"/>
                </a:lnTo>
                <a:lnTo>
                  <a:pt x="12484382" y="9287028"/>
                </a:lnTo>
                <a:cubicBezTo>
                  <a:pt x="12484382" y="9287028"/>
                  <a:pt x="12484382" y="9132205"/>
                  <a:pt x="12484382" y="9132205"/>
                </a:cubicBezTo>
                <a:close/>
                <a:moveTo>
                  <a:pt x="12071517" y="9132205"/>
                </a:moveTo>
                <a:lnTo>
                  <a:pt x="12438332" y="9132205"/>
                </a:lnTo>
                <a:lnTo>
                  <a:pt x="12438332" y="9287028"/>
                </a:lnTo>
                <a:lnTo>
                  <a:pt x="12071517" y="9287028"/>
                </a:lnTo>
                <a:cubicBezTo>
                  <a:pt x="12071517" y="9287028"/>
                  <a:pt x="12071517" y="9132205"/>
                  <a:pt x="12071517" y="9132205"/>
                </a:cubicBezTo>
                <a:close/>
                <a:moveTo>
                  <a:pt x="11730110" y="9132205"/>
                </a:moveTo>
                <a:lnTo>
                  <a:pt x="12026261" y="9132205"/>
                </a:lnTo>
                <a:lnTo>
                  <a:pt x="12026261" y="9287028"/>
                </a:lnTo>
                <a:lnTo>
                  <a:pt x="11657064" y="9287028"/>
                </a:lnTo>
                <a:lnTo>
                  <a:pt x="11657064" y="9205626"/>
                </a:lnTo>
                <a:cubicBezTo>
                  <a:pt x="11657064" y="9164925"/>
                  <a:pt x="11689617" y="9132205"/>
                  <a:pt x="11730110" y="9132205"/>
                </a:cubicBezTo>
                <a:close/>
                <a:moveTo>
                  <a:pt x="483396" y="9118668"/>
                </a:moveTo>
                <a:cubicBezTo>
                  <a:pt x="543950" y="9118668"/>
                  <a:pt x="579610" y="9129331"/>
                  <a:pt x="581354" y="9129331"/>
                </a:cubicBezTo>
                <a:cubicBezTo>
                  <a:pt x="595610" y="9132899"/>
                  <a:pt x="604547" y="9143561"/>
                  <a:pt x="606291" y="9157792"/>
                </a:cubicBezTo>
                <a:lnTo>
                  <a:pt x="616972" y="9232473"/>
                </a:lnTo>
                <a:cubicBezTo>
                  <a:pt x="627696" y="9236041"/>
                  <a:pt x="622334" y="9234257"/>
                  <a:pt x="633015" y="9239567"/>
                </a:cubicBezTo>
                <a:lnTo>
                  <a:pt x="693612" y="9193348"/>
                </a:lnTo>
                <a:cubicBezTo>
                  <a:pt x="704292" y="9184470"/>
                  <a:pt x="720293" y="9184470"/>
                  <a:pt x="732761" y="9191564"/>
                </a:cubicBezTo>
                <a:cubicBezTo>
                  <a:pt x="734548" y="9191564"/>
                  <a:pt x="764846" y="9211148"/>
                  <a:pt x="807613" y="9253798"/>
                </a:cubicBezTo>
                <a:cubicBezTo>
                  <a:pt x="850337" y="9296491"/>
                  <a:pt x="869954" y="9326737"/>
                  <a:pt x="869954" y="9328478"/>
                </a:cubicBezTo>
                <a:cubicBezTo>
                  <a:pt x="877061" y="9340968"/>
                  <a:pt x="877061" y="9356940"/>
                  <a:pt x="868167" y="9367603"/>
                </a:cubicBezTo>
                <a:lnTo>
                  <a:pt x="821826" y="9428095"/>
                </a:lnTo>
                <a:cubicBezTo>
                  <a:pt x="827188" y="9438757"/>
                  <a:pt x="825400" y="9433405"/>
                  <a:pt x="828975" y="9444067"/>
                </a:cubicBezTo>
                <a:lnTo>
                  <a:pt x="903785" y="9454772"/>
                </a:lnTo>
                <a:cubicBezTo>
                  <a:pt x="918040" y="9456514"/>
                  <a:pt x="928721" y="9465435"/>
                  <a:pt x="932295" y="9479666"/>
                </a:cubicBezTo>
                <a:cubicBezTo>
                  <a:pt x="932295" y="9481408"/>
                  <a:pt x="942977" y="9517006"/>
                  <a:pt x="942977" y="9577456"/>
                </a:cubicBezTo>
                <a:cubicBezTo>
                  <a:pt x="942977" y="9637905"/>
                  <a:pt x="932295" y="9673504"/>
                  <a:pt x="932295" y="9675245"/>
                </a:cubicBezTo>
                <a:cubicBezTo>
                  <a:pt x="928721" y="9689476"/>
                  <a:pt x="918040" y="9698397"/>
                  <a:pt x="903785" y="9700139"/>
                </a:cubicBezTo>
                <a:lnTo>
                  <a:pt x="828975" y="9710801"/>
                </a:lnTo>
                <a:cubicBezTo>
                  <a:pt x="825400" y="9721506"/>
                  <a:pt x="827188" y="9716154"/>
                  <a:pt x="821826" y="9726816"/>
                </a:cubicBezTo>
                <a:lnTo>
                  <a:pt x="868167" y="9787308"/>
                </a:lnTo>
                <a:cubicBezTo>
                  <a:pt x="877061" y="9797971"/>
                  <a:pt x="877061" y="9813943"/>
                  <a:pt x="869954" y="9826390"/>
                </a:cubicBezTo>
                <a:cubicBezTo>
                  <a:pt x="869954" y="9828174"/>
                  <a:pt x="850337" y="9858420"/>
                  <a:pt x="807613" y="9901113"/>
                </a:cubicBezTo>
                <a:cubicBezTo>
                  <a:pt x="764846" y="9943763"/>
                  <a:pt x="734548" y="9963347"/>
                  <a:pt x="732761" y="9963347"/>
                </a:cubicBezTo>
                <a:cubicBezTo>
                  <a:pt x="720293" y="9970441"/>
                  <a:pt x="704292" y="9970441"/>
                  <a:pt x="693612" y="9961563"/>
                </a:cubicBezTo>
                <a:lnTo>
                  <a:pt x="633015" y="9915302"/>
                </a:lnTo>
                <a:cubicBezTo>
                  <a:pt x="622334" y="9920654"/>
                  <a:pt x="627696" y="9918870"/>
                  <a:pt x="616972" y="9922438"/>
                </a:cubicBezTo>
                <a:lnTo>
                  <a:pt x="606291" y="9997119"/>
                </a:lnTo>
                <a:cubicBezTo>
                  <a:pt x="604547" y="10011350"/>
                  <a:pt x="595610" y="10022012"/>
                  <a:pt x="581354" y="10025580"/>
                </a:cubicBezTo>
                <a:cubicBezTo>
                  <a:pt x="579610" y="10025580"/>
                  <a:pt x="543950" y="10036243"/>
                  <a:pt x="483396" y="10036243"/>
                </a:cubicBezTo>
                <a:cubicBezTo>
                  <a:pt x="422842" y="10036243"/>
                  <a:pt x="387182" y="10025580"/>
                  <a:pt x="385437" y="10025580"/>
                </a:cubicBezTo>
                <a:cubicBezTo>
                  <a:pt x="371182" y="10022012"/>
                  <a:pt x="362245" y="10011350"/>
                  <a:pt x="360500" y="9997119"/>
                </a:cubicBezTo>
                <a:lnTo>
                  <a:pt x="351564" y="9922438"/>
                </a:lnTo>
                <a:cubicBezTo>
                  <a:pt x="340883" y="9918870"/>
                  <a:pt x="344458" y="9920654"/>
                  <a:pt x="333777" y="9915302"/>
                </a:cubicBezTo>
                <a:lnTo>
                  <a:pt x="273180" y="9961563"/>
                </a:lnTo>
                <a:cubicBezTo>
                  <a:pt x="262499" y="9970441"/>
                  <a:pt x="246499" y="9970441"/>
                  <a:pt x="233988" y="9963347"/>
                </a:cubicBezTo>
                <a:cubicBezTo>
                  <a:pt x="232244" y="9963347"/>
                  <a:pt x="201945" y="9943763"/>
                  <a:pt x="159179" y="9901113"/>
                </a:cubicBezTo>
                <a:cubicBezTo>
                  <a:pt x="116455" y="9858420"/>
                  <a:pt x="96837" y="9828174"/>
                  <a:pt x="96837" y="9826390"/>
                </a:cubicBezTo>
                <a:cubicBezTo>
                  <a:pt x="89731" y="9813943"/>
                  <a:pt x="89731" y="9797971"/>
                  <a:pt x="98624" y="9787308"/>
                </a:cubicBezTo>
                <a:lnTo>
                  <a:pt x="144923" y="9726816"/>
                </a:lnTo>
                <a:cubicBezTo>
                  <a:pt x="139604" y="9716154"/>
                  <a:pt x="141391" y="9721506"/>
                  <a:pt x="137817" y="9710801"/>
                </a:cubicBezTo>
                <a:lnTo>
                  <a:pt x="63007" y="9700139"/>
                </a:lnTo>
                <a:cubicBezTo>
                  <a:pt x="48752" y="9698397"/>
                  <a:pt x="38070" y="9689476"/>
                  <a:pt x="34496" y="9675245"/>
                </a:cubicBezTo>
                <a:cubicBezTo>
                  <a:pt x="34496" y="9673504"/>
                  <a:pt x="23815" y="9637905"/>
                  <a:pt x="23815" y="9577456"/>
                </a:cubicBezTo>
                <a:cubicBezTo>
                  <a:pt x="23815" y="9517006"/>
                  <a:pt x="34496" y="9481408"/>
                  <a:pt x="34496" y="9479666"/>
                </a:cubicBezTo>
                <a:cubicBezTo>
                  <a:pt x="38070" y="9465435"/>
                  <a:pt x="48752" y="9456514"/>
                  <a:pt x="63007" y="9454772"/>
                </a:cubicBezTo>
                <a:lnTo>
                  <a:pt x="137817" y="9445851"/>
                </a:lnTo>
                <a:cubicBezTo>
                  <a:pt x="141391" y="9435189"/>
                  <a:pt x="139604" y="9438757"/>
                  <a:pt x="144923" y="9428095"/>
                </a:cubicBezTo>
                <a:lnTo>
                  <a:pt x="98624" y="9367603"/>
                </a:lnTo>
                <a:cubicBezTo>
                  <a:pt x="89731" y="9356940"/>
                  <a:pt x="89731" y="9340968"/>
                  <a:pt x="96837" y="9328478"/>
                </a:cubicBezTo>
                <a:cubicBezTo>
                  <a:pt x="96837" y="9326737"/>
                  <a:pt x="116455" y="9296491"/>
                  <a:pt x="159179" y="9253798"/>
                </a:cubicBezTo>
                <a:cubicBezTo>
                  <a:pt x="201945" y="9211148"/>
                  <a:pt x="232244" y="9191564"/>
                  <a:pt x="233988" y="9191564"/>
                </a:cubicBezTo>
                <a:cubicBezTo>
                  <a:pt x="246499" y="9184470"/>
                  <a:pt x="262499" y="9184470"/>
                  <a:pt x="273180" y="9193348"/>
                </a:cubicBezTo>
                <a:lnTo>
                  <a:pt x="333777" y="9239567"/>
                </a:lnTo>
                <a:cubicBezTo>
                  <a:pt x="344458" y="9234257"/>
                  <a:pt x="339096" y="9236041"/>
                  <a:pt x="349777" y="9232473"/>
                </a:cubicBezTo>
                <a:lnTo>
                  <a:pt x="360500" y="9157792"/>
                </a:lnTo>
                <a:cubicBezTo>
                  <a:pt x="362245" y="9143561"/>
                  <a:pt x="371182" y="9132899"/>
                  <a:pt x="385437" y="9129331"/>
                </a:cubicBezTo>
                <a:cubicBezTo>
                  <a:pt x="387182" y="9129331"/>
                  <a:pt x="422842" y="9118668"/>
                  <a:pt x="483396" y="9118668"/>
                </a:cubicBezTo>
                <a:close/>
                <a:moveTo>
                  <a:pt x="9173523" y="9046015"/>
                </a:moveTo>
                <a:lnTo>
                  <a:pt x="9337081" y="9046015"/>
                </a:lnTo>
                <a:cubicBezTo>
                  <a:pt x="9473644" y="9046015"/>
                  <a:pt x="9585594" y="9157743"/>
                  <a:pt x="9585594" y="9294210"/>
                </a:cubicBezTo>
                <a:lnTo>
                  <a:pt x="9585594" y="9496118"/>
                </a:lnTo>
                <a:cubicBezTo>
                  <a:pt x="9585594" y="9496118"/>
                  <a:pt x="9584006" y="9496118"/>
                  <a:pt x="9584006" y="9496118"/>
                </a:cubicBezTo>
                <a:lnTo>
                  <a:pt x="9571303" y="9502502"/>
                </a:lnTo>
                <a:cubicBezTo>
                  <a:pt x="9564951" y="9505695"/>
                  <a:pt x="9472057" y="9551982"/>
                  <a:pt x="9310086" y="9557568"/>
                </a:cubicBezTo>
                <a:lnTo>
                  <a:pt x="9310086" y="9495320"/>
                </a:lnTo>
                <a:cubicBezTo>
                  <a:pt x="9310086" y="9362045"/>
                  <a:pt x="9221162" y="9248721"/>
                  <a:pt x="9098890" y="9212809"/>
                </a:cubicBezTo>
                <a:cubicBezTo>
                  <a:pt x="9143353" y="9170512"/>
                  <a:pt x="9171142" y="9111456"/>
                  <a:pt x="9173523" y="9046015"/>
                </a:cubicBezTo>
                <a:close/>
                <a:moveTo>
                  <a:pt x="8509764" y="9046015"/>
                </a:moveTo>
                <a:lnTo>
                  <a:pt x="8674116" y="9046015"/>
                </a:lnTo>
                <a:cubicBezTo>
                  <a:pt x="8680468" y="9046015"/>
                  <a:pt x="8686819" y="9046015"/>
                  <a:pt x="8692377" y="9046813"/>
                </a:cubicBezTo>
                <a:cubicBezTo>
                  <a:pt x="8694759" y="9111456"/>
                  <a:pt x="8722548" y="9170512"/>
                  <a:pt x="8766216" y="9212809"/>
                </a:cubicBezTo>
                <a:cubicBezTo>
                  <a:pt x="8644739" y="9248721"/>
                  <a:pt x="8555020" y="9362045"/>
                  <a:pt x="8555020" y="9495320"/>
                </a:cubicBezTo>
                <a:lnTo>
                  <a:pt x="8555020" y="9556770"/>
                </a:lnTo>
                <a:cubicBezTo>
                  <a:pt x="8474035" y="9551982"/>
                  <a:pt x="8380346" y="9536819"/>
                  <a:pt x="8274748" y="9504099"/>
                </a:cubicBezTo>
                <a:cubicBezTo>
                  <a:pt x="8274748" y="9504099"/>
                  <a:pt x="8261251" y="9499310"/>
                  <a:pt x="8261251" y="9499310"/>
                </a:cubicBezTo>
                <a:lnTo>
                  <a:pt x="8260457" y="9496118"/>
                </a:lnTo>
                <a:lnTo>
                  <a:pt x="8260457" y="9294210"/>
                </a:lnTo>
                <a:cubicBezTo>
                  <a:pt x="8260457" y="9157743"/>
                  <a:pt x="8372407" y="9046015"/>
                  <a:pt x="8509764" y="9046015"/>
                </a:cubicBezTo>
                <a:close/>
                <a:moveTo>
                  <a:pt x="3680883" y="8882414"/>
                </a:moveTo>
                <a:cubicBezTo>
                  <a:pt x="3798390" y="8882414"/>
                  <a:pt x="3893667" y="8977383"/>
                  <a:pt x="3893667" y="9094697"/>
                </a:cubicBezTo>
                <a:cubicBezTo>
                  <a:pt x="3893667" y="9212809"/>
                  <a:pt x="3798390" y="9307777"/>
                  <a:pt x="3680883" y="9307777"/>
                </a:cubicBezTo>
                <a:cubicBezTo>
                  <a:pt x="3564166" y="9307777"/>
                  <a:pt x="3468889" y="9212809"/>
                  <a:pt x="3468889" y="9094697"/>
                </a:cubicBezTo>
                <a:cubicBezTo>
                  <a:pt x="3468889" y="8977383"/>
                  <a:pt x="3564166" y="8882414"/>
                  <a:pt x="3680883" y="8882414"/>
                </a:cubicBezTo>
                <a:close/>
                <a:moveTo>
                  <a:pt x="8932950" y="8844906"/>
                </a:moveTo>
                <a:cubicBezTo>
                  <a:pt x="9040136" y="8844906"/>
                  <a:pt x="9127473" y="8931894"/>
                  <a:pt x="9127473" y="9038833"/>
                </a:cubicBezTo>
                <a:cubicBezTo>
                  <a:pt x="9127473" y="9145772"/>
                  <a:pt x="9040136" y="9233558"/>
                  <a:pt x="8932950" y="9233558"/>
                </a:cubicBezTo>
                <a:cubicBezTo>
                  <a:pt x="8825764" y="9233558"/>
                  <a:pt x="8738427" y="9146570"/>
                  <a:pt x="8738427" y="9038833"/>
                </a:cubicBezTo>
                <a:cubicBezTo>
                  <a:pt x="8738427" y="8931894"/>
                  <a:pt x="8825764" y="8844906"/>
                  <a:pt x="8932950" y="8844906"/>
                </a:cubicBezTo>
                <a:close/>
                <a:moveTo>
                  <a:pt x="4318448" y="8776273"/>
                </a:moveTo>
                <a:cubicBezTo>
                  <a:pt x="4465325" y="8776273"/>
                  <a:pt x="4584420" y="8895183"/>
                  <a:pt x="4584420" y="9042025"/>
                </a:cubicBezTo>
                <a:cubicBezTo>
                  <a:pt x="4584420" y="9188867"/>
                  <a:pt x="4465325" y="9307777"/>
                  <a:pt x="4318448" y="9307777"/>
                </a:cubicBezTo>
                <a:cubicBezTo>
                  <a:pt x="4172348" y="9307777"/>
                  <a:pt x="4053254" y="9188867"/>
                  <a:pt x="4053254" y="9042025"/>
                </a:cubicBezTo>
                <a:cubicBezTo>
                  <a:pt x="4053254" y="8895183"/>
                  <a:pt x="4172348" y="8776273"/>
                  <a:pt x="4318448" y="8776273"/>
                </a:cubicBezTo>
                <a:close/>
                <a:moveTo>
                  <a:pt x="10701917" y="8695669"/>
                </a:moveTo>
                <a:lnTo>
                  <a:pt x="10767817" y="8828146"/>
                </a:lnTo>
                <a:cubicBezTo>
                  <a:pt x="10767817" y="8828146"/>
                  <a:pt x="10913908" y="8849694"/>
                  <a:pt x="10913908" y="8849694"/>
                </a:cubicBezTo>
                <a:lnTo>
                  <a:pt x="10808309" y="8952643"/>
                </a:lnTo>
                <a:lnTo>
                  <a:pt x="10832923" y="9098687"/>
                </a:lnTo>
                <a:lnTo>
                  <a:pt x="10701917" y="9029256"/>
                </a:lnTo>
                <a:lnTo>
                  <a:pt x="10570912" y="9098687"/>
                </a:lnTo>
                <a:lnTo>
                  <a:pt x="10596319" y="8952643"/>
                </a:lnTo>
                <a:lnTo>
                  <a:pt x="10489927" y="8849694"/>
                </a:lnTo>
                <a:lnTo>
                  <a:pt x="10636812" y="8828146"/>
                </a:lnTo>
                <a:close/>
                <a:moveTo>
                  <a:pt x="9254509" y="8643796"/>
                </a:moveTo>
                <a:cubicBezTo>
                  <a:pt x="9361695" y="8643796"/>
                  <a:pt x="9448237" y="8730784"/>
                  <a:pt x="9448237" y="8838521"/>
                </a:cubicBezTo>
                <a:cubicBezTo>
                  <a:pt x="9448237" y="8945460"/>
                  <a:pt x="9361695" y="9032448"/>
                  <a:pt x="9254509" y="9032448"/>
                </a:cubicBezTo>
                <a:cubicBezTo>
                  <a:pt x="9225132" y="9032448"/>
                  <a:pt x="9197343" y="9026064"/>
                  <a:pt x="9171936" y="9014093"/>
                </a:cubicBezTo>
                <a:cubicBezTo>
                  <a:pt x="9163996" y="8939076"/>
                  <a:pt x="9121121" y="8873636"/>
                  <a:pt x="9059986" y="8835329"/>
                </a:cubicBezTo>
                <a:cubicBezTo>
                  <a:pt x="9061574" y="8729188"/>
                  <a:pt x="9148116" y="8643796"/>
                  <a:pt x="9254509" y="8643796"/>
                </a:cubicBezTo>
                <a:close/>
                <a:moveTo>
                  <a:pt x="8591543" y="8643796"/>
                </a:moveTo>
                <a:cubicBezTo>
                  <a:pt x="8699523" y="8643796"/>
                  <a:pt x="8786066" y="8730784"/>
                  <a:pt x="8786066" y="8838521"/>
                </a:cubicBezTo>
                <a:cubicBezTo>
                  <a:pt x="8786066" y="8841713"/>
                  <a:pt x="8786066" y="8845704"/>
                  <a:pt x="8786066" y="8848896"/>
                </a:cubicBezTo>
                <a:cubicBezTo>
                  <a:pt x="8738427" y="8886404"/>
                  <a:pt x="8705081" y="8940672"/>
                  <a:pt x="8695553" y="9002920"/>
                </a:cubicBezTo>
                <a:cubicBezTo>
                  <a:pt x="8665382" y="9021276"/>
                  <a:pt x="8629653" y="9032448"/>
                  <a:pt x="8591543" y="9032448"/>
                </a:cubicBezTo>
                <a:cubicBezTo>
                  <a:pt x="8484357" y="9032448"/>
                  <a:pt x="8397814" y="8945460"/>
                  <a:pt x="8397814" y="8838521"/>
                </a:cubicBezTo>
                <a:cubicBezTo>
                  <a:pt x="8397814" y="8730784"/>
                  <a:pt x="8484357" y="8643796"/>
                  <a:pt x="8591543" y="8643796"/>
                </a:cubicBezTo>
                <a:close/>
                <a:moveTo>
                  <a:pt x="2435933" y="8585538"/>
                </a:moveTo>
                <a:lnTo>
                  <a:pt x="3071111" y="8585538"/>
                </a:lnTo>
                <a:cubicBezTo>
                  <a:pt x="3080638" y="8585538"/>
                  <a:pt x="3089372" y="8587932"/>
                  <a:pt x="3098106" y="8591124"/>
                </a:cubicBezTo>
                <a:cubicBezTo>
                  <a:pt x="3110808" y="8596711"/>
                  <a:pt x="3121924" y="8604691"/>
                  <a:pt x="3129865" y="8615864"/>
                </a:cubicBezTo>
                <a:cubicBezTo>
                  <a:pt x="3137803" y="8627835"/>
                  <a:pt x="3140979" y="8639806"/>
                  <a:pt x="3140979" y="8653373"/>
                </a:cubicBezTo>
                <a:lnTo>
                  <a:pt x="3140979" y="9434668"/>
                </a:lnTo>
                <a:cubicBezTo>
                  <a:pt x="3140979" y="9449033"/>
                  <a:pt x="3137803" y="9461004"/>
                  <a:pt x="3129865" y="9472176"/>
                </a:cubicBezTo>
                <a:cubicBezTo>
                  <a:pt x="3121924" y="9484147"/>
                  <a:pt x="3110808" y="9492128"/>
                  <a:pt x="3098106" y="9497714"/>
                </a:cubicBezTo>
                <a:cubicBezTo>
                  <a:pt x="3090166" y="9500906"/>
                  <a:pt x="3081432" y="9502502"/>
                  <a:pt x="3071111" y="9502502"/>
                </a:cubicBezTo>
                <a:cubicBezTo>
                  <a:pt x="3052055" y="9502502"/>
                  <a:pt x="3034587" y="9495320"/>
                  <a:pt x="3021090" y="9482551"/>
                </a:cubicBezTo>
                <a:lnTo>
                  <a:pt x="2753522" y="9225578"/>
                </a:lnTo>
                <a:lnTo>
                  <a:pt x="2485954" y="9482551"/>
                </a:lnTo>
                <a:cubicBezTo>
                  <a:pt x="2471663" y="9496118"/>
                  <a:pt x="2454989" y="9502502"/>
                  <a:pt x="2435933" y="9502502"/>
                </a:cubicBezTo>
                <a:cubicBezTo>
                  <a:pt x="2426406" y="9502502"/>
                  <a:pt x="2417673" y="9500906"/>
                  <a:pt x="2408938" y="9497714"/>
                </a:cubicBezTo>
                <a:cubicBezTo>
                  <a:pt x="2396236" y="9492128"/>
                  <a:pt x="2385119" y="9484147"/>
                  <a:pt x="2377180" y="9472176"/>
                </a:cubicBezTo>
                <a:cubicBezTo>
                  <a:pt x="2369240" y="9461004"/>
                  <a:pt x="2366065" y="9449033"/>
                  <a:pt x="2366065" y="9434668"/>
                </a:cubicBezTo>
                <a:lnTo>
                  <a:pt x="2366065" y="8653373"/>
                </a:lnTo>
                <a:cubicBezTo>
                  <a:pt x="2366065" y="8639806"/>
                  <a:pt x="2369240" y="8627835"/>
                  <a:pt x="2377180" y="8615864"/>
                </a:cubicBezTo>
                <a:cubicBezTo>
                  <a:pt x="2385119" y="8604691"/>
                  <a:pt x="2396236" y="8596711"/>
                  <a:pt x="2408938" y="8591124"/>
                </a:cubicBezTo>
                <a:cubicBezTo>
                  <a:pt x="2417673" y="8587932"/>
                  <a:pt x="2426406" y="8585538"/>
                  <a:pt x="2435933" y="8585538"/>
                </a:cubicBezTo>
                <a:close/>
                <a:moveTo>
                  <a:pt x="15459063" y="8547168"/>
                </a:moveTo>
                <a:cubicBezTo>
                  <a:pt x="15279633" y="8547168"/>
                  <a:pt x="15138388" y="8688413"/>
                  <a:pt x="15138388" y="8867843"/>
                </a:cubicBezTo>
                <a:cubicBezTo>
                  <a:pt x="15138388" y="9047273"/>
                  <a:pt x="15279633" y="9188518"/>
                  <a:pt x="15459063" y="9188518"/>
                </a:cubicBezTo>
                <a:cubicBezTo>
                  <a:pt x="15638493" y="9188518"/>
                  <a:pt x="15779738" y="9047273"/>
                  <a:pt x="15779738" y="8867843"/>
                </a:cubicBezTo>
                <a:cubicBezTo>
                  <a:pt x="15779738" y="8688413"/>
                  <a:pt x="15638493" y="8547168"/>
                  <a:pt x="15459063" y="8547168"/>
                </a:cubicBezTo>
                <a:close/>
                <a:moveTo>
                  <a:pt x="1810151" y="8417713"/>
                </a:moveTo>
                <a:cubicBezTo>
                  <a:pt x="1985460" y="8402943"/>
                  <a:pt x="2166281" y="8530572"/>
                  <a:pt x="2170747" y="8788244"/>
                </a:cubicBezTo>
                <a:cubicBezTo>
                  <a:pt x="2173130" y="9156945"/>
                  <a:pt x="1723741" y="9413918"/>
                  <a:pt x="1494278" y="9631787"/>
                </a:cubicBezTo>
                <a:lnTo>
                  <a:pt x="1494278" y="9632585"/>
                </a:lnTo>
                <a:cubicBezTo>
                  <a:pt x="1493484" y="9632585"/>
                  <a:pt x="1493484" y="9632585"/>
                  <a:pt x="1493484" y="9632585"/>
                </a:cubicBezTo>
                <a:cubicBezTo>
                  <a:pt x="1493484" y="9632585"/>
                  <a:pt x="1493484" y="9632585"/>
                  <a:pt x="1492690" y="9632585"/>
                </a:cubicBezTo>
                <a:lnTo>
                  <a:pt x="1492690" y="9631787"/>
                </a:lnTo>
                <a:cubicBezTo>
                  <a:pt x="1257675" y="9420303"/>
                  <a:pt x="801937" y="9174502"/>
                  <a:pt x="793998" y="8806599"/>
                </a:cubicBezTo>
                <a:cubicBezTo>
                  <a:pt x="790028" y="8347718"/>
                  <a:pt x="1354540" y="8286268"/>
                  <a:pt x="1465695" y="8717217"/>
                </a:cubicBezTo>
                <a:lnTo>
                  <a:pt x="1483163" y="8781061"/>
                </a:lnTo>
                <a:lnTo>
                  <a:pt x="1496660" y="8716419"/>
                </a:lnTo>
                <a:cubicBezTo>
                  <a:pt x="1540780" y="8526832"/>
                  <a:pt x="1673799" y="8429201"/>
                  <a:pt x="1810151" y="8417713"/>
                </a:cubicBezTo>
                <a:close/>
                <a:moveTo>
                  <a:pt x="311265" y="8413956"/>
                </a:moveTo>
                <a:lnTo>
                  <a:pt x="375576" y="8544837"/>
                </a:lnTo>
                <a:cubicBezTo>
                  <a:pt x="375576" y="8544837"/>
                  <a:pt x="520079" y="8566385"/>
                  <a:pt x="520079" y="8566385"/>
                </a:cubicBezTo>
                <a:lnTo>
                  <a:pt x="415275" y="8667738"/>
                </a:lnTo>
                <a:lnTo>
                  <a:pt x="439888" y="8811387"/>
                </a:lnTo>
                <a:lnTo>
                  <a:pt x="311265" y="8743553"/>
                </a:lnTo>
                <a:lnTo>
                  <a:pt x="181848" y="8811387"/>
                </a:lnTo>
                <a:lnTo>
                  <a:pt x="206461" y="8667738"/>
                </a:lnTo>
                <a:lnTo>
                  <a:pt x="102451" y="8566385"/>
                </a:lnTo>
                <a:lnTo>
                  <a:pt x="246953" y="8544837"/>
                </a:lnTo>
                <a:close/>
                <a:moveTo>
                  <a:pt x="10574088" y="8411562"/>
                </a:moveTo>
                <a:cubicBezTo>
                  <a:pt x="10590761" y="8411562"/>
                  <a:pt x="10604259" y="8425129"/>
                  <a:pt x="10604259" y="8441090"/>
                </a:cubicBezTo>
                <a:cubicBezTo>
                  <a:pt x="10604259" y="8458647"/>
                  <a:pt x="10590761" y="8472214"/>
                  <a:pt x="10574088" y="8472214"/>
                </a:cubicBezTo>
                <a:cubicBezTo>
                  <a:pt x="10250942" y="8472214"/>
                  <a:pt x="9967494" y="8642200"/>
                  <a:pt x="9967494" y="8836127"/>
                </a:cubicBezTo>
                <a:cubicBezTo>
                  <a:pt x="9967494" y="8852886"/>
                  <a:pt x="9953203" y="8866453"/>
                  <a:pt x="9936529" y="8866453"/>
                </a:cubicBezTo>
                <a:cubicBezTo>
                  <a:pt x="9919856" y="8866453"/>
                  <a:pt x="9906359" y="8852886"/>
                  <a:pt x="9906359" y="8836127"/>
                </a:cubicBezTo>
                <a:cubicBezTo>
                  <a:pt x="9906359" y="8606287"/>
                  <a:pt x="10212037" y="8411562"/>
                  <a:pt x="10574088" y="8411562"/>
                </a:cubicBezTo>
                <a:close/>
                <a:moveTo>
                  <a:pt x="15455888" y="8394768"/>
                </a:moveTo>
                <a:cubicBezTo>
                  <a:pt x="15715682" y="8394768"/>
                  <a:pt x="15925788" y="8604874"/>
                  <a:pt x="15925788" y="8864668"/>
                </a:cubicBezTo>
                <a:cubicBezTo>
                  <a:pt x="15925788" y="9124462"/>
                  <a:pt x="15715682" y="9334568"/>
                  <a:pt x="15455888" y="9334568"/>
                </a:cubicBezTo>
                <a:cubicBezTo>
                  <a:pt x="15196094" y="9334568"/>
                  <a:pt x="14985988" y="9124462"/>
                  <a:pt x="14985988" y="8864668"/>
                </a:cubicBezTo>
                <a:cubicBezTo>
                  <a:pt x="14985988" y="8604874"/>
                  <a:pt x="15196094" y="8394768"/>
                  <a:pt x="15455888" y="8394768"/>
                </a:cubicBezTo>
                <a:close/>
                <a:moveTo>
                  <a:pt x="14127944" y="8255068"/>
                </a:moveTo>
                <a:cubicBezTo>
                  <a:pt x="14105219" y="8255068"/>
                  <a:pt x="14085916" y="8263017"/>
                  <a:pt x="14070026" y="8278914"/>
                </a:cubicBezTo>
                <a:cubicBezTo>
                  <a:pt x="14054137" y="8294811"/>
                  <a:pt x="14046188" y="8314122"/>
                  <a:pt x="14046188" y="8336855"/>
                </a:cubicBezTo>
                <a:cubicBezTo>
                  <a:pt x="14046188" y="8359580"/>
                  <a:pt x="14054137" y="8378899"/>
                  <a:pt x="14070026" y="8394735"/>
                </a:cubicBezTo>
                <a:cubicBezTo>
                  <a:pt x="14085916" y="8410693"/>
                  <a:pt x="14105219" y="8418581"/>
                  <a:pt x="14127944" y="8418581"/>
                </a:cubicBezTo>
                <a:cubicBezTo>
                  <a:pt x="14150662" y="8418581"/>
                  <a:pt x="14169913" y="8410693"/>
                  <a:pt x="14185863" y="8394735"/>
                </a:cubicBezTo>
                <a:cubicBezTo>
                  <a:pt x="14201692" y="8378899"/>
                  <a:pt x="14209701" y="8359580"/>
                  <a:pt x="14209701" y="8336855"/>
                </a:cubicBezTo>
                <a:cubicBezTo>
                  <a:pt x="14209701" y="8314122"/>
                  <a:pt x="14201692" y="8294811"/>
                  <a:pt x="14185863" y="8278914"/>
                </a:cubicBezTo>
                <a:cubicBezTo>
                  <a:pt x="14169913" y="8263017"/>
                  <a:pt x="14150662" y="8255068"/>
                  <a:pt x="14127944" y="8255068"/>
                </a:cubicBezTo>
                <a:close/>
                <a:moveTo>
                  <a:pt x="10577500" y="8229668"/>
                </a:moveTo>
                <a:cubicBezTo>
                  <a:pt x="10109120" y="8229668"/>
                  <a:pt x="9728188" y="8501501"/>
                  <a:pt x="9728188" y="8836134"/>
                </a:cubicBezTo>
                <a:cubicBezTo>
                  <a:pt x="9728188" y="9030291"/>
                  <a:pt x="9862348" y="9215135"/>
                  <a:pt x="10087180" y="9329676"/>
                </a:cubicBezTo>
                <a:cubicBezTo>
                  <a:pt x="10127758" y="9350760"/>
                  <a:pt x="10153237" y="9392218"/>
                  <a:pt x="10153237" y="9437750"/>
                </a:cubicBezTo>
                <a:cubicBezTo>
                  <a:pt x="10153237" y="9441307"/>
                  <a:pt x="10152923" y="9445187"/>
                  <a:pt x="10152687" y="9449068"/>
                </a:cubicBezTo>
                <a:cubicBezTo>
                  <a:pt x="10151507" y="9511804"/>
                  <a:pt x="10132870" y="9572470"/>
                  <a:pt x="10109120" y="9626668"/>
                </a:cubicBezTo>
                <a:cubicBezTo>
                  <a:pt x="10196489" y="9574927"/>
                  <a:pt x="10270568" y="9504366"/>
                  <a:pt x="10296362" y="9472739"/>
                </a:cubicBezTo>
                <a:cubicBezTo>
                  <a:pt x="10319718" y="9444605"/>
                  <a:pt x="10354084" y="9428566"/>
                  <a:pt x="10390259" y="9428566"/>
                </a:cubicBezTo>
                <a:cubicBezTo>
                  <a:pt x="10395842" y="9428566"/>
                  <a:pt x="10401819" y="9428889"/>
                  <a:pt x="10407717" y="9429794"/>
                </a:cubicBezTo>
                <a:cubicBezTo>
                  <a:pt x="10464573" y="9438073"/>
                  <a:pt x="10521745" y="9442536"/>
                  <a:pt x="10577500" y="9442536"/>
                </a:cubicBezTo>
                <a:cubicBezTo>
                  <a:pt x="11045881" y="9442536"/>
                  <a:pt x="11426813" y="9170379"/>
                  <a:pt x="11426813" y="8836134"/>
                </a:cubicBezTo>
                <a:cubicBezTo>
                  <a:pt x="11426813" y="8501501"/>
                  <a:pt x="11045566" y="8229668"/>
                  <a:pt x="10577500" y="8229668"/>
                </a:cubicBezTo>
                <a:close/>
                <a:moveTo>
                  <a:pt x="12353913" y="8140768"/>
                </a:moveTo>
                <a:cubicBezTo>
                  <a:pt x="12322413" y="8146150"/>
                  <a:pt x="12292951" y="8153982"/>
                  <a:pt x="12274885" y="8172142"/>
                </a:cubicBezTo>
                <a:cubicBezTo>
                  <a:pt x="12229178" y="8217423"/>
                  <a:pt x="12191988" y="8298404"/>
                  <a:pt x="12191988" y="8352680"/>
                </a:cubicBezTo>
                <a:cubicBezTo>
                  <a:pt x="12191988" y="8370956"/>
                  <a:pt x="12204102" y="8370956"/>
                  <a:pt x="12209927" y="8370956"/>
                </a:cubicBezTo>
                <a:cubicBezTo>
                  <a:pt x="12250423" y="8370956"/>
                  <a:pt x="12308057" y="8330705"/>
                  <a:pt x="12353913" y="8140768"/>
                </a:cubicBezTo>
                <a:close/>
                <a:moveTo>
                  <a:pt x="5695979" y="8125060"/>
                </a:moveTo>
                <a:lnTo>
                  <a:pt x="5969897" y="8125060"/>
                </a:lnTo>
                <a:cubicBezTo>
                  <a:pt x="6022303" y="8125060"/>
                  <a:pt x="6067562" y="8143416"/>
                  <a:pt x="6105672" y="8181722"/>
                </a:cubicBezTo>
                <a:cubicBezTo>
                  <a:pt x="6142986" y="8219231"/>
                  <a:pt x="6162042" y="8263922"/>
                  <a:pt x="6162042" y="8316594"/>
                </a:cubicBezTo>
                <a:lnTo>
                  <a:pt x="6162042" y="8343728"/>
                </a:lnTo>
                <a:lnTo>
                  <a:pt x="6737671" y="8343728"/>
                </a:lnTo>
                <a:cubicBezTo>
                  <a:pt x="6790072" y="8343728"/>
                  <a:pt x="6835330" y="8362880"/>
                  <a:pt x="6872645" y="8400389"/>
                </a:cubicBezTo>
                <a:cubicBezTo>
                  <a:pt x="6910757" y="8438696"/>
                  <a:pt x="6929021" y="8483387"/>
                  <a:pt x="6929021" y="8536059"/>
                </a:cubicBezTo>
                <a:lnTo>
                  <a:pt x="6929021" y="9138590"/>
                </a:lnTo>
                <a:cubicBezTo>
                  <a:pt x="6929021" y="9191261"/>
                  <a:pt x="6910757" y="9236750"/>
                  <a:pt x="6872645" y="9274259"/>
                </a:cubicBezTo>
                <a:cubicBezTo>
                  <a:pt x="6835330" y="9311767"/>
                  <a:pt x="6790072" y="9330921"/>
                  <a:pt x="6737671" y="9330921"/>
                </a:cubicBezTo>
                <a:lnTo>
                  <a:pt x="5695979" y="9330921"/>
                </a:lnTo>
                <a:cubicBezTo>
                  <a:pt x="5643572" y="9330921"/>
                  <a:pt x="5598312" y="9311767"/>
                  <a:pt x="5560992" y="9274259"/>
                </a:cubicBezTo>
                <a:cubicBezTo>
                  <a:pt x="5522883" y="9236750"/>
                  <a:pt x="5503831" y="9191261"/>
                  <a:pt x="5503831" y="9138590"/>
                </a:cubicBezTo>
                <a:lnTo>
                  <a:pt x="5503831" y="8316594"/>
                </a:lnTo>
                <a:cubicBezTo>
                  <a:pt x="5503831" y="8263922"/>
                  <a:pt x="5522883" y="8219231"/>
                  <a:pt x="5560992" y="8181722"/>
                </a:cubicBezTo>
                <a:cubicBezTo>
                  <a:pt x="5598312" y="8143416"/>
                  <a:pt x="5643572" y="8125060"/>
                  <a:pt x="5695979" y="8125060"/>
                </a:cubicBezTo>
                <a:close/>
                <a:moveTo>
                  <a:pt x="10571944" y="8115368"/>
                </a:moveTo>
                <a:cubicBezTo>
                  <a:pt x="11107748" y="8115368"/>
                  <a:pt x="11542701" y="8441252"/>
                  <a:pt x="11542701" y="8843575"/>
                </a:cubicBezTo>
                <a:cubicBezTo>
                  <a:pt x="11542701" y="9245504"/>
                  <a:pt x="11107748" y="9571388"/>
                  <a:pt x="10571944" y="9571388"/>
                </a:cubicBezTo>
                <a:cubicBezTo>
                  <a:pt x="10507677" y="9571388"/>
                  <a:pt x="10445117" y="9566356"/>
                  <a:pt x="10384714" y="9557548"/>
                </a:cubicBezTo>
                <a:cubicBezTo>
                  <a:pt x="10343188" y="9608192"/>
                  <a:pt x="10164676" y="9782301"/>
                  <a:pt x="9975019" y="9813442"/>
                </a:cubicBezTo>
                <a:cubicBezTo>
                  <a:pt x="9975379" y="9812578"/>
                  <a:pt x="9965312" y="9813993"/>
                  <a:pt x="9959649" y="9813993"/>
                </a:cubicBezTo>
                <a:cubicBezTo>
                  <a:pt x="9929088" y="9813993"/>
                  <a:pt x="9904549" y="9789457"/>
                  <a:pt x="9904549" y="9759260"/>
                </a:cubicBezTo>
                <a:cubicBezTo>
                  <a:pt x="9904549" y="9751474"/>
                  <a:pt x="9906257" y="9744161"/>
                  <a:pt x="9909044" y="9737634"/>
                </a:cubicBezTo>
                <a:cubicBezTo>
                  <a:pt x="9944458" y="9675980"/>
                  <a:pt x="10025984" y="9558963"/>
                  <a:pt x="10025984" y="9450283"/>
                </a:cubicBezTo>
                <a:cubicBezTo>
                  <a:pt x="10025984" y="9448474"/>
                  <a:pt x="10026254" y="9447294"/>
                  <a:pt x="10026254" y="9445486"/>
                </a:cubicBezTo>
                <a:cubicBezTo>
                  <a:pt x="9769722" y="9314629"/>
                  <a:pt x="9601188" y="9093807"/>
                  <a:pt x="9601188" y="8843575"/>
                </a:cubicBezTo>
                <a:cubicBezTo>
                  <a:pt x="9601188" y="8441252"/>
                  <a:pt x="10035691" y="8115368"/>
                  <a:pt x="10571944" y="8115368"/>
                </a:cubicBezTo>
                <a:close/>
                <a:moveTo>
                  <a:pt x="4946470" y="8068398"/>
                </a:moveTo>
                <a:lnTo>
                  <a:pt x="5013958" y="8068398"/>
                </a:lnTo>
                <a:cubicBezTo>
                  <a:pt x="5018721" y="8068398"/>
                  <a:pt x="5021899" y="8069994"/>
                  <a:pt x="5025073" y="8073187"/>
                </a:cubicBezTo>
                <a:cubicBezTo>
                  <a:pt x="5028251" y="8075581"/>
                  <a:pt x="5029839" y="8079572"/>
                  <a:pt x="5029839" y="8084360"/>
                </a:cubicBezTo>
                <a:lnTo>
                  <a:pt x="5029839" y="8172146"/>
                </a:lnTo>
                <a:cubicBezTo>
                  <a:pt x="5048891" y="8174540"/>
                  <a:pt x="5067153" y="8178530"/>
                  <a:pt x="5084622" y="8184116"/>
                </a:cubicBezTo>
                <a:cubicBezTo>
                  <a:pt x="5102882" y="8189703"/>
                  <a:pt x="5117172" y="8195290"/>
                  <a:pt x="5128288" y="8200876"/>
                </a:cubicBezTo>
                <a:cubicBezTo>
                  <a:pt x="5139405" y="8206462"/>
                  <a:pt x="5150521" y="8212048"/>
                  <a:pt x="5160048" y="8219231"/>
                </a:cubicBezTo>
                <a:cubicBezTo>
                  <a:pt x="5170369" y="8226414"/>
                  <a:pt x="5176721" y="8231202"/>
                  <a:pt x="5179898" y="8233596"/>
                </a:cubicBezTo>
                <a:cubicBezTo>
                  <a:pt x="5183071" y="8236788"/>
                  <a:pt x="5185456" y="8239182"/>
                  <a:pt x="5187044" y="8240778"/>
                </a:cubicBezTo>
                <a:cubicBezTo>
                  <a:pt x="5192601" y="8247163"/>
                  <a:pt x="5193397" y="8253547"/>
                  <a:pt x="5189427" y="8259932"/>
                </a:cubicBezTo>
                <a:lnTo>
                  <a:pt x="5148932" y="8333352"/>
                </a:lnTo>
                <a:cubicBezTo>
                  <a:pt x="5146551" y="8338141"/>
                  <a:pt x="5142578" y="8340535"/>
                  <a:pt x="5137819" y="8341333"/>
                </a:cubicBezTo>
                <a:cubicBezTo>
                  <a:pt x="5133052" y="8342132"/>
                  <a:pt x="5128288" y="8340535"/>
                  <a:pt x="5124319" y="8337343"/>
                </a:cubicBezTo>
                <a:cubicBezTo>
                  <a:pt x="5123525" y="8336545"/>
                  <a:pt x="5121141" y="8334150"/>
                  <a:pt x="5117172" y="8331756"/>
                </a:cubicBezTo>
                <a:cubicBezTo>
                  <a:pt x="5113204" y="8328564"/>
                  <a:pt x="5106852" y="8323776"/>
                  <a:pt x="5097325" y="8318190"/>
                </a:cubicBezTo>
                <a:cubicBezTo>
                  <a:pt x="5088590" y="8312604"/>
                  <a:pt x="5078269" y="8307017"/>
                  <a:pt x="5067946" y="8302228"/>
                </a:cubicBezTo>
                <a:cubicBezTo>
                  <a:pt x="5057626" y="8297440"/>
                  <a:pt x="5045716" y="8292652"/>
                  <a:pt x="5030631" y="8289460"/>
                </a:cubicBezTo>
                <a:cubicBezTo>
                  <a:pt x="5016338" y="8285470"/>
                  <a:pt x="5002048" y="8283076"/>
                  <a:pt x="4988549" y="8283076"/>
                </a:cubicBezTo>
                <a:cubicBezTo>
                  <a:pt x="4956794" y="8283076"/>
                  <a:pt x="4930591" y="8290258"/>
                  <a:pt x="4910746" y="8304622"/>
                </a:cubicBezTo>
                <a:cubicBezTo>
                  <a:pt x="4890895" y="8318988"/>
                  <a:pt x="4880570" y="8338141"/>
                  <a:pt x="4880570" y="8360486"/>
                </a:cubicBezTo>
                <a:cubicBezTo>
                  <a:pt x="4880570" y="8369265"/>
                  <a:pt x="4882159" y="8377246"/>
                  <a:pt x="4885338" y="8384428"/>
                </a:cubicBezTo>
                <a:cubicBezTo>
                  <a:pt x="4887718" y="8391611"/>
                  <a:pt x="4892482" y="8398793"/>
                  <a:pt x="4899629" y="8405178"/>
                </a:cubicBezTo>
                <a:cubicBezTo>
                  <a:pt x="4906774" y="8411562"/>
                  <a:pt x="4913126" y="8417148"/>
                  <a:pt x="4919477" y="8421937"/>
                </a:cubicBezTo>
                <a:cubicBezTo>
                  <a:pt x="4925829" y="8425927"/>
                  <a:pt x="4934563" y="8431513"/>
                  <a:pt x="4947266" y="8437100"/>
                </a:cubicBezTo>
                <a:cubicBezTo>
                  <a:pt x="4959970" y="8442686"/>
                  <a:pt x="4970290" y="8447474"/>
                  <a:pt x="4977435" y="8450667"/>
                </a:cubicBezTo>
                <a:cubicBezTo>
                  <a:pt x="4985375" y="8453859"/>
                  <a:pt x="4997285" y="8458647"/>
                  <a:pt x="5012370" y="8464234"/>
                </a:cubicBezTo>
                <a:cubicBezTo>
                  <a:pt x="5030631" y="8471416"/>
                  <a:pt x="5044127" y="8476204"/>
                  <a:pt x="5052861" y="8480195"/>
                </a:cubicBezTo>
                <a:cubicBezTo>
                  <a:pt x="5062391" y="8484185"/>
                  <a:pt x="5075093" y="8489771"/>
                  <a:pt x="5090973" y="8497752"/>
                </a:cubicBezTo>
                <a:cubicBezTo>
                  <a:pt x="5107645" y="8505732"/>
                  <a:pt x="5119555" y="8512915"/>
                  <a:pt x="5129086" y="8519299"/>
                </a:cubicBezTo>
                <a:cubicBezTo>
                  <a:pt x="5137819" y="8525684"/>
                  <a:pt x="5148139" y="8533664"/>
                  <a:pt x="5160048" y="8544039"/>
                </a:cubicBezTo>
                <a:cubicBezTo>
                  <a:pt x="5171163" y="8554414"/>
                  <a:pt x="5180691" y="8564788"/>
                  <a:pt x="5186251" y="8575961"/>
                </a:cubicBezTo>
                <a:cubicBezTo>
                  <a:pt x="5192601" y="8586336"/>
                  <a:pt x="5198160" y="8599105"/>
                  <a:pt x="5202130" y="8614268"/>
                </a:cubicBezTo>
                <a:cubicBezTo>
                  <a:pt x="5206893" y="8628633"/>
                  <a:pt x="5208481" y="8644594"/>
                  <a:pt x="5208481" y="8661353"/>
                </a:cubicBezTo>
                <a:cubicBezTo>
                  <a:pt x="5208481" y="8712429"/>
                  <a:pt x="5191807" y="8756322"/>
                  <a:pt x="5159252" y="8793032"/>
                </a:cubicBezTo>
                <a:cubicBezTo>
                  <a:pt x="5125908" y="8829743"/>
                  <a:pt x="5083032" y="8852088"/>
                  <a:pt x="5029839" y="8860867"/>
                </a:cubicBezTo>
                <a:lnTo>
                  <a:pt x="5029839" y="8948653"/>
                </a:lnTo>
                <a:cubicBezTo>
                  <a:pt x="5029839" y="8953441"/>
                  <a:pt x="5028251" y="8957431"/>
                  <a:pt x="5025073" y="8959825"/>
                </a:cubicBezTo>
                <a:cubicBezTo>
                  <a:pt x="5021899" y="8963018"/>
                  <a:pt x="5018721" y="8964614"/>
                  <a:pt x="5013958" y="8964614"/>
                </a:cubicBezTo>
                <a:lnTo>
                  <a:pt x="4946470" y="8964614"/>
                </a:lnTo>
                <a:cubicBezTo>
                  <a:pt x="4941707" y="8964614"/>
                  <a:pt x="4937737" y="8963018"/>
                  <a:pt x="4934563" y="8959825"/>
                </a:cubicBezTo>
                <a:cubicBezTo>
                  <a:pt x="4931386" y="8956633"/>
                  <a:pt x="4930591" y="8952643"/>
                  <a:pt x="4930591" y="8948653"/>
                </a:cubicBezTo>
                <a:lnTo>
                  <a:pt x="4930591" y="8860867"/>
                </a:lnTo>
                <a:cubicBezTo>
                  <a:pt x="4908360" y="8858473"/>
                  <a:pt x="4886925" y="8852886"/>
                  <a:pt x="4866279" y="8845704"/>
                </a:cubicBezTo>
                <a:cubicBezTo>
                  <a:pt x="4845639" y="8838521"/>
                  <a:pt x="4828961" y="8830541"/>
                  <a:pt x="4815464" y="8823358"/>
                </a:cubicBezTo>
                <a:cubicBezTo>
                  <a:pt x="4801970" y="8816176"/>
                  <a:pt x="4790060" y="8808195"/>
                  <a:pt x="4778945" y="8799416"/>
                </a:cubicBezTo>
                <a:cubicBezTo>
                  <a:pt x="4767033" y="8790638"/>
                  <a:pt x="4759888" y="8784253"/>
                  <a:pt x="4755123" y="8780263"/>
                </a:cubicBezTo>
                <a:cubicBezTo>
                  <a:pt x="4751155" y="8776273"/>
                  <a:pt x="4747978" y="8773879"/>
                  <a:pt x="4746391" y="8771485"/>
                </a:cubicBezTo>
                <a:cubicBezTo>
                  <a:pt x="4740834" y="8764302"/>
                  <a:pt x="4740834" y="8757918"/>
                  <a:pt x="4745596" y="8750735"/>
                </a:cubicBezTo>
                <a:lnTo>
                  <a:pt x="4797201" y="8683699"/>
                </a:lnTo>
                <a:cubicBezTo>
                  <a:pt x="4799589" y="8680506"/>
                  <a:pt x="4803556" y="8678112"/>
                  <a:pt x="4808319" y="8677314"/>
                </a:cubicBezTo>
                <a:cubicBezTo>
                  <a:pt x="4813879" y="8676516"/>
                  <a:pt x="4817849" y="8678112"/>
                  <a:pt x="4821022" y="8682102"/>
                </a:cubicBezTo>
                <a:lnTo>
                  <a:pt x="4821819" y="8682901"/>
                </a:lnTo>
                <a:cubicBezTo>
                  <a:pt x="4859134" y="8716419"/>
                  <a:pt x="4899629" y="8737168"/>
                  <a:pt x="4943295" y="8745947"/>
                </a:cubicBezTo>
                <a:cubicBezTo>
                  <a:pt x="4955205" y="8748341"/>
                  <a:pt x="4967907" y="8749937"/>
                  <a:pt x="4979816" y="8749937"/>
                </a:cubicBezTo>
                <a:cubicBezTo>
                  <a:pt x="5007605" y="8749937"/>
                  <a:pt x="5030631" y="8742755"/>
                  <a:pt x="5051273" y="8728390"/>
                </a:cubicBezTo>
                <a:cubicBezTo>
                  <a:pt x="5071916" y="8714025"/>
                  <a:pt x="5082240" y="8693275"/>
                  <a:pt x="5082240" y="8666939"/>
                </a:cubicBezTo>
                <a:cubicBezTo>
                  <a:pt x="5082240" y="8657363"/>
                  <a:pt x="5079856" y="8648584"/>
                  <a:pt x="5075093" y="8640604"/>
                </a:cubicBezTo>
                <a:cubicBezTo>
                  <a:pt x="5069536" y="8631825"/>
                  <a:pt x="5063977" y="8625441"/>
                  <a:pt x="5057626" y="8619854"/>
                </a:cubicBezTo>
                <a:cubicBezTo>
                  <a:pt x="5052069" y="8614268"/>
                  <a:pt x="5041749" y="8607883"/>
                  <a:pt x="5029042" y="8600701"/>
                </a:cubicBezTo>
                <a:cubicBezTo>
                  <a:pt x="5015544" y="8594316"/>
                  <a:pt x="5004429" y="8588730"/>
                  <a:pt x="4995697" y="8584740"/>
                </a:cubicBezTo>
                <a:cubicBezTo>
                  <a:pt x="4986963" y="8580750"/>
                  <a:pt x="4973465" y="8575163"/>
                  <a:pt x="4955997" y="8568779"/>
                </a:cubicBezTo>
                <a:cubicBezTo>
                  <a:pt x="4942500" y="8563192"/>
                  <a:pt x="4932180" y="8559202"/>
                  <a:pt x="4925036" y="8556010"/>
                </a:cubicBezTo>
                <a:cubicBezTo>
                  <a:pt x="4917096" y="8552818"/>
                  <a:pt x="4907567" y="8548827"/>
                  <a:pt x="4894069" y="8542443"/>
                </a:cubicBezTo>
                <a:cubicBezTo>
                  <a:pt x="4881368" y="8536857"/>
                  <a:pt x="4871044" y="8532068"/>
                  <a:pt x="4863104" y="8527280"/>
                </a:cubicBezTo>
                <a:cubicBezTo>
                  <a:pt x="4855164" y="8522492"/>
                  <a:pt x="4845639" y="8516905"/>
                  <a:pt x="4834522" y="8509723"/>
                </a:cubicBezTo>
                <a:cubicBezTo>
                  <a:pt x="4823405" y="8502540"/>
                  <a:pt x="4814672" y="8495358"/>
                  <a:pt x="4808319" y="8488175"/>
                </a:cubicBezTo>
                <a:cubicBezTo>
                  <a:pt x="4801174" y="8481791"/>
                  <a:pt x="4794030" y="8473012"/>
                  <a:pt x="4786090" y="8463436"/>
                </a:cubicBezTo>
                <a:cubicBezTo>
                  <a:pt x="4778152" y="8453859"/>
                  <a:pt x="4772590" y="8444282"/>
                  <a:pt x="4768623" y="8434706"/>
                </a:cubicBezTo>
                <a:cubicBezTo>
                  <a:pt x="4763858" y="8425129"/>
                  <a:pt x="4760680" y="8413956"/>
                  <a:pt x="4758299" y="8401187"/>
                </a:cubicBezTo>
                <a:cubicBezTo>
                  <a:pt x="4755123" y="8389216"/>
                  <a:pt x="4753539" y="8376448"/>
                  <a:pt x="4753539" y="8362082"/>
                </a:cubicBezTo>
                <a:cubicBezTo>
                  <a:pt x="4753539" y="8316594"/>
                  <a:pt x="4770209" y="8275893"/>
                  <a:pt x="4802762" y="8241576"/>
                </a:cubicBezTo>
                <a:cubicBezTo>
                  <a:pt x="4835319" y="8206462"/>
                  <a:pt x="4878191" y="8184116"/>
                  <a:pt x="4930591" y="8174540"/>
                </a:cubicBezTo>
                <a:lnTo>
                  <a:pt x="4930591" y="8084360"/>
                </a:lnTo>
                <a:cubicBezTo>
                  <a:pt x="4930591" y="8080370"/>
                  <a:pt x="4931386" y="8076379"/>
                  <a:pt x="4934563" y="8073187"/>
                </a:cubicBezTo>
                <a:cubicBezTo>
                  <a:pt x="4937737" y="8069994"/>
                  <a:pt x="4941707" y="8068398"/>
                  <a:pt x="4946470" y="8068398"/>
                </a:cubicBezTo>
                <a:close/>
                <a:moveTo>
                  <a:pt x="14361485" y="8064568"/>
                </a:moveTo>
                <a:cubicBezTo>
                  <a:pt x="14369528" y="8064568"/>
                  <a:pt x="14376405" y="8067284"/>
                  <a:pt x="14382048" y="8072717"/>
                </a:cubicBezTo>
                <a:cubicBezTo>
                  <a:pt x="14387822" y="8078150"/>
                  <a:pt x="14390676" y="8084553"/>
                  <a:pt x="14390676" y="8091991"/>
                </a:cubicBezTo>
                <a:cubicBezTo>
                  <a:pt x="14390676" y="8234084"/>
                  <a:pt x="14369074" y="8356903"/>
                  <a:pt x="14326001" y="8460449"/>
                </a:cubicBezTo>
                <a:cubicBezTo>
                  <a:pt x="14282863" y="8564060"/>
                  <a:pt x="14210533" y="8666960"/>
                  <a:pt x="14108883" y="8769083"/>
                </a:cubicBezTo>
                <a:cubicBezTo>
                  <a:pt x="14062631" y="8814744"/>
                  <a:pt x="14006972" y="8864933"/>
                  <a:pt x="13941843" y="8919713"/>
                </a:cubicBezTo>
                <a:lnTo>
                  <a:pt x="13924718" y="9244192"/>
                </a:lnTo>
                <a:cubicBezTo>
                  <a:pt x="13923615" y="9253312"/>
                  <a:pt x="13919009" y="9260685"/>
                  <a:pt x="13911095" y="9266376"/>
                </a:cubicBezTo>
                <a:lnTo>
                  <a:pt x="13582142" y="9458140"/>
                </a:lnTo>
                <a:cubicBezTo>
                  <a:pt x="13578120" y="9460468"/>
                  <a:pt x="13573579" y="9461568"/>
                  <a:pt x="13568454" y="9461568"/>
                </a:cubicBezTo>
                <a:cubicBezTo>
                  <a:pt x="13561578" y="9461568"/>
                  <a:pt x="13555026" y="9458981"/>
                  <a:pt x="13548734" y="9453872"/>
                </a:cubicBezTo>
                <a:lnTo>
                  <a:pt x="13493984" y="9399091"/>
                </a:lnTo>
                <a:cubicBezTo>
                  <a:pt x="13486524" y="9391071"/>
                  <a:pt x="13484189" y="9382017"/>
                  <a:pt x="13487108" y="9371668"/>
                </a:cubicBezTo>
                <a:lnTo>
                  <a:pt x="13559891" y="9135472"/>
                </a:lnTo>
                <a:lnTo>
                  <a:pt x="13319225" y="8894878"/>
                </a:lnTo>
                <a:lnTo>
                  <a:pt x="13082841" y="8967638"/>
                </a:lnTo>
                <a:cubicBezTo>
                  <a:pt x="13081089" y="8968220"/>
                  <a:pt x="13078559" y="8968543"/>
                  <a:pt x="13075121" y="8968543"/>
                </a:cubicBezTo>
                <a:cubicBezTo>
                  <a:pt x="13067142" y="8968543"/>
                  <a:pt x="13060590" y="8965892"/>
                  <a:pt x="13055466" y="8960782"/>
                </a:cubicBezTo>
                <a:lnTo>
                  <a:pt x="13000586" y="8906002"/>
                </a:lnTo>
                <a:cubicBezTo>
                  <a:pt x="12990920" y="8895201"/>
                  <a:pt x="12989493" y="8884077"/>
                  <a:pt x="12996369" y="8872694"/>
                </a:cubicBezTo>
                <a:lnTo>
                  <a:pt x="13188189" y="8543946"/>
                </a:lnTo>
                <a:cubicBezTo>
                  <a:pt x="13193897" y="8535926"/>
                  <a:pt x="13201292" y="8531399"/>
                  <a:pt x="13210439" y="8530235"/>
                </a:cubicBezTo>
                <a:lnTo>
                  <a:pt x="13535046" y="8513160"/>
                </a:lnTo>
                <a:cubicBezTo>
                  <a:pt x="13589861" y="8448032"/>
                  <a:pt x="13640070" y="8392410"/>
                  <a:pt x="13685803" y="8346167"/>
                </a:cubicBezTo>
                <a:cubicBezTo>
                  <a:pt x="13793098" y="8239516"/>
                  <a:pt x="13895332" y="8165850"/>
                  <a:pt x="13992377" y="8125363"/>
                </a:cubicBezTo>
                <a:cubicBezTo>
                  <a:pt x="14089487" y="8084876"/>
                  <a:pt x="14212479" y="8064568"/>
                  <a:pt x="14361485" y="8064568"/>
                </a:cubicBezTo>
                <a:close/>
                <a:moveTo>
                  <a:pt x="15455094" y="8026468"/>
                </a:moveTo>
                <a:cubicBezTo>
                  <a:pt x="15401594" y="8026468"/>
                  <a:pt x="15359491" y="8030267"/>
                  <a:pt x="15328941" y="8034144"/>
                </a:cubicBezTo>
                <a:lnTo>
                  <a:pt x="15309789" y="8187048"/>
                </a:lnTo>
                <a:cubicBezTo>
                  <a:pt x="15305990" y="8213799"/>
                  <a:pt x="15286838" y="8240627"/>
                  <a:pt x="15260087" y="8248226"/>
                </a:cubicBezTo>
                <a:cubicBezTo>
                  <a:pt x="15195111" y="8271177"/>
                  <a:pt x="15214185" y="8259701"/>
                  <a:pt x="15156807" y="8290329"/>
                </a:cubicBezTo>
                <a:cubicBezTo>
                  <a:pt x="15130057" y="8301804"/>
                  <a:pt x="15103306" y="8297927"/>
                  <a:pt x="15080355" y="8282652"/>
                </a:cubicBezTo>
                <a:lnTo>
                  <a:pt x="14958001" y="8190925"/>
                </a:lnTo>
                <a:cubicBezTo>
                  <a:pt x="14935050" y="8210000"/>
                  <a:pt x="14900623" y="8232951"/>
                  <a:pt x="14862397" y="8271177"/>
                </a:cubicBezTo>
                <a:cubicBezTo>
                  <a:pt x="14824171" y="8309403"/>
                  <a:pt x="14801220" y="8343830"/>
                  <a:pt x="14782145" y="8366781"/>
                </a:cubicBezTo>
                <a:lnTo>
                  <a:pt x="14873872" y="8489135"/>
                </a:lnTo>
                <a:cubicBezTo>
                  <a:pt x="14889147" y="8512086"/>
                  <a:pt x="14893024" y="8538837"/>
                  <a:pt x="14881549" y="8565587"/>
                </a:cubicBezTo>
                <a:cubicBezTo>
                  <a:pt x="14870073" y="8588538"/>
                  <a:pt x="14858597" y="8615289"/>
                  <a:pt x="14858597" y="8615289"/>
                </a:cubicBezTo>
                <a:cubicBezTo>
                  <a:pt x="14858597" y="8619166"/>
                  <a:pt x="14847122" y="8642117"/>
                  <a:pt x="14839446" y="8668867"/>
                </a:cubicBezTo>
                <a:cubicBezTo>
                  <a:pt x="14831847" y="8695618"/>
                  <a:pt x="14805019" y="8714770"/>
                  <a:pt x="14778268" y="8718569"/>
                </a:cubicBezTo>
                <a:lnTo>
                  <a:pt x="14625364" y="8737721"/>
                </a:lnTo>
                <a:cubicBezTo>
                  <a:pt x="14621487" y="8768271"/>
                  <a:pt x="14617688" y="8810374"/>
                  <a:pt x="14617688" y="8863874"/>
                </a:cubicBezTo>
                <a:cubicBezTo>
                  <a:pt x="14617688" y="8917376"/>
                  <a:pt x="14621487" y="8959478"/>
                  <a:pt x="14625364" y="8990028"/>
                </a:cubicBezTo>
                <a:lnTo>
                  <a:pt x="14778268" y="9009180"/>
                </a:lnTo>
                <a:cubicBezTo>
                  <a:pt x="14805019" y="9012979"/>
                  <a:pt x="14831847" y="9032131"/>
                  <a:pt x="14839446" y="9058882"/>
                </a:cubicBezTo>
                <a:cubicBezTo>
                  <a:pt x="14862397" y="9123858"/>
                  <a:pt x="14850921" y="9104784"/>
                  <a:pt x="14881549" y="9162162"/>
                </a:cubicBezTo>
                <a:cubicBezTo>
                  <a:pt x="14893024" y="9188912"/>
                  <a:pt x="14889147" y="9219462"/>
                  <a:pt x="14873872" y="9242413"/>
                </a:cubicBezTo>
                <a:lnTo>
                  <a:pt x="14782145" y="9364768"/>
                </a:lnTo>
                <a:cubicBezTo>
                  <a:pt x="14801220" y="9387719"/>
                  <a:pt x="14824171" y="9418269"/>
                  <a:pt x="14862397" y="9456572"/>
                </a:cubicBezTo>
                <a:cubicBezTo>
                  <a:pt x="14900623" y="9494798"/>
                  <a:pt x="14935050" y="9521549"/>
                  <a:pt x="14958001" y="9540700"/>
                </a:cubicBezTo>
                <a:lnTo>
                  <a:pt x="15080355" y="9445097"/>
                </a:lnTo>
                <a:cubicBezTo>
                  <a:pt x="15103306" y="9429822"/>
                  <a:pt x="15130057" y="9425945"/>
                  <a:pt x="15156807" y="9437420"/>
                </a:cubicBezTo>
                <a:cubicBezTo>
                  <a:pt x="15214185" y="9464171"/>
                  <a:pt x="15195111" y="9456572"/>
                  <a:pt x="15260087" y="9479523"/>
                </a:cubicBezTo>
                <a:cubicBezTo>
                  <a:pt x="15286838" y="9487122"/>
                  <a:pt x="15305990" y="9513872"/>
                  <a:pt x="15309789" y="9540700"/>
                </a:cubicBezTo>
                <a:lnTo>
                  <a:pt x="15328941" y="9693605"/>
                </a:lnTo>
                <a:cubicBezTo>
                  <a:pt x="15359491" y="9697482"/>
                  <a:pt x="15401594" y="9701281"/>
                  <a:pt x="15455094" y="9701281"/>
                </a:cubicBezTo>
                <a:cubicBezTo>
                  <a:pt x="15508673" y="9701281"/>
                  <a:pt x="15550698" y="9697482"/>
                  <a:pt x="15581248" y="9693605"/>
                </a:cubicBezTo>
                <a:lnTo>
                  <a:pt x="15600400" y="9540700"/>
                </a:lnTo>
                <a:cubicBezTo>
                  <a:pt x="15604199" y="9513872"/>
                  <a:pt x="15623351" y="9487122"/>
                  <a:pt x="15650102" y="9479523"/>
                </a:cubicBezTo>
                <a:cubicBezTo>
                  <a:pt x="15718955" y="9456572"/>
                  <a:pt x="15688328" y="9468048"/>
                  <a:pt x="15753382" y="9437420"/>
                </a:cubicBezTo>
                <a:cubicBezTo>
                  <a:pt x="15780132" y="9425945"/>
                  <a:pt x="15810682" y="9429822"/>
                  <a:pt x="15833633" y="9445097"/>
                </a:cubicBezTo>
                <a:lnTo>
                  <a:pt x="15955988" y="9540700"/>
                </a:lnTo>
                <a:cubicBezTo>
                  <a:pt x="15978939" y="9521549"/>
                  <a:pt x="16009489" y="9494798"/>
                  <a:pt x="16047792" y="9456572"/>
                </a:cubicBezTo>
                <a:cubicBezTo>
                  <a:pt x="16086018" y="9418269"/>
                  <a:pt x="16112769" y="9383920"/>
                  <a:pt x="16131920" y="9360968"/>
                </a:cubicBezTo>
                <a:lnTo>
                  <a:pt x="16036317" y="9242413"/>
                </a:lnTo>
                <a:cubicBezTo>
                  <a:pt x="16021042" y="9219462"/>
                  <a:pt x="16017165" y="9188912"/>
                  <a:pt x="16028640" y="9162162"/>
                </a:cubicBezTo>
                <a:cubicBezTo>
                  <a:pt x="16055391" y="9104784"/>
                  <a:pt x="16047792" y="9123858"/>
                  <a:pt x="16070743" y="9058882"/>
                </a:cubicBezTo>
                <a:cubicBezTo>
                  <a:pt x="16078342" y="9032131"/>
                  <a:pt x="16105092" y="9012979"/>
                  <a:pt x="16131920" y="9009180"/>
                </a:cubicBezTo>
                <a:lnTo>
                  <a:pt x="16284824" y="8990028"/>
                </a:lnTo>
                <a:cubicBezTo>
                  <a:pt x="16288702" y="8959478"/>
                  <a:pt x="16292500" y="8917376"/>
                  <a:pt x="16292500" y="8863874"/>
                </a:cubicBezTo>
                <a:cubicBezTo>
                  <a:pt x="16292500" y="8810374"/>
                  <a:pt x="16288702" y="8768271"/>
                  <a:pt x="16284824" y="8737721"/>
                </a:cubicBezTo>
                <a:lnTo>
                  <a:pt x="16131920" y="8718569"/>
                </a:lnTo>
                <a:cubicBezTo>
                  <a:pt x="16105092" y="8714770"/>
                  <a:pt x="16082219" y="8695618"/>
                  <a:pt x="16074543" y="8668867"/>
                </a:cubicBezTo>
                <a:cubicBezTo>
                  <a:pt x="16051592" y="8600014"/>
                  <a:pt x="16059268" y="8630641"/>
                  <a:pt x="16028640" y="8565587"/>
                </a:cubicBezTo>
                <a:cubicBezTo>
                  <a:pt x="16017165" y="8538837"/>
                  <a:pt x="16021042" y="8512086"/>
                  <a:pt x="16036317" y="8489135"/>
                </a:cubicBezTo>
                <a:lnTo>
                  <a:pt x="16131920" y="8366781"/>
                </a:lnTo>
                <a:cubicBezTo>
                  <a:pt x="16112769" y="8343830"/>
                  <a:pt x="16086018" y="8309403"/>
                  <a:pt x="16047792" y="8271177"/>
                </a:cubicBezTo>
                <a:cubicBezTo>
                  <a:pt x="16009489" y="8232951"/>
                  <a:pt x="15978939" y="8210000"/>
                  <a:pt x="15955988" y="8190925"/>
                </a:cubicBezTo>
                <a:lnTo>
                  <a:pt x="15833633" y="8282652"/>
                </a:lnTo>
                <a:cubicBezTo>
                  <a:pt x="15810682" y="8297927"/>
                  <a:pt x="15780132" y="8301804"/>
                  <a:pt x="15753382" y="8290329"/>
                </a:cubicBezTo>
                <a:cubicBezTo>
                  <a:pt x="15696004" y="8263578"/>
                  <a:pt x="15715078" y="8271177"/>
                  <a:pt x="15650102" y="8248226"/>
                </a:cubicBezTo>
                <a:cubicBezTo>
                  <a:pt x="15623351" y="8240627"/>
                  <a:pt x="15604199" y="8213799"/>
                  <a:pt x="15600400" y="8187048"/>
                </a:cubicBezTo>
                <a:lnTo>
                  <a:pt x="15581248" y="8034144"/>
                </a:lnTo>
                <a:cubicBezTo>
                  <a:pt x="15550698" y="8030267"/>
                  <a:pt x="15508673" y="8026468"/>
                  <a:pt x="15455094" y="8026468"/>
                </a:cubicBezTo>
                <a:close/>
                <a:moveTo>
                  <a:pt x="1826164" y="8022910"/>
                </a:moveTo>
                <a:cubicBezTo>
                  <a:pt x="1879360" y="8060418"/>
                  <a:pt x="1952405" y="8089148"/>
                  <a:pt x="2044506" y="8108302"/>
                </a:cubicBezTo>
                <a:cubicBezTo>
                  <a:pt x="2136606" y="8127454"/>
                  <a:pt x="2235853" y="8137032"/>
                  <a:pt x="2341451" y="8137032"/>
                </a:cubicBezTo>
                <a:cubicBezTo>
                  <a:pt x="2447842" y="8137032"/>
                  <a:pt x="2546295" y="8127454"/>
                  <a:pt x="2638396" y="8108302"/>
                </a:cubicBezTo>
                <a:cubicBezTo>
                  <a:pt x="2730497" y="8089148"/>
                  <a:pt x="2803542" y="8060418"/>
                  <a:pt x="2856738" y="8022910"/>
                </a:cubicBezTo>
                <a:lnTo>
                  <a:pt x="2856738" y="8137032"/>
                </a:lnTo>
                <a:cubicBezTo>
                  <a:pt x="2856738" y="8168156"/>
                  <a:pt x="2833712" y="8196886"/>
                  <a:pt x="2787663" y="8223221"/>
                </a:cubicBezTo>
                <a:cubicBezTo>
                  <a:pt x="2741612" y="8249557"/>
                  <a:pt x="2678888" y="8270306"/>
                  <a:pt x="2599492" y="8286268"/>
                </a:cubicBezTo>
                <a:cubicBezTo>
                  <a:pt x="2520888" y="8301430"/>
                  <a:pt x="2434345" y="8309411"/>
                  <a:pt x="2341451" y="8309411"/>
                </a:cubicBezTo>
                <a:cubicBezTo>
                  <a:pt x="2248555" y="8309411"/>
                  <a:pt x="2162013" y="8301430"/>
                  <a:pt x="2083410" y="8286268"/>
                </a:cubicBezTo>
                <a:cubicBezTo>
                  <a:pt x="2004013" y="8270306"/>
                  <a:pt x="1941289" y="8249557"/>
                  <a:pt x="1895240" y="8223221"/>
                </a:cubicBezTo>
                <a:cubicBezTo>
                  <a:pt x="1849189" y="8196886"/>
                  <a:pt x="1826164" y="8168156"/>
                  <a:pt x="1826164" y="8137032"/>
                </a:cubicBezTo>
                <a:close/>
                <a:moveTo>
                  <a:pt x="8657442" y="7959863"/>
                </a:moveTo>
                <a:cubicBezTo>
                  <a:pt x="8672528" y="7959863"/>
                  <a:pt x="8684437" y="7962258"/>
                  <a:pt x="8693171" y="7967046"/>
                </a:cubicBezTo>
                <a:cubicBezTo>
                  <a:pt x="8701905" y="7971834"/>
                  <a:pt x="8713814" y="7979814"/>
                  <a:pt x="8727312" y="7991786"/>
                </a:cubicBezTo>
                <a:cubicBezTo>
                  <a:pt x="8740015" y="8002160"/>
                  <a:pt x="8750337" y="8010938"/>
                  <a:pt x="8757483" y="8016525"/>
                </a:cubicBezTo>
                <a:cubicBezTo>
                  <a:pt x="8765422" y="8022112"/>
                  <a:pt x="8778126" y="8027698"/>
                  <a:pt x="8795593" y="8034082"/>
                </a:cubicBezTo>
                <a:cubicBezTo>
                  <a:pt x="8812267" y="8039668"/>
                  <a:pt x="8831322" y="8042861"/>
                  <a:pt x="8851171" y="8042861"/>
                </a:cubicBezTo>
                <a:cubicBezTo>
                  <a:pt x="8870227" y="8042861"/>
                  <a:pt x="8888488" y="8039668"/>
                  <a:pt x="8905955" y="8033284"/>
                </a:cubicBezTo>
                <a:cubicBezTo>
                  <a:pt x="8923423" y="8026900"/>
                  <a:pt x="8936126" y="8021314"/>
                  <a:pt x="8944066" y="8015727"/>
                </a:cubicBezTo>
                <a:cubicBezTo>
                  <a:pt x="8951212" y="8010938"/>
                  <a:pt x="8961533" y="8002160"/>
                  <a:pt x="8975031" y="7991786"/>
                </a:cubicBezTo>
                <a:cubicBezTo>
                  <a:pt x="8983764" y="7983805"/>
                  <a:pt x="8990910" y="7977420"/>
                  <a:pt x="8995674" y="7974228"/>
                </a:cubicBezTo>
                <a:cubicBezTo>
                  <a:pt x="9000438" y="7971036"/>
                  <a:pt x="9007584" y="7967844"/>
                  <a:pt x="9016317" y="7964652"/>
                </a:cubicBezTo>
                <a:cubicBezTo>
                  <a:pt x="9024257" y="7961460"/>
                  <a:pt x="9033785" y="7959863"/>
                  <a:pt x="9044106" y="7959863"/>
                </a:cubicBezTo>
                <a:cubicBezTo>
                  <a:pt x="9059192" y="7959863"/>
                  <a:pt x="9071101" y="7962258"/>
                  <a:pt x="9080629" y="7967046"/>
                </a:cubicBezTo>
                <a:cubicBezTo>
                  <a:pt x="9090157" y="7971834"/>
                  <a:pt x="9101272" y="7979814"/>
                  <a:pt x="9113976" y="7991786"/>
                </a:cubicBezTo>
                <a:cubicBezTo>
                  <a:pt x="9125885" y="8002160"/>
                  <a:pt x="9136207" y="8010140"/>
                  <a:pt x="9144941" y="8015727"/>
                </a:cubicBezTo>
                <a:cubicBezTo>
                  <a:pt x="9152880" y="8022112"/>
                  <a:pt x="9165584" y="8027698"/>
                  <a:pt x="9183051" y="8034082"/>
                </a:cubicBezTo>
                <a:cubicBezTo>
                  <a:pt x="9199725" y="8039668"/>
                  <a:pt x="9218780" y="8042861"/>
                  <a:pt x="9237835" y="8042861"/>
                </a:cubicBezTo>
                <a:cubicBezTo>
                  <a:pt x="9256890" y="8042861"/>
                  <a:pt x="9275946" y="8039668"/>
                  <a:pt x="9292619" y="8034082"/>
                </a:cubicBezTo>
                <a:cubicBezTo>
                  <a:pt x="9310086" y="8027698"/>
                  <a:pt x="9322790" y="8022112"/>
                  <a:pt x="9330730" y="8015727"/>
                </a:cubicBezTo>
                <a:cubicBezTo>
                  <a:pt x="9339463" y="8010140"/>
                  <a:pt x="9349785" y="8002160"/>
                  <a:pt x="9361695" y="7991786"/>
                </a:cubicBezTo>
                <a:cubicBezTo>
                  <a:pt x="9374398" y="7979814"/>
                  <a:pt x="9385514" y="7971834"/>
                  <a:pt x="9395041" y="7967046"/>
                </a:cubicBezTo>
                <a:cubicBezTo>
                  <a:pt x="9404569" y="7962258"/>
                  <a:pt x="9416479" y="7959863"/>
                  <a:pt x="9431564" y="7959863"/>
                </a:cubicBezTo>
                <a:cubicBezTo>
                  <a:pt x="9445855" y="7959863"/>
                  <a:pt x="9458559" y="7962258"/>
                  <a:pt x="9467293" y="7967046"/>
                </a:cubicBezTo>
                <a:cubicBezTo>
                  <a:pt x="9476820" y="7971834"/>
                  <a:pt x="9487936" y="7979814"/>
                  <a:pt x="9500639" y="7991786"/>
                </a:cubicBezTo>
                <a:cubicBezTo>
                  <a:pt x="9512549" y="8002160"/>
                  <a:pt x="9522871" y="8010140"/>
                  <a:pt x="9531604" y="8015727"/>
                </a:cubicBezTo>
                <a:cubicBezTo>
                  <a:pt x="9539544" y="8022112"/>
                  <a:pt x="9552248" y="8027698"/>
                  <a:pt x="9569715" y="8034082"/>
                </a:cubicBezTo>
                <a:cubicBezTo>
                  <a:pt x="9587182" y="8039668"/>
                  <a:pt x="9605444" y="8042861"/>
                  <a:pt x="9624499" y="8042861"/>
                </a:cubicBezTo>
                <a:cubicBezTo>
                  <a:pt x="9624499" y="8042861"/>
                  <a:pt x="9624499" y="8291854"/>
                  <a:pt x="9624499" y="8291854"/>
                </a:cubicBezTo>
                <a:lnTo>
                  <a:pt x="8463714" y="8291854"/>
                </a:lnTo>
                <a:lnTo>
                  <a:pt x="8463714" y="8042861"/>
                </a:lnTo>
                <a:cubicBezTo>
                  <a:pt x="8482769" y="8042861"/>
                  <a:pt x="8501824" y="8039668"/>
                  <a:pt x="8518498" y="8034082"/>
                </a:cubicBezTo>
                <a:cubicBezTo>
                  <a:pt x="8535965" y="8027698"/>
                  <a:pt x="8548668" y="8022112"/>
                  <a:pt x="8556608" y="8015727"/>
                </a:cubicBezTo>
                <a:cubicBezTo>
                  <a:pt x="8565342" y="8010140"/>
                  <a:pt x="8575663" y="8002160"/>
                  <a:pt x="8587573" y="7991786"/>
                </a:cubicBezTo>
                <a:cubicBezTo>
                  <a:pt x="8600277" y="7979814"/>
                  <a:pt x="8611392" y="7971834"/>
                  <a:pt x="8620920" y="7967046"/>
                </a:cubicBezTo>
                <a:cubicBezTo>
                  <a:pt x="8630447" y="7962258"/>
                  <a:pt x="8642357" y="7959863"/>
                  <a:pt x="8657442" y="7959863"/>
                </a:cubicBezTo>
                <a:close/>
                <a:moveTo>
                  <a:pt x="16805966" y="7949488"/>
                </a:moveTo>
                <a:lnTo>
                  <a:pt x="16888538" y="8116282"/>
                </a:lnTo>
                <a:cubicBezTo>
                  <a:pt x="16888538" y="8116282"/>
                  <a:pt x="17071946" y="8142618"/>
                  <a:pt x="17071946" y="8142618"/>
                </a:cubicBezTo>
                <a:lnTo>
                  <a:pt x="16939352" y="8271902"/>
                </a:lnTo>
                <a:lnTo>
                  <a:pt x="16970318" y="8455455"/>
                </a:lnTo>
                <a:lnTo>
                  <a:pt x="16805966" y="8368467"/>
                </a:lnTo>
                <a:lnTo>
                  <a:pt x="16641612" y="8455455"/>
                </a:lnTo>
                <a:lnTo>
                  <a:pt x="16673372" y="8271902"/>
                </a:lnTo>
                <a:lnTo>
                  <a:pt x="16540780" y="8142618"/>
                </a:lnTo>
                <a:lnTo>
                  <a:pt x="16724186" y="8116282"/>
                </a:lnTo>
                <a:close/>
                <a:moveTo>
                  <a:pt x="15464620" y="7874068"/>
                </a:moveTo>
                <a:cubicBezTo>
                  <a:pt x="15594617" y="7874068"/>
                  <a:pt x="15671173" y="7896998"/>
                  <a:pt x="15674918" y="7896998"/>
                </a:cubicBezTo>
                <a:cubicBezTo>
                  <a:pt x="15705522" y="7904672"/>
                  <a:pt x="15724706" y="7927602"/>
                  <a:pt x="15728452" y="7958206"/>
                </a:cubicBezTo>
                <a:lnTo>
                  <a:pt x="15751382" y="8118807"/>
                </a:lnTo>
                <a:cubicBezTo>
                  <a:pt x="15774404" y="8126481"/>
                  <a:pt x="15762893" y="8122644"/>
                  <a:pt x="15785823" y="8134064"/>
                </a:cubicBezTo>
                <a:lnTo>
                  <a:pt x="15915912" y="8034670"/>
                </a:lnTo>
                <a:cubicBezTo>
                  <a:pt x="15938842" y="8015577"/>
                  <a:pt x="15973192" y="8015577"/>
                  <a:pt x="15999958" y="8030833"/>
                </a:cubicBezTo>
                <a:cubicBezTo>
                  <a:pt x="16003795" y="8030833"/>
                  <a:pt x="16068840" y="8072947"/>
                  <a:pt x="16160652" y="8164668"/>
                </a:cubicBezTo>
                <a:cubicBezTo>
                  <a:pt x="16252372" y="8256479"/>
                  <a:pt x="16294486" y="8321524"/>
                  <a:pt x="16294486" y="8325269"/>
                </a:cubicBezTo>
                <a:cubicBezTo>
                  <a:pt x="16309742" y="8352128"/>
                  <a:pt x="16309742" y="8386477"/>
                  <a:pt x="16290650" y="8409407"/>
                </a:cubicBezTo>
                <a:lnTo>
                  <a:pt x="16191164" y="8539496"/>
                </a:lnTo>
                <a:cubicBezTo>
                  <a:pt x="16202674" y="8562426"/>
                  <a:pt x="16198838" y="8550916"/>
                  <a:pt x="16206512" y="8573846"/>
                </a:cubicBezTo>
                <a:lnTo>
                  <a:pt x="16367114" y="8596867"/>
                </a:lnTo>
                <a:cubicBezTo>
                  <a:pt x="16397718" y="8600612"/>
                  <a:pt x="16420648" y="8619797"/>
                  <a:pt x="16428320" y="8650401"/>
                </a:cubicBezTo>
                <a:cubicBezTo>
                  <a:pt x="16428320" y="8654146"/>
                  <a:pt x="16451252" y="8730702"/>
                  <a:pt x="16451252" y="8860700"/>
                </a:cubicBezTo>
                <a:cubicBezTo>
                  <a:pt x="16451252" y="8990697"/>
                  <a:pt x="16428320" y="9067253"/>
                  <a:pt x="16428320" y="9070998"/>
                </a:cubicBezTo>
                <a:cubicBezTo>
                  <a:pt x="16420648" y="9101602"/>
                  <a:pt x="16397718" y="9120786"/>
                  <a:pt x="16367114" y="9124532"/>
                </a:cubicBezTo>
                <a:lnTo>
                  <a:pt x="16206512" y="9147462"/>
                </a:lnTo>
                <a:cubicBezTo>
                  <a:pt x="16198838" y="9170484"/>
                  <a:pt x="16202674" y="9158973"/>
                  <a:pt x="16191164" y="9181903"/>
                </a:cubicBezTo>
                <a:lnTo>
                  <a:pt x="16290650" y="9311992"/>
                </a:lnTo>
                <a:cubicBezTo>
                  <a:pt x="16309742" y="9334922"/>
                  <a:pt x="16309742" y="9369272"/>
                  <a:pt x="16294486" y="9396038"/>
                </a:cubicBezTo>
                <a:cubicBezTo>
                  <a:pt x="16294486" y="9399875"/>
                  <a:pt x="16252372" y="9464920"/>
                  <a:pt x="16160652" y="9556732"/>
                </a:cubicBezTo>
                <a:cubicBezTo>
                  <a:pt x="16068840" y="9648452"/>
                  <a:pt x="16003795" y="9690566"/>
                  <a:pt x="15999958" y="9690566"/>
                </a:cubicBezTo>
                <a:cubicBezTo>
                  <a:pt x="15973192" y="9705822"/>
                  <a:pt x="15938842" y="9705822"/>
                  <a:pt x="15915912" y="9686729"/>
                </a:cubicBezTo>
                <a:lnTo>
                  <a:pt x="15785823" y="9587244"/>
                </a:lnTo>
                <a:cubicBezTo>
                  <a:pt x="15762893" y="9598755"/>
                  <a:pt x="15774404" y="9594918"/>
                  <a:pt x="15751382" y="9602592"/>
                </a:cubicBezTo>
                <a:lnTo>
                  <a:pt x="15728452" y="9763193"/>
                </a:lnTo>
                <a:cubicBezTo>
                  <a:pt x="15724706" y="9793797"/>
                  <a:pt x="15705522" y="9816727"/>
                  <a:pt x="15674918" y="9824401"/>
                </a:cubicBezTo>
                <a:cubicBezTo>
                  <a:pt x="15671173" y="9824401"/>
                  <a:pt x="15594617" y="9847331"/>
                  <a:pt x="15464620" y="9847331"/>
                </a:cubicBezTo>
                <a:cubicBezTo>
                  <a:pt x="15334622" y="9847331"/>
                  <a:pt x="15258066" y="9824401"/>
                  <a:pt x="15254321" y="9824401"/>
                </a:cubicBezTo>
                <a:cubicBezTo>
                  <a:pt x="15223717" y="9816727"/>
                  <a:pt x="15204532" y="9793797"/>
                  <a:pt x="15200787" y="9763193"/>
                </a:cubicBezTo>
                <a:lnTo>
                  <a:pt x="15181602" y="9602592"/>
                </a:lnTo>
                <a:cubicBezTo>
                  <a:pt x="15158672" y="9594918"/>
                  <a:pt x="15166346" y="9598755"/>
                  <a:pt x="15143416" y="9587244"/>
                </a:cubicBezTo>
                <a:lnTo>
                  <a:pt x="15013327" y="9686729"/>
                </a:lnTo>
                <a:cubicBezTo>
                  <a:pt x="14990397" y="9705822"/>
                  <a:pt x="14956048" y="9705822"/>
                  <a:pt x="14929189" y="9690566"/>
                </a:cubicBezTo>
                <a:cubicBezTo>
                  <a:pt x="14925444" y="9690566"/>
                  <a:pt x="14860399" y="9648452"/>
                  <a:pt x="14768588" y="9556732"/>
                </a:cubicBezTo>
                <a:cubicBezTo>
                  <a:pt x="14676867" y="9464920"/>
                  <a:pt x="14634753" y="9399875"/>
                  <a:pt x="14634753" y="9396038"/>
                </a:cubicBezTo>
                <a:cubicBezTo>
                  <a:pt x="14619497" y="9369272"/>
                  <a:pt x="14619497" y="9334922"/>
                  <a:pt x="14638590" y="9311992"/>
                </a:cubicBezTo>
                <a:lnTo>
                  <a:pt x="14737984" y="9181903"/>
                </a:lnTo>
                <a:cubicBezTo>
                  <a:pt x="14726564" y="9158973"/>
                  <a:pt x="14730401" y="9170484"/>
                  <a:pt x="14722727" y="9147462"/>
                </a:cubicBezTo>
                <a:lnTo>
                  <a:pt x="14562126" y="9124532"/>
                </a:lnTo>
                <a:cubicBezTo>
                  <a:pt x="14531522" y="9120786"/>
                  <a:pt x="14508592" y="9101602"/>
                  <a:pt x="14500918" y="9070998"/>
                </a:cubicBezTo>
                <a:cubicBezTo>
                  <a:pt x="14500918" y="9067253"/>
                  <a:pt x="14477988" y="8990697"/>
                  <a:pt x="14477988" y="8860700"/>
                </a:cubicBezTo>
                <a:cubicBezTo>
                  <a:pt x="14477988" y="8730702"/>
                  <a:pt x="14500918" y="8654146"/>
                  <a:pt x="14500918" y="8650401"/>
                </a:cubicBezTo>
                <a:cubicBezTo>
                  <a:pt x="14508592" y="8619797"/>
                  <a:pt x="14531522" y="8600612"/>
                  <a:pt x="14562126" y="8596867"/>
                </a:cubicBezTo>
                <a:lnTo>
                  <a:pt x="14722727" y="8577682"/>
                </a:lnTo>
                <a:cubicBezTo>
                  <a:pt x="14730401" y="8554752"/>
                  <a:pt x="14726564" y="8562426"/>
                  <a:pt x="14737984" y="8539496"/>
                </a:cubicBezTo>
                <a:lnTo>
                  <a:pt x="14638590" y="8409407"/>
                </a:lnTo>
                <a:cubicBezTo>
                  <a:pt x="14619497" y="8386477"/>
                  <a:pt x="14619497" y="8352128"/>
                  <a:pt x="14634753" y="8325269"/>
                </a:cubicBezTo>
                <a:cubicBezTo>
                  <a:pt x="14634753" y="8321524"/>
                  <a:pt x="14676867" y="8256479"/>
                  <a:pt x="14768588" y="8164668"/>
                </a:cubicBezTo>
                <a:cubicBezTo>
                  <a:pt x="14860399" y="8072947"/>
                  <a:pt x="14925444" y="8030833"/>
                  <a:pt x="14929189" y="8030833"/>
                </a:cubicBezTo>
                <a:cubicBezTo>
                  <a:pt x="14956048" y="8015577"/>
                  <a:pt x="14990397" y="8015577"/>
                  <a:pt x="15013327" y="8034670"/>
                </a:cubicBezTo>
                <a:lnTo>
                  <a:pt x="15143416" y="8134064"/>
                </a:lnTo>
                <a:cubicBezTo>
                  <a:pt x="15166346" y="8122644"/>
                  <a:pt x="15154836" y="8126481"/>
                  <a:pt x="15177766" y="8118807"/>
                </a:cubicBezTo>
                <a:lnTo>
                  <a:pt x="15200787" y="7958206"/>
                </a:lnTo>
                <a:cubicBezTo>
                  <a:pt x="15204532" y="7927602"/>
                  <a:pt x="15223717" y="7904672"/>
                  <a:pt x="15254321" y="7896998"/>
                </a:cubicBezTo>
                <a:cubicBezTo>
                  <a:pt x="15258066" y="7896998"/>
                  <a:pt x="15334622" y="7874068"/>
                  <a:pt x="15464620" y="7874068"/>
                </a:cubicBezTo>
                <a:close/>
                <a:moveTo>
                  <a:pt x="1826164" y="7765987"/>
                </a:moveTo>
                <a:cubicBezTo>
                  <a:pt x="1879360" y="7803494"/>
                  <a:pt x="1952405" y="7831426"/>
                  <a:pt x="2044506" y="7850580"/>
                </a:cubicBezTo>
                <a:cubicBezTo>
                  <a:pt x="2136606" y="7869683"/>
                  <a:pt x="2235853" y="7879260"/>
                  <a:pt x="2341451" y="7879260"/>
                </a:cubicBezTo>
                <a:cubicBezTo>
                  <a:pt x="2447842" y="7879260"/>
                  <a:pt x="2546295" y="7869683"/>
                  <a:pt x="2638396" y="7850580"/>
                </a:cubicBezTo>
                <a:cubicBezTo>
                  <a:pt x="2730497" y="7831426"/>
                  <a:pt x="2803542" y="7803494"/>
                  <a:pt x="2856738" y="7765987"/>
                </a:cubicBezTo>
                <a:lnTo>
                  <a:pt x="2856738" y="7879260"/>
                </a:lnTo>
                <a:cubicBezTo>
                  <a:pt x="2856738" y="7910384"/>
                  <a:pt x="2833712" y="7939114"/>
                  <a:pt x="2787663" y="7965450"/>
                </a:cubicBezTo>
                <a:cubicBezTo>
                  <a:pt x="2741612" y="7991786"/>
                  <a:pt x="2678888" y="8012535"/>
                  <a:pt x="2599492" y="8028496"/>
                </a:cubicBezTo>
                <a:cubicBezTo>
                  <a:pt x="2520888" y="8043659"/>
                  <a:pt x="2434345" y="8051640"/>
                  <a:pt x="2341451" y="8051640"/>
                </a:cubicBezTo>
                <a:cubicBezTo>
                  <a:pt x="2248555" y="8051640"/>
                  <a:pt x="2162013" y="8043659"/>
                  <a:pt x="2083410" y="8028496"/>
                </a:cubicBezTo>
                <a:cubicBezTo>
                  <a:pt x="2004013" y="8012535"/>
                  <a:pt x="1941289" y="7991786"/>
                  <a:pt x="1895240" y="7965450"/>
                </a:cubicBezTo>
                <a:cubicBezTo>
                  <a:pt x="1849189" y="7939114"/>
                  <a:pt x="1826164" y="7910384"/>
                  <a:pt x="1826164" y="7879260"/>
                </a:cubicBezTo>
                <a:cubicBezTo>
                  <a:pt x="1826164" y="7879260"/>
                  <a:pt x="1826164" y="7765987"/>
                  <a:pt x="1826164" y="7765987"/>
                </a:cubicBezTo>
                <a:close/>
                <a:moveTo>
                  <a:pt x="12348316" y="7607393"/>
                </a:moveTo>
                <a:cubicBezTo>
                  <a:pt x="12479267" y="7607393"/>
                  <a:pt x="12618548" y="7651301"/>
                  <a:pt x="12720811" y="7724903"/>
                </a:cubicBezTo>
                <a:cubicBezTo>
                  <a:pt x="12811910" y="7790507"/>
                  <a:pt x="12920651" y="7912079"/>
                  <a:pt x="12920651" y="8118672"/>
                </a:cubicBezTo>
                <a:cubicBezTo>
                  <a:pt x="12920651" y="8214373"/>
                  <a:pt x="12891615" y="8316346"/>
                  <a:pt x="12842855" y="8391502"/>
                </a:cubicBezTo>
                <a:cubicBezTo>
                  <a:pt x="12777958" y="8491691"/>
                  <a:pt x="12682173" y="8544577"/>
                  <a:pt x="12565971" y="8544577"/>
                </a:cubicBezTo>
                <a:cubicBezTo>
                  <a:pt x="12479036" y="8544577"/>
                  <a:pt x="12438721" y="8522882"/>
                  <a:pt x="12390308" y="8483865"/>
                </a:cubicBezTo>
                <a:cubicBezTo>
                  <a:pt x="12335070" y="8521098"/>
                  <a:pt x="12285790" y="8544577"/>
                  <a:pt x="12199664" y="8544577"/>
                </a:cubicBezTo>
                <a:cubicBezTo>
                  <a:pt x="12068192" y="8544577"/>
                  <a:pt x="11972755" y="8464644"/>
                  <a:pt x="11972755" y="8354442"/>
                </a:cubicBezTo>
                <a:cubicBezTo>
                  <a:pt x="11972755" y="8255519"/>
                  <a:pt x="12023365" y="8133462"/>
                  <a:pt x="12095898" y="8057557"/>
                </a:cubicBezTo>
                <a:cubicBezTo>
                  <a:pt x="12161085" y="7989767"/>
                  <a:pt x="12254382" y="7944593"/>
                  <a:pt x="12498008" y="7944593"/>
                </a:cubicBezTo>
                <a:cubicBezTo>
                  <a:pt x="12519235" y="7944593"/>
                  <a:pt x="12541735" y="7944938"/>
                  <a:pt x="12564987" y="7945629"/>
                </a:cubicBezTo>
                <a:lnTo>
                  <a:pt x="12608252" y="7946895"/>
                </a:lnTo>
                <a:lnTo>
                  <a:pt x="12599634" y="7989249"/>
                </a:lnTo>
                <a:lnTo>
                  <a:pt x="12547404" y="8246944"/>
                </a:lnTo>
                <a:cubicBezTo>
                  <a:pt x="12546594" y="8251088"/>
                  <a:pt x="12545553" y="8256094"/>
                  <a:pt x="12544512" y="8261619"/>
                </a:cubicBezTo>
                <a:cubicBezTo>
                  <a:pt x="12540405" y="8282566"/>
                  <a:pt x="12533348" y="8317669"/>
                  <a:pt x="12533348" y="8332229"/>
                </a:cubicBezTo>
                <a:cubicBezTo>
                  <a:pt x="12533348" y="8355190"/>
                  <a:pt x="12543124" y="8364225"/>
                  <a:pt x="12568111" y="8364225"/>
                </a:cubicBezTo>
                <a:cubicBezTo>
                  <a:pt x="12611029" y="8364225"/>
                  <a:pt x="12645213" y="8336027"/>
                  <a:pt x="12669853" y="8280552"/>
                </a:cubicBezTo>
                <a:cubicBezTo>
                  <a:pt x="12692931" y="8228242"/>
                  <a:pt x="12701261" y="8165228"/>
                  <a:pt x="12701261" y="8127247"/>
                </a:cubicBezTo>
                <a:cubicBezTo>
                  <a:pt x="12701261" y="8027000"/>
                  <a:pt x="12666961" y="7941946"/>
                  <a:pt x="12602063" y="7881349"/>
                </a:cubicBezTo>
                <a:cubicBezTo>
                  <a:pt x="12536588" y="7820145"/>
                  <a:pt x="12444505" y="7787860"/>
                  <a:pt x="12335648" y="7787860"/>
                </a:cubicBezTo>
                <a:cubicBezTo>
                  <a:pt x="12114523" y="7787860"/>
                  <a:pt x="11890621" y="7973079"/>
                  <a:pt x="11890621" y="8327107"/>
                </a:cubicBezTo>
                <a:cubicBezTo>
                  <a:pt x="11890621" y="8431670"/>
                  <a:pt x="11925209" y="8518508"/>
                  <a:pt x="11990512" y="8578299"/>
                </a:cubicBezTo>
                <a:cubicBezTo>
                  <a:pt x="12056046" y="8638263"/>
                  <a:pt x="12150847" y="8669972"/>
                  <a:pt x="12264562" y="8669972"/>
                </a:cubicBezTo>
                <a:cubicBezTo>
                  <a:pt x="12436928" y="8669972"/>
                  <a:pt x="12576556" y="8608742"/>
                  <a:pt x="12701839" y="8542620"/>
                </a:cubicBezTo>
                <a:lnTo>
                  <a:pt x="12735676" y="8524723"/>
                </a:lnTo>
                <a:lnTo>
                  <a:pt x="12751814" y="8559424"/>
                </a:lnTo>
                <a:lnTo>
                  <a:pt x="12802135" y="8667037"/>
                </a:lnTo>
                <a:lnTo>
                  <a:pt x="12816653" y="8698284"/>
                </a:lnTo>
                <a:lnTo>
                  <a:pt x="12786402" y="8714570"/>
                </a:lnTo>
                <a:cubicBezTo>
                  <a:pt x="12620746" y="8803423"/>
                  <a:pt x="12436638" y="8850381"/>
                  <a:pt x="12254093" y="8850381"/>
                </a:cubicBezTo>
                <a:cubicBezTo>
                  <a:pt x="12104574" y="8850381"/>
                  <a:pt x="11964773" y="8806415"/>
                  <a:pt x="11860543" y="8726540"/>
                </a:cubicBezTo>
                <a:cubicBezTo>
                  <a:pt x="11736706" y="8631588"/>
                  <a:pt x="11671288" y="8492324"/>
                  <a:pt x="11671288" y="8323712"/>
                </a:cubicBezTo>
                <a:cubicBezTo>
                  <a:pt x="11671288" y="8149748"/>
                  <a:pt x="11732021" y="7974978"/>
                  <a:pt x="11837928" y="7844199"/>
                </a:cubicBezTo>
                <a:cubicBezTo>
                  <a:pt x="11925499" y="7736183"/>
                  <a:pt x="12085140" y="7607393"/>
                  <a:pt x="12348316" y="7607393"/>
                </a:cubicBezTo>
                <a:close/>
                <a:moveTo>
                  <a:pt x="13495107" y="7522580"/>
                </a:moveTo>
                <a:cubicBezTo>
                  <a:pt x="13542745" y="7522580"/>
                  <a:pt x="13594353" y="7541733"/>
                  <a:pt x="13649931" y="7581635"/>
                </a:cubicBezTo>
                <a:cubicBezTo>
                  <a:pt x="13705509" y="7620740"/>
                  <a:pt x="13751559" y="7668622"/>
                  <a:pt x="13788876" y="7725285"/>
                </a:cubicBezTo>
                <a:cubicBezTo>
                  <a:pt x="13826193" y="7781947"/>
                  <a:pt x="13844454" y="7833023"/>
                  <a:pt x="13844454" y="7879260"/>
                </a:cubicBezTo>
                <a:cubicBezTo>
                  <a:pt x="13844454" y="7898413"/>
                  <a:pt x="13841278" y="7913576"/>
                  <a:pt x="13834132" y="7926345"/>
                </a:cubicBezTo>
                <a:cubicBezTo>
                  <a:pt x="13826987" y="7938316"/>
                  <a:pt x="13817459" y="7947094"/>
                  <a:pt x="13804755" y="7953479"/>
                </a:cubicBezTo>
                <a:cubicBezTo>
                  <a:pt x="13792052" y="7959065"/>
                  <a:pt x="13779348" y="7963056"/>
                  <a:pt x="13765851" y="7965450"/>
                </a:cubicBezTo>
                <a:cubicBezTo>
                  <a:pt x="13752353" y="7967844"/>
                  <a:pt x="13737268" y="7968642"/>
                  <a:pt x="13719800" y="7968642"/>
                </a:cubicBezTo>
                <a:cubicBezTo>
                  <a:pt x="13692011" y="7968642"/>
                  <a:pt x="13653901" y="7959863"/>
                  <a:pt x="13605469" y="7941508"/>
                </a:cubicBezTo>
                <a:cubicBezTo>
                  <a:pt x="13557036" y="7923152"/>
                  <a:pt x="13520514" y="7914374"/>
                  <a:pt x="13495107" y="7914374"/>
                </a:cubicBezTo>
                <a:cubicBezTo>
                  <a:pt x="13468112" y="7914374"/>
                  <a:pt x="13429207" y="7923152"/>
                  <a:pt x="13378393" y="7941508"/>
                </a:cubicBezTo>
                <a:cubicBezTo>
                  <a:pt x="13326785" y="7959065"/>
                  <a:pt x="13286292" y="7967844"/>
                  <a:pt x="13256915" y="7967844"/>
                </a:cubicBezTo>
                <a:cubicBezTo>
                  <a:pt x="13182282" y="7967844"/>
                  <a:pt x="13145760" y="7938316"/>
                  <a:pt x="13145760" y="7879260"/>
                </a:cubicBezTo>
                <a:cubicBezTo>
                  <a:pt x="13145760" y="7844993"/>
                  <a:pt x="13156875" y="7805888"/>
                  <a:pt x="13179106" y="7763593"/>
                </a:cubicBezTo>
                <a:cubicBezTo>
                  <a:pt x="13202131" y="7720495"/>
                  <a:pt x="13230714" y="7682190"/>
                  <a:pt x="13264061" y="7646277"/>
                </a:cubicBezTo>
                <a:cubicBezTo>
                  <a:pt x="13298202" y="7611163"/>
                  <a:pt x="13335519" y="7581635"/>
                  <a:pt x="13377599" y="7557694"/>
                </a:cubicBezTo>
                <a:cubicBezTo>
                  <a:pt x="13419679" y="7534550"/>
                  <a:pt x="13458584" y="7522580"/>
                  <a:pt x="13495107" y="7522580"/>
                </a:cubicBezTo>
                <a:close/>
                <a:moveTo>
                  <a:pt x="1826164" y="7508216"/>
                </a:moveTo>
                <a:cubicBezTo>
                  <a:pt x="1879360" y="7545724"/>
                  <a:pt x="1952405" y="7573655"/>
                  <a:pt x="2044506" y="7592809"/>
                </a:cubicBezTo>
                <a:cubicBezTo>
                  <a:pt x="2136606" y="7612760"/>
                  <a:pt x="2235853" y="7622337"/>
                  <a:pt x="2341451" y="7622337"/>
                </a:cubicBezTo>
                <a:cubicBezTo>
                  <a:pt x="2447842" y="7622337"/>
                  <a:pt x="2546295" y="7612760"/>
                  <a:pt x="2638396" y="7592809"/>
                </a:cubicBezTo>
                <a:cubicBezTo>
                  <a:pt x="2730497" y="7573655"/>
                  <a:pt x="2803542" y="7545724"/>
                  <a:pt x="2856738" y="7508216"/>
                </a:cubicBezTo>
                <a:lnTo>
                  <a:pt x="2856738" y="7622337"/>
                </a:lnTo>
                <a:cubicBezTo>
                  <a:pt x="2856738" y="7652662"/>
                  <a:pt x="2833712" y="7681392"/>
                  <a:pt x="2787663" y="7707728"/>
                </a:cubicBezTo>
                <a:cubicBezTo>
                  <a:pt x="2741612" y="7734064"/>
                  <a:pt x="2678888" y="7755611"/>
                  <a:pt x="2599492" y="7770775"/>
                </a:cubicBezTo>
                <a:cubicBezTo>
                  <a:pt x="2520888" y="7785937"/>
                  <a:pt x="2434345" y="7793918"/>
                  <a:pt x="2341451" y="7793918"/>
                </a:cubicBezTo>
                <a:cubicBezTo>
                  <a:pt x="2248555" y="7793918"/>
                  <a:pt x="2162013" y="7785937"/>
                  <a:pt x="2083410" y="7770775"/>
                </a:cubicBezTo>
                <a:cubicBezTo>
                  <a:pt x="2004013" y="7755611"/>
                  <a:pt x="1941289" y="7734064"/>
                  <a:pt x="1895240" y="7707728"/>
                </a:cubicBezTo>
                <a:cubicBezTo>
                  <a:pt x="1849189" y="7681392"/>
                  <a:pt x="1826164" y="7652662"/>
                  <a:pt x="1826164" y="7622337"/>
                </a:cubicBezTo>
                <a:close/>
                <a:moveTo>
                  <a:pt x="11094139" y="7489858"/>
                </a:moveTo>
                <a:cubicBezTo>
                  <a:pt x="11096521" y="7489858"/>
                  <a:pt x="11103667" y="7493850"/>
                  <a:pt x="11114782" y="7501032"/>
                </a:cubicBezTo>
                <a:cubicBezTo>
                  <a:pt x="11125898" y="7508216"/>
                  <a:pt x="11138601" y="7516192"/>
                  <a:pt x="11152893" y="7524973"/>
                </a:cubicBezTo>
                <a:cubicBezTo>
                  <a:pt x="11167184" y="7534550"/>
                  <a:pt x="11185446" y="7542530"/>
                  <a:pt x="11207677" y="7549714"/>
                </a:cubicBezTo>
                <a:cubicBezTo>
                  <a:pt x="11230702" y="7556897"/>
                  <a:pt x="11252933" y="7560088"/>
                  <a:pt x="11275958" y="7560088"/>
                </a:cubicBezTo>
                <a:cubicBezTo>
                  <a:pt x="11298189" y="7560088"/>
                  <a:pt x="11321215" y="7556897"/>
                  <a:pt x="11343446" y="7549714"/>
                </a:cubicBezTo>
                <a:cubicBezTo>
                  <a:pt x="11365677" y="7542530"/>
                  <a:pt x="11383938" y="7534550"/>
                  <a:pt x="11398230" y="7524973"/>
                </a:cubicBezTo>
                <a:cubicBezTo>
                  <a:pt x="11412521" y="7516192"/>
                  <a:pt x="11425225" y="7508216"/>
                  <a:pt x="11436340" y="7501032"/>
                </a:cubicBezTo>
                <a:cubicBezTo>
                  <a:pt x="11447456" y="7493850"/>
                  <a:pt x="11454602" y="7489858"/>
                  <a:pt x="11457778" y="7489858"/>
                </a:cubicBezTo>
                <a:cubicBezTo>
                  <a:pt x="11478421" y="7489858"/>
                  <a:pt x="11496682" y="7493050"/>
                  <a:pt x="11514149" y="7500236"/>
                </a:cubicBezTo>
                <a:cubicBezTo>
                  <a:pt x="11531617" y="7506619"/>
                  <a:pt x="11545908" y="7516192"/>
                  <a:pt x="11557818" y="7527367"/>
                </a:cubicBezTo>
                <a:cubicBezTo>
                  <a:pt x="11569727" y="7538540"/>
                  <a:pt x="11580049" y="7552108"/>
                  <a:pt x="11588783" y="7568068"/>
                </a:cubicBezTo>
                <a:cubicBezTo>
                  <a:pt x="11598310" y="7584029"/>
                  <a:pt x="11605456" y="7600790"/>
                  <a:pt x="11611014" y="7617548"/>
                </a:cubicBezTo>
                <a:cubicBezTo>
                  <a:pt x="11616572" y="7635106"/>
                  <a:pt x="11620542" y="7653461"/>
                  <a:pt x="11624511" y="7672614"/>
                </a:cubicBezTo>
                <a:cubicBezTo>
                  <a:pt x="11627687" y="7692566"/>
                  <a:pt x="11630069" y="7710920"/>
                  <a:pt x="11631657" y="7728478"/>
                </a:cubicBezTo>
                <a:cubicBezTo>
                  <a:pt x="11632451" y="7745236"/>
                  <a:pt x="11633245" y="7762793"/>
                  <a:pt x="11633245" y="7781149"/>
                </a:cubicBezTo>
                <a:cubicBezTo>
                  <a:pt x="11633245" y="7821850"/>
                  <a:pt x="11620542" y="7853773"/>
                  <a:pt x="11595928" y="7876866"/>
                </a:cubicBezTo>
                <a:cubicBezTo>
                  <a:pt x="11571315" y="7900807"/>
                  <a:pt x="11538763" y="7912778"/>
                  <a:pt x="11497476" y="7912778"/>
                </a:cubicBezTo>
                <a:lnTo>
                  <a:pt x="11053646" y="7912778"/>
                </a:lnTo>
                <a:cubicBezTo>
                  <a:pt x="11012360" y="7912778"/>
                  <a:pt x="10979807" y="7900807"/>
                  <a:pt x="10955194" y="7876866"/>
                </a:cubicBezTo>
                <a:cubicBezTo>
                  <a:pt x="10930581" y="7853773"/>
                  <a:pt x="10917877" y="7821850"/>
                  <a:pt x="10917877" y="7781149"/>
                </a:cubicBezTo>
                <a:cubicBezTo>
                  <a:pt x="10917877" y="7762793"/>
                  <a:pt x="10918671" y="7745236"/>
                  <a:pt x="10919465" y="7728478"/>
                </a:cubicBezTo>
                <a:cubicBezTo>
                  <a:pt x="10921053" y="7710920"/>
                  <a:pt x="10923435" y="7692566"/>
                  <a:pt x="10926611" y="7672614"/>
                </a:cubicBezTo>
                <a:cubicBezTo>
                  <a:pt x="10930581" y="7653461"/>
                  <a:pt x="10934551" y="7635106"/>
                  <a:pt x="10940109" y="7617548"/>
                </a:cubicBezTo>
                <a:cubicBezTo>
                  <a:pt x="10945666" y="7600790"/>
                  <a:pt x="10952812" y="7584029"/>
                  <a:pt x="10962340" y="7568068"/>
                </a:cubicBezTo>
                <a:cubicBezTo>
                  <a:pt x="10971073" y="7552108"/>
                  <a:pt x="10982189" y="7538540"/>
                  <a:pt x="10993305" y="7527367"/>
                </a:cubicBezTo>
                <a:cubicBezTo>
                  <a:pt x="11005214" y="7516192"/>
                  <a:pt x="11020300" y="7506619"/>
                  <a:pt x="11036973" y="7500236"/>
                </a:cubicBezTo>
                <a:cubicBezTo>
                  <a:pt x="11054440" y="7493050"/>
                  <a:pt x="11072702" y="7489858"/>
                  <a:pt x="11094139" y="7489858"/>
                </a:cubicBezTo>
                <a:close/>
                <a:moveTo>
                  <a:pt x="4548693" y="7477090"/>
                </a:moveTo>
                <a:cubicBezTo>
                  <a:pt x="4632057" y="7524973"/>
                  <a:pt x="4730511" y="7552906"/>
                  <a:pt x="4833729" y="7552906"/>
                </a:cubicBezTo>
                <a:cubicBezTo>
                  <a:pt x="4936944" y="7552906"/>
                  <a:pt x="5035394" y="7524973"/>
                  <a:pt x="5118762" y="7477090"/>
                </a:cubicBezTo>
                <a:cubicBezTo>
                  <a:pt x="5106060" y="7635904"/>
                  <a:pt x="4982993" y="7760400"/>
                  <a:pt x="4833729" y="7760400"/>
                </a:cubicBezTo>
                <a:cubicBezTo>
                  <a:pt x="4685253" y="7760400"/>
                  <a:pt x="4561399" y="7635904"/>
                  <a:pt x="4548693" y="7477090"/>
                </a:cubicBezTo>
                <a:close/>
                <a:moveTo>
                  <a:pt x="8629653" y="7421225"/>
                </a:moveTo>
                <a:lnTo>
                  <a:pt x="8795593" y="7421225"/>
                </a:lnTo>
                <a:lnTo>
                  <a:pt x="8795593" y="7710920"/>
                </a:lnTo>
                <a:lnTo>
                  <a:pt x="8961533" y="7710920"/>
                </a:lnTo>
                <a:lnTo>
                  <a:pt x="8961533" y="7421225"/>
                </a:lnTo>
                <a:lnTo>
                  <a:pt x="9126679" y="7421225"/>
                </a:lnTo>
                <a:lnTo>
                  <a:pt x="9126679" y="7710920"/>
                </a:lnTo>
                <a:lnTo>
                  <a:pt x="9292619" y="7710920"/>
                </a:lnTo>
                <a:lnTo>
                  <a:pt x="9292619" y="7421225"/>
                </a:lnTo>
                <a:lnTo>
                  <a:pt x="9458559" y="7421225"/>
                </a:lnTo>
                <a:lnTo>
                  <a:pt x="9458559" y="7710920"/>
                </a:lnTo>
                <a:lnTo>
                  <a:pt x="9499845" y="7710920"/>
                </a:lnTo>
                <a:cubicBezTo>
                  <a:pt x="9534780" y="7710920"/>
                  <a:pt x="9564157" y="7723690"/>
                  <a:pt x="9587976" y="7747631"/>
                </a:cubicBezTo>
                <a:cubicBezTo>
                  <a:pt x="9612589" y="7771572"/>
                  <a:pt x="9624499" y="7801100"/>
                  <a:pt x="9624499" y="7835416"/>
                </a:cubicBezTo>
                <a:cubicBezTo>
                  <a:pt x="9624499" y="7835416"/>
                  <a:pt x="9624499" y="7959863"/>
                  <a:pt x="9624499" y="7959863"/>
                </a:cubicBezTo>
                <a:cubicBezTo>
                  <a:pt x="9609413" y="7959863"/>
                  <a:pt x="9597504" y="7957469"/>
                  <a:pt x="9588770" y="7952680"/>
                </a:cubicBezTo>
                <a:cubicBezTo>
                  <a:pt x="9580037" y="7947892"/>
                  <a:pt x="9568127" y="7939912"/>
                  <a:pt x="9554629" y="7927941"/>
                </a:cubicBezTo>
                <a:cubicBezTo>
                  <a:pt x="9541926" y="7917566"/>
                  <a:pt x="9531604" y="7909586"/>
                  <a:pt x="9524459" y="7903202"/>
                </a:cubicBezTo>
                <a:cubicBezTo>
                  <a:pt x="9516519" y="7897615"/>
                  <a:pt x="9503815" y="7892028"/>
                  <a:pt x="9486348" y="7886442"/>
                </a:cubicBezTo>
                <a:cubicBezTo>
                  <a:pt x="9469675" y="7880058"/>
                  <a:pt x="9450619" y="7876866"/>
                  <a:pt x="9431564" y="7876866"/>
                </a:cubicBezTo>
                <a:cubicBezTo>
                  <a:pt x="9411715" y="7876866"/>
                  <a:pt x="9393453" y="7880058"/>
                  <a:pt x="9375986" y="7886442"/>
                </a:cubicBezTo>
                <a:cubicBezTo>
                  <a:pt x="9358519" y="7892028"/>
                  <a:pt x="9345815" y="7897615"/>
                  <a:pt x="9337875" y="7903202"/>
                </a:cubicBezTo>
                <a:cubicBezTo>
                  <a:pt x="9330730" y="7909586"/>
                  <a:pt x="9320408" y="7917566"/>
                  <a:pt x="9307705" y="7927941"/>
                </a:cubicBezTo>
                <a:cubicBezTo>
                  <a:pt x="9298177" y="7936720"/>
                  <a:pt x="9291031" y="7942306"/>
                  <a:pt x="9286267" y="7945498"/>
                </a:cubicBezTo>
                <a:cubicBezTo>
                  <a:pt x="9281504" y="7949488"/>
                  <a:pt x="9275152" y="7952680"/>
                  <a:pt x="9266418" y="7955075"/>
                </a:cubicBezTo>
                <a:cubicBezTo>
                  <a:pt x="9257684" y="7958267"/>
                  <a:pt x="9248157" y="7959863"/>
                  <a:pt x="9237835" y="7959863"/>
                </a:cubicBezTo>
                <a:cubicBezTo>
                  <a:pt x="9222750" y="7959863"/>
                  <a:pt x="9210840" y="7957469"/>
                  <a:pt x="9201312" y="7952680"/>
                </a:cubicBezTo>
                <a:cubicBezTo>
                  <a:pt x="9191785" y="7947892"/>
                  <a:pt x="9180669" y="7939912"/>
                  <a:pt x="9167966" y="7927941"/>
                </a:cubicBezTo>
                <a:cubicBezTo>
                  <a:pt x="9155262" y="7917566"/>
                  <a:pt x="9144941" y="7909586"/>
                  <a:pt x="9137795" y="7903202"/>
                </a:cubicBezTo>
                <a:cubicBezTo>
                  <a:pt x="9129855" y="7897615"/>
                  <a:pt x="9117152" y="7892028"/>
                  <a:pt x="9099684" y="7886442"/>
                </a:cubicBezTo>
                <a:cubicBezTo>
                  <a:pt x="9082217" y="7880058"/>
                  <a:pt x="9063956" y="7876866"/>
                  <a:pt x="9044106" y="7876866"/>
                </a:cubicBezTo>
                <a:cubicBezTo>
                  <a:pt x="9025051" y="7876866"/>
                  <a:pt x="9005996" y="7880058"/>
                  <a:pt x="8989322" y="7886442"/>
                </a:cubicBezTo>
                <a:cubicBezTo>
                  <a:pt x="8971855" y="7892826"/>
                  <a:pt x="8959151" y="7898413"/>
                  <a:pt x="8951212" y="7904000"/>
                </a:cubicBezTo>
                <a:cubicBezTo>
                  <a:pt x="8944066" y="7909586"/>
                  <a:pt x="8933744" y="7917566"/>
                  <a:pt x="8920247" y="7927941"/>
                </a:cubicBezTo>
                <a:cubicBezTo>
                  <a:pt x="8911513" y="7936720"/>
                  <a:pt x="8904367" y="7942306"/>
                  <a:pt x="8899604" y="7945498"/>
                </a:cubicBezTo>
                <a:cubicBezTo>
                  <a:pt x="8894046" y="7949488"/>
                  <a:pt x="8887694" y="7952680"/>
                  <a:pt x="8878960" y="7955075"/>
                </a:cubicBezTo>
                <a:cubicBezTo>
                  <a:pt x="8871021" y="7958267"/>
                  <a:pt x="8861493" y="7959863"/>
                  <a:pt x="8851171" y="7959863"/>
                </a:cubicBezTo>
                <a:cubicBezTo>
                  <a:pt x="8836086" y="7959863"/>
                  <a:pt x="8823382" y="7957469"/>
                  <a:pt x="8814649" y="7952680"/>
                </a:cubicBezTo>
                <a:cubicBezTo>
                  <a:pt x="8805121" y="7947892"/>
                  <a:pt x="8794005" y="7939912"/>
                  <a:pt x="8781302" y="7927941"/>
                </a:cubicBezTo>
                <a:cubicBezTo>
                  <a:pt x="8769392" y="7917566"/>
                  <a:pt x="8759071" y="7909586"/>
                  <a:pt x="8750337" y="7904000"/>
                </a:cubicBezTo>
                <a:cubicBezTo>
                  <a:pt x="8742397" y="7898413"/>
                  <a:pt x="8729694" y="7892028"/>
                  <a:pt x="8712226" y="7886442"/>
                </a:cubicBezTo>
                <a:cubicBezTo>
                  <a:pt x="8694759" y="7880058"/>
                  <a:pt x="8676498" y="7876866"/>
                  <a:pt x="8657442" y="7876866"/>
                </a:cubicBezTo>
                <a:cubicBezTo>
                  <a:pt x="8637593" y="7876866"/>
                  <a:pt x="8619332" y="7880058"/>
                  <a:pt x="8601864" y="7886442"/>
                </a:cubicBezTo>
                <a:cubicBezTo>
                  <a:pt x="8584397" y="7892028"/>
                  <a:pt x="8571694" y="7897615"/>
                  <a:pt x="8563754" y="7903202"/>
                </a:cubicBezTo>
                <a:cubicBezTo>
                  <a:pt x="8556608" y="7909586"/>
                  <a:pt x="8546287" y="7917566"/>
                  <a:pt x="8533583" y="7927941"/>
                </a:cubicBezTo>
                <a:cubicBezTo>
                  <a:pt x="8520879" y="7939912"/>
                  <a:pt x="8509764" y="7947892"/>
                  <a:pt x="8500236" y="7952680"/>
                </a:cubicBezTo>
                <a:cubicBezTo>
                  <a:pt x="8490709" y="7957469"/>
                  <a:pt x="8478799" y="7959863"/>
                  <a:pt x="8463714" y="7959863"/>
                </a:cubicBezTo>
                <a:lnTo>
                  <a:pt x="8463714" y="7835416"/>
                </a:lnTo>
                <a:cubicBezTo>
                  <a:pt x="8463714" y="7801100"/>
                  <a:pt x="8475623" y="7771572"/>
                  <a:pt x="8500236" y="7747631"/>
                </a:cubicBezTo>
                <a:cubicBezTo>
                  <a:pt x="8524055" y="7723690"/>
                  <a:pt x="8553432" y="7710920"/>
                  <a:pt x="8588367" y="7710920"/>
                </a:cubicBezTo>
                <a:lnTo>
                  <a:pt x="8629653" y="7710920"/>
                </a:lnTo>
                <a:close/>
                <a:moveTo>
                  <a:pt x="6494471" y="7404190"/>
                </a:moveTo>
                <a:cubicBezTo>
                  <a:pt x="6386608" y="7404190"/>
                  <a:pt x="6299208" y="7493026"/>
                  <a:pt x="6299208" y="7602645"/>
                </a:cubicBezTo>
                <a:cubicBezTo>
                  <a:pt x="6299208" y="7712226"/>
                  <a:pt x="6386608" y="7801064"/>
                  <a:pt x="6494471" y="7801064"/>
                </a:cubicBezTo>
                <a:cubicBezTo>
                  <a:pt x="6602336" y="7801064"/>
                  <a:pt x="6689732" y="7712226"/>
                  <a:pt x="6689732" y="7602645"/>
                </a:cubicBezTo>
                <a:cubicBezTo>
                  <a:pt x="6689732" y="7493026"/>
                  <a:pt x="6602336" y="7404190"/>
                  <a:pt x="6494471" y="7404190"/>
                </a:cubicBezTo>
                <a:close/>
                <a:moveTo>
                  <a:pt x="3958771" y="7341424"/>
                </a:moveTo>
                <a:lnTo>
                  <a:pt x="4108832" y="7341424"/>
                </a:lnTo>
                <a:cubicBezTo>
                  <a:pt x="4119154" y="7341424"/>
                  <a:pt x="4127886" y="7345412"/>
                  <a:pt x="4135826" y="7352594"/>
                </a:cubicBezTo>
                <a:cubicBezTo>
                  <a:pt x="4142972" y="7359777"/>
                  <a:pt x="4146941" y="7368555"/>
                  <a:pt x="4146941" y="7378927"/>
                </a:cubicBezTo>
                <a:lnTo>
                  <a:pt x="4146941" y="8319786"/>
                </a:lnTo>
                <a:cubicBezTo>
                  <a:pt x="4146941" y="8340535"/>
                  <a:pt x="4139002" y="8358092"/>
                  <a:pt x="4124711" y="8373256"/>
                </a:cubicBezTo>
                <a:cubicBezTo>
                  <a:pt x="4109624" y="8387620"/>
                  <a:pt x="4092159" y="8395601"/>
                  <a:pt x="4071515" y="8395601"/>
                </a:cubicBezTo>
                <a:lnTo>
                  <a:pt x="3996088" y="8395601"/>
                </a:lnTo>
                <a:cubicBezTo>
                  <a:pt x="3976238" y="8395601"/>
                  <a:pt x="3957978" y="8387620"/>
                  <a:pt x="3943687" y="8373256"/>
                </a:cubicBezTo>
                <a:cubicBezTo>
                  <a:pt x="3928600" y="8358092"/>
                  <a:pt x="3920660" y="8340535"/>
                  <a:pt x="3920660" y="8319786"/>
                </a:cubicBezTo>
                <a:lnTo>
                  <a:pt x="3920660" y="8018919"/>
                </a:lnTo>
                <a:lnTo>
                  <a:pt x="3788862" y="8018919"/>
                </a:lnTo>
                <a:cubicBezTo>
                  <a:pt x="3784098" y="8018919"/>
                  <a:pt x="3780129" y="8017323"/>
                  <a:pt x="3776159" y="8013333"/>
                </a:cubicBezTo>
                <a:cubicBezTo>
                  <a:pt x="3772189" y="8009342"/>
                  <a:pt x="3770602" y="8005352"/>
                  <a:pt x="3770602" y="7999766"/>
                </a:cubicBezTo>
                <a:lnTo>
                  <a:pt x="3770602" y="7529762"/>
                </a:lnTo>
                <a:cubicBezTo>
                  <a:pt x="3770602" y="7477890"/>
                  <a:pt x="3788862" y="7433193"/>
                  <a:pt x="3825385" y="7396487"/>
                </a:cubicBezTo>
                <a:cubicBezTo>
                  <a:pt x="3862701" y="7359777"/>
                  <a:pt x="3907164" y="7341424"/>
                  <a:pt x="3958771" y="7341424"/>
                </a:cubicBezTo>
                <a:close/>
                <a:moveTo>
                  <a:pt x="3356146" y="7341424"/>
                </a:moveTo>
                <a:cubicBezTo>
                  <a:pt x="3366468" y="7341424"/>
                  <a:pt x="3375203" y="7345412"/>
                  <a:pt x="3383144" y="7352594"/>
                </a:cubicBezTo>
                <a:cubicBezTo>
                  <a:pt x="3390289" y="7359777"/>
                  <a:pt x="3394258" y="7368555"/>
                  <a:pt x="3394258" y="7378927"/>
                </a:cubicBezTo>
                <a:lnTo>
                  <a:pt x="3394258" y="7623933"/>
                </a:lnTo>
                <a:cubicBezTo>
                  <a:pt x="3394258" y="7633509"/>
                  <a:pt x="3397433" y="7642286"/>
                  <a:pt x="3405373" y="7650267"/>
                </a:cubicBezTo>
                <a:cubicBezTo>
                  <a:pt x="3412518" y="7657450"/>
                  <a:pt x="3421252" y="7661440"/>
                  <a:pt x="3431573" y="7661440"/>
                </a:cubicBezTo>
                <a:cubicBezTo>
                  <a:pt x="3441895" y="7661440"/>
                  <a:pt x="3450628" y="7657450"/>
                  <a:pt x="3457774" y="7650267"/>
                </a:cubicBezTo>
                <a:cubicBezTo>
                  <a:pt x="3465714" y="7642286"/>
                  <a:pt x="3469683" y="7633509"/>
                  <a:pt x="3469683" y="7623933"/>
                </a:cubicBezTo>
                <a:lnTo>
                  <a:pt x="3469683" y="7378927"/>
                </a:lnTo>
                <a:cubicBezTo>
                  <a:pt x="3469683" y="7368555"/>
                  <a:pt x="3472859" y="7359777"/>
                  <a:pt x="3480798" y="7352594"/>
                </a:cubicBezTo>
                <a:cubicBezTo>
                  <a:pt x="3487945" y="7345412"/>
                  <a:pt x="3496679" y="7341424"/>
                  <a:pt x="3507000" y="7341424"/>
                </a:cubicBezTo>
                <a:cubicBezTo>
                  <a:pt x="3517321" y="7341424"/>
                  <a:pt x="3526055" y="7345412"/>
                  <a:pt x="3533202" y="7352594"/>
                </a:cubicBezTo>
                <a:cubicBezTo>
                  <a:pt x="3541142" y="7359777"/>
                  <a:pt x="3544317" y="7368555"/>
                  <a:pt x="3544317" y="7378927"/>
                </a:cubicBezTo>
                <a:lnTo>
                  <a:pt x="3544317" y="7623933"/>
                </a:lnTo>
                <a:cubicBezTo>
                  <a:pt x="3544317" y="7633509"/>
                  <a:pt x="3548286" y="7642286"/>
                  <a:pt x="3555432" y="7650267"/>
                </a:cubicBezTo>
                <a:cubicBezTo>
                  <a:pt x="3563372" y="7657450"/>
                  <a:pt x="3572107" y="7661440"/>
                  <a:pt x="3582428" y="7661440"/>
                </a:cubicBezTo>
                <a:cubicBezTo>
                  <a:pt x="3592748" y="7661440"/>
                  <a:pt x="3601483" y="7657450"/>
                  <a:pt x="3608628" y="7650267"/>
                </a:cubicBezTo>
                <a:cubicBezTo>
                  <a:pt x="3615779" y="7642286"/>
                  <a:pt x="3619748" y="7633509"/>
                  <a:pt x="3619748" y="7623933"/>
                </a:cubicBezTo>
                <a:lnTo>
                  <a:pt x="3619748" y="7378927"/>
                </a:lnTo>
                <a:cubicBezTo>
                  <a:pt x="3619748" y="7368555"/>
                  <a:pt x="3623719" y="7359777"/>
                  <a:pt x="3630864" y="7352594"/>
                </a:cubicBezTo>
                <a:cubicBezTo>
                  <a:pt x="3638803" y="7345412"/>
                  <a:pt x="3647538" y="7341424"/>
                  <a:pt x="3657860" y="7341424"/>
                </a:cubicBezTo>
                <a:cubicBezTo>
                  <a:pt x="3667387" y="7341424"/>
                  <a:pt x="3676913" y="7345412"/>
                  <a:pt x="3684059" y="7352594"/>
                </a:cubicBezTo>
                <a:cubicBezTo>
                  <a:pt x="3691206" y="7359777"/>
                  <a:pt x="3695176" y="7368555"/>
                  <a:pt x="3695176" y="7378927"/>
                </a:cubicBezTo>
                <a:lnTo>
                  <a:pt x="3695176" y="7755611"/>
                </a:lnTo>
                <a:cubicBezTo>
                  <a:pt x="3695176" y="7779552"/>
                  <a:pt x="3688029" y="7801100"/>
                  <a:pt x="3674531" y="7821052"/>
                </a:cubicBezTo>
                <a:cubicBezTo>
                  <a:pt x="3660241" y="7840205"/>
                  <a:pt x="3641979" y="7853773"/>
                  <a:pt x="3619748" y="7861702"/>
                </a:cubicBezTo>
                <a:lnTo>
                  <a:pt x="3619748" y="8319786"/>
                </a:lnTo>
                <a:cubicBezTo>
                  <a:pt x="3619748" y="8340535"/>
                  <a:pt x="3612602" y="8358092"/>
                  <a:pt x="3597513" y="8373256"/>
                </a:cubicBezTo>
                <a:cubicBezTo>
                  <a:pt x="3582428" y="8387620"/>
                  <a:pt x="3564960" y="8395601"/>
                  <a:pt x="3544317" y="8395601"/>
                </a:cubicBezTo>
                <a:lnTo>
                  <a:pt x="3469683" y="8395601"/>
                </a:lnTo>
                <a:cubicBezTo>
                  <a:pt x="3449040" y="8395601"/>
                  <a:pt x="3431573" y="8387620"/>
                  <a:pt x="3416487" y="8373256"/>
                </a:cubicBezTo>
                <a:cubicBezTo>
                  <a:pt x="3401402" y="8358092"/>
                  <a:pt x="3394258" y="8340535"/>
                  <a:pt x="3394258" y="8319786"/>
                </a:cubicBezTo>
                <a:lnTo>
                  <a:pt x="3394258" y="7861702"/>
                </a:lnTo>
                <a:cubicBezTo>
                  <a:pt x="3372026" y="7853773"/>
                  <a:pt x="3353764" y="7840205"/>
                  <a:pt x="3339472" y="7821052"/>
                </a:cubicBezTo>
                <a:cubicBezTo>
                  <a:pt x="3325974" y="7801100"/>
                  <a:pt x="3318828" y="7779552"/>
                  <a:pt x="3318828" y="7755611"/>
                </a:cubicBezTo>
                <a:lnTo>
                  <a:pt x="3318828" y="7378927"/>
                </a:lnTo>
                <a:cubicBezTo>
                  <a:pt x="3318828" y="7368555"/>
                  <a:pt x="3322798" y="7359777"/>
                  <a:pt x="3329944" y="7352594"/>
                </a:cubicBezTo>
                <a:cubicBezTo>
                  <a:pt x="3337090" y="7345412"/>
                  <a:pt x="3345824" y="7341424"/>
                  <a:pt x="3356146" y="7341424"/>
                </a:cubicBezTo>
                <a:close/>
                <a:moveTo>
                  <a:pt x="13902414" y="7331046"/>
                </a:moveTo>
                <a:cubicBezTo>
                  <a:pt x="13933379" y="7331046"/>
                  <a:pt x="13957198" y="7343019"/>
                  <a:pt x="13974665" y="7366958"/>
                </a:cubicBezTo>
                <a:cubicBezTo>
                  <a:pt x="13991338" y="7390902"/>
                  <a:pt x="14000072" y="7419628"/>
                  <a:pt x="14000072" y="7451549"/>
                </a:cubicBezTo>
                <a:cubicBezTo>
                  <a:pt x="14000072" y="7481878"/>
                  <a:pt x="13992926" y="7512206"/>
                  <a:pt x="13978635" y="7544128"/>
                </a:cubicBezTo>
                <a:cubicBezTo>
                  <a:pt x="13964343" y="7575250"/>
                  <a:pt x="13943700" y="7602386"/>
                  <a:pt x="13917499" y="7624730"/>
                </a:cubicBezTo>
                <a:cubicBezTo>
                  <a:pt x="13891298" y="7647873"/>
                  <a:pt x="13862715" y="7659046"/>
                  <a:pt x="13831750" y="7659046"/>
                </a:cubicBezTo>
                <a:cubicBezTo>
                  <a:pt x="13800785" y="7659046"/>
                  <a:pt x="13776172" y="7647076"/>
                  <a:pt x="13759499" y="7623134"/>
                </a:cubicBezTo>
                <a:cubicBezTo>
                  <a:pt x="13742826" y="7599193"/>
                  <a:pt x="13734092" y="7571259"/>
                  <a:pt x="13734092" y="7538540"/>
                </a:cubicBezTo>
                <a:cubicBezTo>
                  <a:pt x="13734092" y="7509013"/>
                  <a:pt x="13741238" y="7477890"/>
                  <a:pt x="13755529" y="7445964"/>
                </a:cubicBezTo>
                <a:cubicBezTo>
                  <a:pt x="13769821" y="7414043"/>
                  <a:pt x="13789670" y="7386911"/>
                  <a:pt x="13815871" y="7364563"/>
                </a:cubicBezTo>
                <a:cubicBezTo>
                  <a:pt x="13842866" y="7342221"/>
                  <a:pt x="13871449" y="7331046"/>
                  <a:pt x="13902414" y="7331046"/>
                </a:cubicBezTo>
                <a:close/>
                <a:moveTo>
                  <a:pt x="13087800" y="7331046"/>
                </a:moveTo>
                <a:cubicBezTo>
                  <a:pt x="13118765" y="7331046"/>
                  <a:pt x="13147348" y="7342221"/>
                  <a:pt x="13173549" y="7364563"/>
                </a:cubicBezTo>
                <a:cubicBezTo>
                  <a:pt x="13200544" y="7386911"/>
                  <a:pt x="13220393" y="7414043"/>
                  <a:pt x="13234684" y="7445964"/>
                </a:cubicBezTo>
                <a:cubicBezTo>
                  <a:pt x="13248976" y="7477890"/>
                  <a:pt x="13256122" y="7509013"/>
                  <a:pt x="13256122" y="7538540"/>
                </a:cubicBezTo>
                <a:cubicBezTo>
                  <a:pt x="13256122" y="7571259"/>
                  <a:pt x="13247388" y="7599193"/>
                  <a:pt x="13230714" y="7623134"/>
                </a:cubicBezTo>
                <a:cubicBezTo>
                  <a:pt x="13213247" y="7647076"/>
                  <a:pt x="13189428" y="7659046"/>
                  <a:pt x="13158463" y="7659046"/>
                </a:cubicBezTo>
                <a:cubicBezTo>
                  <a:pt x="13127498" y="7659046"/>
                  <a:pt x="13098915" y="7647873"/>
                  <a:pt x="13072714" y="7624730"/>
                </a:cubicBezTo>
                <a:cubicBezTo>
                  <a:pt x="13045719" y="7602386"/>
                  <a:pt x="13025870" y="7575250"/>
                  <a:pt x="13011578" y="7544128"/>
                </a:cubicBezTo>
                <a:cubicBezTo>
                  <a:pt x="12997287" y="7512206"/>
                  <a:pt x="12990141" y="7481878"/>
                  <a:pt x="12990141" y="7451549"/>
                </a:cubicBezTo>
                <a:cubicBezTo>
                  <a:pt x="12990141" y="7419628"/>
                  <a:pt x="12998875" y="7390902"/>
                  <a:pt x="13015548" y="7366958"/>
                </a:cubicBezTo>
                <a:cubicBezTo>
                  <a:pt x="13033016" y="7343019"/>
                  <a:pt x="13056835" y="7331046"/>
                  <a:pt x="13087800" y="7331046"/>
                </a:cubicBezTo>
                <a:close/>
                <a:moveTo>
                  <a:pt x="5005223" y="7247251"/>
                </a:moveTo>
                <a:cubicBezTo>
                  <a:pt x="5036189" y="7247251"/>
                  <a:pt x="5062391" y="7285558"/>
                  <a:pt x="5062391" y="7332643"/>
                </a:cubicBezTo>
                <a:cubicBezTo>
                  <a:pt x="5062391" y="7379728"/>
                  <a:pt x="5036189" y="7418034"/>
                  <a:pt x="5005223" y="7418034"/>
                </a:cubicBezTo>
                <a:cubicBezTo>
                  <a:pt x="4973465" y="7418034"/>
                  <a:pt x="4948058" y="7379728"/>
                  <a:pt x="4948058" y="7332643"/>
                </a:cubicBezTo>
                <a:cubicBezTo>
                  <a:pt x="4948058" y="7285558"/>
                  <a:pt x="4973465" y="7247251"/>
                  <a:pt x="5005223" y="7247251"/>
                </a:cubicBezTo>
                <a:close/>
                <a:moveTo>
                  <a:pt x="4663022" y="7247251"/>
                </a:moveTo>
                <a:cubicBezTo>
                  <a:pt x="4693985" y="7247251"/>
                  <a:pt x="4720186" y="7285558"/>
                  <a:pt x="4720186" y="7332643"/>
                </a:cubicBezTo>
                <a:cubicBezTo>
                  <a:pt x="4720186" y="7379728"/>
                  <a:pt x="4693985" y="7418034"/>
                  <a:pt x="4663022" y="7418034"/>
                </a:cubicBezTo>
                <a:cubicBezTo>
                  <a:pt x="4631264" y="7418034"/>
                  <a:pt x="4605858" y="7379728"/>
                  <a:pt x="4605858" y="7332643"/>
                </a:cubicBezTo>
                <a:cubicBezTo>
                  <a:pt x="4605858" y="7285558"/>
                  <a:pt x="4631264" y="7247251"/>
                  <a:pt x="4663022" y="7247251"/>
                </a:cubicBezTo>
                <a:close/>
                <a:moveTo>
                  <a:pt x="10602671" y="7223307"/>
                </a:moveTo>
                <a:lnTo>
                  <a:pt x="10764641" y="7385313"/>
                </a:lnTo>
                <a:lnTo>
                  <a:pt x="10350982" y="7798706"/>
                </a:lnTo>
                <a:lnTo>
                  <a:pt x="10189012" y="7960662"/>
                </a:lnTo>
                <a:cubicBezTo>
                  <a:pt x="10189012" y="7960662"/>
                  <a:pt x="10027042" y="7798706"/>
                  <a:pt x="10027042" y="7798706"/>
                </a:cubicBezTo>
                <a:lnTo>
                  <a:pt x="9870630" y="7642286"/>
                </a:lnTo>
                <a:lnTo>
                  <a:pt x="10032600" y="7480283"/>
                </a:lnTo>
                <a:lnTo>
                  <a:pt x="10189012" y="7636701"/>
                </a:lnTo>
                <a:close/>
                <a:moveTo>
                  <a:pt x="14855973" y="7197772"/>
                </a:moveTo>
                <a:lnTo>
                  <a:pt x="15060023" y="7402073"/>
                </a:lnTo>
                <a:cubicBezTo>
                  <a:pt x="15060023" y="7402073"/>
                  <a:pt x="15060023" y="7621538"/>
                  <a:pt x="15060023" y="7621538"/>
                </a:cubicBezTo>
                <a:lnTo>
                  <a:pt x="14369269" y="7621538"/>
                </a:lnTo>
                <a:lnTo>
                  <a:pt x="14369269" y="7527367"/>
                </a:lnTo>
                <a:lnTo>
                  <a:pt x="14525681" y="7370149"/>
                </a:lnTo>
                <a:lnTo>
                  <a:pt x="14604284" y="7449158"/>
                </a:lnTo>
                <a:close/>
                <a:moveTo>
                  <a:pt x="6352628" y="7162924"/>
                </a:moveTo>
                <a:cubicBezTo>
                  <a:pt x="6423342" y="7161822"/>
                  <a:pt x="6492120" y="7211918"/>
                  <a:pt x="6492120" y="7345917"/>
                </a:cubicBezTo>
                <a:cubicBezTo>
                  <a:pt x="6492120" y="7211919"/>
                  <a:pt x="6560895" y="7161822"/>
                  <a:pt x="6631609" y="7162924"/>
                </a:cubicBezTo>
                <a:cubicBezTo>
                  <a:pt x="6749466" y="7164760"/>
                  <a:pt x="6872706" y="7308817"/>
                  <a:pt x="6691882" y="7443695"/>
                </a:cubicBezTo>
                <a:cubicBezTo>
                  <a:pt x="6981198" y="7227889"/>
                  <a:pt x="7101915" y="7765617"/>
                  <a:pt x="6741232" y="7663308"/>
                </a:cubicBezTo>
                <a:cubicBezTo>
                  <a:pt x="7101915" y="7765617"/>
                  <a:pt x="6763535" y="8196819"/>
                  <a:pt x="6602953" y="7839455"/>
                </a:cubicBezTo>
                <a:cubicBezTo>
                  <a:pt x="6763535" y="8196819"/>
                  <a:pt x="6220702" y="8196819"/>
                  <a:pt x="6381283" y="7839455"/>
                </a:cubicBezTo>
                <a:cubicBezTo>
                  <a:pt x="6220702" y="8196819"/>
                  <a:pt x="5882325" y="7765617"/>
                  <a:pt x="6243005" y="7663308"/>
                </a:cubicBezTo>
                <a:cubicBezTo>
                  <a:pt x="5882325" y="7765617"/>
                  <a:pt x="6003039" y="7227889"/>
                  <a:pt x="6292355" y="7443695"/>
                </a:cubicBezTo>
                <a:cubicBezTo>
                  <a:pt x="6111534" y="7308817"/>
                  <a:pt x="6234771" y="7164761"/>
                  <a:pt x="6352628" y="7162924"/>
                </a:cubicBezTo>
                <a:close/>
                <a:moveTo>
                  <a:pt x="11275958" y="7132332"/>
                </a:moveTo>
                <a:cubicBezTo>
                  <a:pt x="11329154" y="7132332"/>
                  <a:pt x="11375205" y="7151486"/>
                  <a:pt x="11413315" y="7188993"/>
                </a:cubicBezTo>
                <a:cubicBezTo>
                  <a:pt x="11451426" y="7227299"/>
                  <a:pt x="11470481" y="7273587"/>
                  <a:pt x="11470481" y="7327056"/>
                </a:cubicBezTo>
                <a:cubicBezTo>
                  <a:pt x="11470481" y="7381322"/>
                  <a:pt x="11451426" y="7426812"/>
                  <a:pt x="11413315" y="7465119"/>
                </a:cubicBezTo>
                <a:cubicBezTo>
                  <a:pt x="11375205" y="7503426"/>
                  <a:pt x="11329154" y="7522580"/>
                  <a:pt x="11275958" y="7522580"/>
                </a:cubicBezTo>
                <a:cubicBezTo>
                  <a:pt x="11221968" y="7522580"/>
                  <a:pt x="11175918" y="7503426"/>
                  <a:pt x="11137807" y="7465119"/>
                </a:cubicBezTo>
                <a:cubicBezTo>
                  <a:pt x="11099697" y="7426812"/>
                  <a:pt x="11080641" y="7381322"/>
                  <a:pt x="11080641" y="7327056"/>
                </a:cubicBezTo>
                <a:cubicBezTo>
                  <a:pt x="11080641" y="7273587"/>
                  <a:pt x="11099697" y="7227299"/>
                  <a:pt x="11137807" y="7188993"/>
                </a:cubicBezTo>
                <a:cubicBezTo>
                  <a:pt x="11175918" y="7151486"/>
                  <a:pt x="11221968" y="7132332"/>
                  <a:pt x="11275958" y="7132332"/>
                </a:cubicBezTo>
                <a:close/>
                <a:moveTo>
                  <a:pt x="9375986" y="7130736"/>
                </a:moveTo>
                <a:cubicBezTo>
                  <a:pt x="9391865" y="7130736"/>
                  <a:pt x="9410127" y="7146697"/>
                  <a:pt x="9429976" y="7178619"/>
                </a:cubicBezTo>
                <a:cubicBezTo>
                  <a:pt x="9449031" y="7210540"/>
                  <a:pt x="9458559" y="7243259"/>
                  <a:pt x="9458559" y="7275979"/>
                </a:cubicBezTo>
                <a:cubicBezTo>
                  <a:pt x="9458559" y="7309498"/>
                  <a:pt x="9450619" y="7335038"/>
                  <a:pt x="9435534" y="7352594"/>
                </a:cubicBezTo>
                <a:cubicBezTo>
                  <a:pt x="9419654" y="7370950"/>
                  <a:pt x="9399805" y="7379728"/>
                  <a:pt x="9375986" y="7379728"/>
                </a:cubicBezTo>
                <a:cubicBezTo>
                  <a:pt x="9352961" y="7379728"/>
                  <a:pt x="9333112" y="7371748"/>
                  <a:pt x="9317232" y="7354989"/>
                </a:cubicBezTo>
                <a:cubicBezTo>
                  <a:pt x="9301353" y="7339025"/>
                  <a:pt x="9292619" y="7319875"/>
                  <a:pt x="9292619" y="7296729"/>
                </a:cubicBezTo>
                <a:cubicBezTo>
                  <a:pt x="9292619" y="7283960"/>
                  <a:pt x="9295001" y="7272789"/>
                  <a:pt x="9298971" y="7263211"/>
                </a:cubicBezTo>
                <a:cubicBezTo>
                  <a:pt x="9302941" y="7254434"/>
                  <a:pt x="9308499" y="7246451"/>
                  <a:pt x="9314056" y="7241665"/>
                </a:cubicBezTo>
                <a:cubicBezTo>
                  <a:pt x="9320408" y="7236076"/>
                  <a:pt x="9326760" y="7230492"/>
                  <a:pt x="9334700" y="7223307"/>
                </a:cubicBezTo>
                <a:cubicBezTo>
                  <a:pt x="9341845" y="7216126"/>
                  <a:pt x="9348197" y="7209742"/>
                  <a:pt x="9354549" y="7203358"/>
                </a:cubicBezTo>
                <a:cubicBezTo>
                  <a:pt x="9360107" y="7196176"/>
                  <a:pt x="9365664" y="7186600"/>
                  <a:pt x="9369634" y="7173831"/>
                </a:cubicBezTo>
                <a:cubicBezTo>
                  <a:pt x="9373604" y="7161861"/>
                  <a:pt x="9375986" y="7147495"/>
                  <a:pt x="9375986" y="7130736"/>
                </a:cubicBezTo>
                <a:close/>
                <a:moveTo>
                  <a:pt x="9044106" y="7130736"/>
                </a:moveTo>
                <a:cubicBezTo>
                  <a:pt x="9060780" y="7130736"/>
                  <a:pt x="9078247" y="7146697"/>
                  <a:pt x="9098096" y="7178619"/>
                </a:cubicBezTo>
                <a:cubicBezTo>
                  <a:pt x="9117152" y="7210540"/>
                  <a:pt x="9126679" y="7243259"/>
                  <a:pt x="9126679" y="7275979"/>
                </a:cubicBezTo>
                <a:cubicBezTo>
                  <a:pt x="9126679" y="7309498"/>
                  <a:pt x="9119533" y="7335038"/>
                  <a:pt x="9103654" y="7352594"/>
                </a:cubicBezTo>
                <a:cubicBezTo>
                  <a:pt x="9088569" y="7370950"/>
                  <a:pt x="9067925" y="7379728"/>
                  <a:pt x="9044106" y="7379728"/>
                </a:cubicBezTo>
                <a:cubicBezTo>
                  <a:pt x="9021081" y="7379728"/>
                  <a:pt x="9002026" y="7371748"/>
                  <a:pt x="8985352" y="7354989"/>
                </a:cubicBezTo>
                <a:cubicBezTo>
                  <a:pt x="8969473" y="7339025"/>
                  <a:pt x="8961533" y="7319875"/>
                  <a:pt x="8961533" y="7296729"/>
                </a:cubicBezTo>
                <a:cubicBezTo>
                  <a:pt x="8961533" y="7283960"/>
                  <a:pt x="8963121" y="7272789"/>
                  <a:pt x="8967091" y="7263211"/>
                </a:cubicBezTo>
                <a:cubicBezTo>
                  <a:pt x="8971855" y="7254434"/>
                  <a:pt x="8976619" y="7246451"/>
                  <a:pt x="8982970" y="7241665"/>
                </a:cubicBezTo>
                <a:cubicBezTo>
                  <a:pt x="8988528" y="7236076"/>
                  <a:pt x="8995674" y="7230492"/>
                  <a:pt x="9002820" y="7223307"/>
                </a:cubicBezTo>
                <a:cubicBezTo>
                  <a:pt x="9009965" y="7216126"/>
                  <a:pt x="9016317" y="7209742"/>
                  <a:pt x="9022669" y="7203358"/>
                </a:cubicBezTo>
                <a:cubicBezTo>
                  <a:pt x="9029021" y="7196176"/>
                  <a:pt x="9033785" y="7186600"/>
                  <a:pt x="9037754" y="7173831"/>
                </a:cubicBezTo>
                <a:cubicBezTo>
                  <a:pt x="9041724" y="7161861"/>
                  <a:pt x="9044106" y="7147495"/>
                  <a:pt x="9044106" y="7130736"/>
                </a:cubicBezTo>
                <a:close/>
                <a:moveTo>
                  <a:pt x="8712226" y="7130736"/>
                </a:moveTo>
                <a:cubicBezTo>
                  <a:pt x="8728900" y="7130736"/>
                  <a:pt x="8747161" y="7146697"/>
                  <a:pt x="8766216" y="7178619"/>
                </a:cubicBezTo>
                <a:cubicBezTo>
                  <a:pt x="8785272" y="7210540"/>
                  <a:pt x="8795593" y="7243259"/>
                  <a:pt x="8795593" y="7275979"/>
                </a:cubicBezTo>
                <a:cubicBezTo>
                  <a:pt x="8795593" y="7309498"/>
                  <a:pt x="8787654" y="7335038"/>
                  <a:pt x="8771774" y="7352594"/>
                </a:cubicBezTo>
                <a:cubicBezTo>
                  <a:pt x="8756689" y="7370950"/>
                  <a:pt x="8736840" y="7379728"/>
                  <a:pt x="8712226" y="7379728"/>
                </a:cubicBezTo>
                <a:cubicBezTo>
                  <a:pt x="8689201" y="7379728"/>
                  <a:pt x="8670146" y="7371748"/>
                  <a:pt x="8653473" y="7354989"/>
                </a:cubicBezTo>
                <a:cubicBezTo>
                  <a:pt x="8637593" y="7339025"/>
                  <a:pt x="8629653" y="7319875"/>
                  <a:pt x="8629653" y="7296729"/>
                </a:cubicBezTo>
                <a:cubicBezTo>
                  <a:pt x="8629653" y="7283960"/>
                  <a:pt x="8631241" y="7272789"/>
                  <a:pt x="8636005" y="7263211"/>
                </a:cubicBezTo>
                <a:cubicBezTo>
                  <a:pt x="8639975" y="7254434"/>
                  <a:pt x="8644739" y="7246451"/>
                  <a:pt x="8651091" y="7241665"/>
                </a:cubicBezTo>
                <a:cubicBezTo>
                  <a:pt x="8656648" y="7236076"/>
                  <a:pt x="8663794" y="7230492"/>
                  <a:pt x="8670940" y="7223307"/>
                </a:cubicBezTo>
                <a:cubicBezTo>
                  <a:pt x="8678086" y="7216126"/>
                  <a:pt x="8685231" y="7209742"/>
                  <a:pt x="8690789" y="7203358"/>
                </a:cubicBezTo>
                <a:cubicBezTo>
                  <a:pt x="8697141" y="7196176"/>
                  <a:pt x="8701905" y="7186600"/>
                  <a:pt x="8706669" y="7173831"/>
                </a:cubicBezTo>
                <a:cubicBezTo>
                  <a:pt x="8710638" y="7161861"/>
                  <a:pt x="8712226" y="7147495"/>
                  <a:pt x="8712226" y="7130736"/>
                </a:cubicBezTo>
                <a:close/>
                <a:moveTo>
                  <a:pt x="14462957" y="7119565"/>
                </a:moveTo>
                <a:cubicBezTo>
                  <a:pt x="14489158" y="7119565"/>
                  <a:pt x="14511389" y="7128343"/>
                  <a:pt x="14529651" y="7146697"/>
                </a:cubicBezTo>
                <a:cubicBezTo>
                  <a:pt x="14547912" y="7165054"/>
                  <a:pt x="14557440" y="7187397"/>
                  <a:pt x="14557440" y="7213735"/>
                </a:cubicBezTo>
                <a:cubicBezTo>
                  <a:pt x="14557440" y="7240068"/>
                  <a:pt x="14547912" y="7261614"/>
                  <a:pt x="14529651" y="7279970"/>
                </a:cubicBezTo>
                <a:cubicBezTo>
                  <a:pt x="14511389" y="7298325"/>
                  <a:pt x="14489158" y="7307904"/>
                  <a:pt x="14462957" y="7307904"/>
                </a:cubicBezTo>
                <a:cubicBezTo>
                  <a:pt x="14436756" y="7307904"/>
                  <a:pt x="14414525" y="7298325"/>
                  <a:pt x="14396264" y="7279970"/>
                </a:cubicBezTo>
                <a:cubicBezTo>
                  <a:pt x="14378002" y="7261614"/>
                  <a:pt x="14369269" y="7240068"/>
                  <a:pt x="14369269" y="7213735"/>
                </a:cubicBezTo>
                <a:cubicBezTo>
                  <a:pt x="14369269" y="7187397"/>
                  <a:pt x="14378002" y="7165054"/>
                  <a:pt x="14396264" y="7146697"/>
                </a:cubicBezTo>
                <a:cubicBezTo>
                  <a:pt x="14414525" y="7128343"/>
                  <a:pt x="14436756" y="7119565"/>
                  <a:pt x="14462957" y="7119565"/>
                </a:cubicBezTo>
                <a:close/>
                <a:moveTo>
                  <a:pt x="4841062" y="7112098"/>
                </a:moveTo>
                <a:cubicBezTo>
                  <a:pt x="4636362" y="7112098"/>
                  <a:pt x="4470415" y="7278045"/>
                  <a:pt x="4470415" y="7482778"/>
                </a:cubicBezTo>
                <a:cubicBezTo>
                  <a:pt x="4470415" y="7687511"/>
                  <a:pt x="4636362" y="7853458"/>
                  <a:pt x="4841062" y="7853458"/>
                </a:cubicBezTo>
                <a:cubicBezTo>
                  <a:pt x="5045829" y="7853458"/>
                  <a:pt x="5211777" y="7687511"/>
                  <a:pt x="5211777" y="7482778"/>
                </a:cubicBezTo>
                <a:cubicBezTo>
                  <a:pt x="5211777" y="7278045"/>
                  <a:pt x="5045829" y="7112098"/>
                  <a:pt x="4841062" y="7112098"/>
                </a:cubicBezTo>
                <a:close/>
                <a:moveTo>
                  <a:pt x="2341451" y="7106796"/>
                </a:moveTo>
                <a:cubicBezTo>
                  <a:pt x="2434345" y="7106796"/>
                  <a:pt x="2520888" y="7114777"/>
                  <a:pt x="2599492" y="7129939"/>
                </a:cubicBezTo>
                <a:cubicBezTo>
                  <a:pt x="2678888" y="7145102"/>
                  <a:pt x="2741612" y="7165850"/>
                  <a:pt x="2787663" y="7192984"/>
                </a:cubicBezTo>
                <a:cubicBezTo>
                  <a:pt x="2833712" y="7219319"/>
                  <a:pt x="2856738" y="7247251"/>
                  <a:pt x="2856738" y="7278371"/>
                </a:cubicBezTo>
                <a:lnTo>
                  <a:pt x="2856738" y="7364563"/>
                </a:lnTo>
                <a:cubicBezTo>
                  <a:pt x="2856738" y="7394890"/>
                  <a:pt x="2833712" y="7423619"/>
                  <a:pt x="2787663" y="7449955"/>
                </a:cubicBezTo>
                <a:cubicBezTo>
                  <a:pt x="2741612" y="7476292"/>
                  <a:pt x="2678888" y="7497842"/>
                  <a:pt x="2599492" y="7513004"/>
                </a:cubicBezTo>
                <a:cubicBezTo>
                  <a:pt x="2520888" y="7528163"/>
                  <a:pt x="2434345" y="7536146"/>
                  <a:pt x="2341451" y="7536146"/>
                </a:cubicBezTo>
                <a:cubicBezTo>
                  <a:pt x="2248555" y="7536146"/>
                  <a:pt x="2162013" y="7528163"/>
                  <a:pt x="2083410" y="7513004"/>
                </a:cubicBezTo>
                <a:cubicBezTo>
                  <a:pt x="2004013" y="7497842"/>
                  <a:pt x="1941289" y="7476292"/>
                  <a:pt x="1895240" y="7449955"/>
                </a:cubicBezTo>
                <a:cubicBezTo>
                  <a:pt x="1849189" y="7423619"/>
                  <a:pt x="1826164" y="7394890"/>
                  <a:pt x="1826164" y="7364563"/>
                </a:cubicBezTo>
                <a:lnTo>
                  <a:pt x="1826164" y="7278371"/>
                </a:lnTo>
                <a:cubicBezTo>
                  <a:pt x="1826164" y="7247251"/>
                  <a:pt x="1849189" y="7219319"/>
                  <a:pt x="1895240" y="7192984"/>
                </a:cubicBezTo>
                <a:cubicBezTo>
                  <a:pt x="1941289" y="7165850"/>
                  <a:pt x="2004013" y="7145102"/>
                  <a:pt x="2083410" y="7129939"/>
                </a:cubicBezTo>
                <a:cubicBezTo>
                  <a:pt x="2162013" y="7114777"/>
                  <a:pt x="2248555" y="7106796"/>
                  <a:pt x="2341451" y="7106796"/>
                </a:cubicBezTo>
                <a:close/>
                <a:moveTo>
                  <a:pt x="15648356" y="7092431"/>
                </a:moveTo>
                <a:lnTo>
                  <a:pt x="15713461" y="7224905"/>
                </a:lnTo>
                <a:cubicBezTo>
                  <a:pt x="15713461" y="7224905"/>
                  <a:pt x="15860346" y="7246451"/>
                  <a:pt x="15860346" y="7246451"/>
                </a:cubicBezTo>
                <a:lnTo>
                  <a:pt x="15753954" y="7350201"/>
                </a:lnTo>
                <a:lnTo>
                  <a:pt x="15779361" y="7495445"/>
                </a:lnTo>
                <a:lnTo>
                  <a:pt x="15648356" y="7426812"/>
                </a:lnTo>
                <a:lnTo>
                  <a:pt x="15517350" y="7495445"/>
                </a:lnTo>
                <a:lnTo>
                  <a:pt x="15541964" y="7350201"/>
                </a:lnTo>
                <a:lnTo>
                  <a:pt x="15436365" y="7246451"/>
                </a:lnTo>
                <a:lnTo>
                  <a:pt x="15582456" y="7224905"/>
                </a:lnTo>
                <a:close/>
                <a:moveTo>
                  <a:pt x="16800408" y="7079660"/>
                </a:moveTo>
                <a:lnTo>
                  <a:pt x="17003664" y="7282363"/>
                </a:lnTo>
                <a:lnTo>
                  <a:pt x="16485996" y="7799505"/>
                </a:lnTo>
                <a:lnTo>
                  <a:pt x="16283532" y="8002160"/>
                </a:lnTo>
                <a:lnTo>
                  <a:pt x="16080276" y="7799505"/>
                </a:lnTo>
                <a:lnTo>
                  <a:pt x="15884959" y="7603981"/>
                </a:lnTo>
                <a:lnTo>
                  <a:pt x="16087421" y="7401276"/>
                </a:lnTo>
                <a:cubicBezTo>
                  <a:pt x="16087421" y="7401276"/>
                  <a:pt x="16283532" y="7596800"/>
                  <a:pt x="16283532" y="7596800"/>
                </a:cubicBezTo>
                <a:close/>
                <a:moveTo>
                  <a:pt x="14328603" y="7061282"/>
                </a:moveTo>
                <a:cubicBezTo>
                  <a:pt x="14324334" y="7061282"/>
                  <a:pt x="14320632" y="7062820"/>
                  <a:pt x="14317572" y="7065927"/>
                </a:cubicBezTo>
                <a:cubicBezTo>
                  <a:pt x="14314475" y="7069032"/>
                  <a:pt x="14312888" y="7072720"/>
                  <a:pt x="14312888" y="7076960"/>
                </a:cubicBezTo>
                <a:cubicBezTo>
                  <a:pt x="14312888" y="7076960"/>
                  <a:pt x="14312888" y="7672669"/>
                  <a:pt x="14312888" y="7672669"/>
                </a:cubicBezTo>
                <a:cubicBezTo>
                  <a:pt x="14312888" y="7676908"/>
                  <a:pt x="14314475" y="7680594"/>
                  <a:pt x="14317572" y="7683700"/>
                </a:cubicBezTo>
                <a:cubicBezTo>
                  <a:pt x="14320632" y="7686807"/>
                  <a:pt x="14324334" y="7688345"/>
                  <a:pt x="14328603" y="7688345"/>
                </a:cubicBezTo>
                <a:lnTo>
                  <a:pt x="15113186" y="7688345"/>
                </a:lnTo>
                <a:cubicBezTo>
                  <a:pt x="15117417" y="7688345"/>
                  <a:pt x="15121119" y="7686807"/>
                  <a:pt x="15124216" y="7683700"/>
                </a:cubicBezTo>
                <a:cubicBezTo>
                  <a:pt x="15127276" y="7680594"/>
                  <a:pt x="15128863" y="7676908"/>
                  <a:pt x="15128863" y="7672669"/>
                </a:cubicBezTo>
                <a:lnTo>
                  <a:pt x="15128863" y="7076960"/>
                </a:lnTo>
                <a:cubicBezTo>
                  <a:pt x="15128863" y="7072720"/>
                  <a:pt x="15127276" y="7069032"/>
                  <a:pt x="15124216" y="7065927"/>
                </a:cubicBezTo>
                <a:cubicBezTo>
                  <a:pt x="15121119" y="7062820"/>
                  <a:pt x="15117417" y="7061282"/>
                  <a:pt x="15113186" y="7061282"/>
                </a:cubicBezTo>
                <a:close/>
                <a:moveTo>
                  <a:pt x="5671366" y="7060506"/>
                </a:moveTo>
                <a:lnTo>
                  <a:pt x="5736476" y="7191388"/>
                </a:lnTo>
                <a:cubicBezTo>
                  <a:pt x="5736476" y="7191388"/>
                  <a:pt x="5880186" y="7212136"/>
                  <a:pt x="5880186" y="7212136"/>
                </a:cubicBezTo>
                <a:lnTo>
                  <a:pt x="5776180" y="7314286"/>
                </a:lnTo>
                <a:lnTo>
                  <a:pt x="5800793" y="7457936"/>
                </a:lnTo>
                <a:lnTo>
                  <a:pt x="5671366" y="7390103"/>
                </a:lnTo>
                <a:lnTo>
                  <a:pt x="5542733" y="7457936"/>
                </a:lnTo>
                <a:lnTo>
                  <a:pt x="5567345" y="7314286"/>
                </a:lnTo>
                <a:lnTo>
                  <a:pt x="5462547" y="7212136"/>
                </a:lnTo>
                <a:lnTo>
                  <a:pt x="5607045" y="7191388"/>
                </a:lnTo>
                <a:close/>
                <a:moveTo>
                  <a:pt x="13684072" y="7036564"/>
                </a:moveTo>
                <a:cubicBezTo>
                  <a:pt x="13708685" y="7036564"/>
                  <a:pt x="13730122" y="7044545"/>
                  <a:pt x="13748383" y="7060506"/>
                </a:cubicBezTo>
                <a:cubicBezTo>
                  <a:pt x="13765851" y="7076467"/>
                  <a:pt x="13778554" y="7094824"/>
                  <a:pt x="13786494" y="7116373"/>
                </a:cubicBezTo>
                <a:cubicBezTo>
                  <a:pt x="13793640" y="7137920"/>
                  <a:pt x="13797610" y="7161062"/>
                  <a:pt x="13797610" y="7185801"/>
                </a:cubicBezTo>
                <a:cubicBezTo>
                  <a:pt x="13797610" y="7215328"/>
                  <a:pt x="13792052" y="7245655"/>
                  <a:pt x="13779348" y="7276779"/>
                </a:cubicBezTo>
                <a:cubicBezTo>
                  <a:pt x="13767439" y="7308701"/>
                  <a:pt x="13749177" y="7335833"/>
                  <a:pt x="13723770" y="7358978"/>
                </a:cubicBezTo>
                <a:cubicBezTo>
                  <a:pt x="13698363" y="7382918"/>
                  <a:pt x="13670574" y="7394093"/>
                  <a:pt x="13639609" y="7394093"/>
                </a:cubicBezTo>
                <a:cubicBezTo>
                  <a:pt x="13614996" y="7394093"/>
                  <a:pt x="13594353" y="7386111"/>
                  <a:pt x="13576092" y="7370149"/>
                </a:cubicBezTo>
                <a:cubicBezTo>
                  <a:pt x="13558624" y="7354989"/>
                  <a:pt x="13545921" y="7335833"/>
                  <a:pt x="13537981" y="7314286"/>
                </a:cubicBezTo>
                <a:cubicBezTo>
                  <a:pt x="13530041" y="7292740"/>
                  <a:pt x="13526866" y="7269596"/>
                  <a:pt x="13526866" y="7245655"/>
                </a:cubicBezTo>
                <a:cubicBezTo>
                  <a:pt x="13526866" y="7215328"/>
                  <a:pt x="13532423" y="7185003"/>
                  <a:pt x="13545127" y="7153879"/>
                </a:cubicBezTo>
                <a:cubicBezTo>
                  <a:pt x="13557036" y="7121958"/>
                  <a:pt x="13575298" y="7094824"/>
                  <a:pt x="13599911" y="7071680"/>
                </a:cubicBezTo>
                <a:cubicBezTo>
                  <a:pt x="13625318" y="7048534"/>
                  <a:pt x="13653107" y="7036564"/>
                  <a:pt x="13684072" y="7036564"/>
                </a:cubicBezTo>
                <a:close/>
                <a:moveTo>
                  <a:pt x="13305348" y="7036564"/>
                </a:moveTo>
                <a:cubicBezTo>
                  <a:pt x="13337107" y="7036564"/>
                  <a:pt x="13364896" y="7048534"/>
                  <a:pt x="13389509" y="7071680"/>
                </a:cubicBezTo>
                <a:cubicBezTo>
                  <a:pt x="13414916" y="7094824"/>
                  <a:pt x="13433177" y="7121958"/>
                  <a:pt x="13445087" y="7153879"/>
                </a:cubicBezTo>
                <a:cubicBezTo>
                  <a:pt x="13456996" y="7185003"/>
                  <a:pt x="13463348" y="7215328"/>
                  <a:pt x="13463348" y="7245655"/>
                </a:cubicBezTo>
                <a:cubicBezTo>
                  <a:pt x="13463348" y="7269596"/>
                  <a:pt x="13459378" y="7292740"/>
                  <a:pt x="13452232" y="7314286"/>
                </a:cubicBezTo>
                <a:cubicBezTo>
                  <a:pt x="13444293" y="7335833"/>
                  <a:pt x="13431589" y="7354989"/>
                  <a:pt x="13413328" y="7370149"/>
                </a:cubicBezTo>
                <a:cubicBezTo>
                  <a:pt x="13395860" y="7386111"/>
                  <a:pt x="13374423" y="7394093"/>
                  <a:pt x="13349810" y="7394093"/>
                </a:cubicBezTo>
                <a:cubicBezTo>
                  <a:pt x="13319639" y="7394093"/>
                  <a:pt x="13291056" y="7382918"/>
                  <a:pt x="13266443" y="7358978"/>
                </a:cubicBezTo>
                <a:cubicBezTo>
                  <a:pt x="13241036" y="7335833"/>
                  <a:pt x="13222775" y="7308701"/>
                  <a:pt x="13210071" y="7276779"/>
                </a:cubicBezTo>
                <a:cubicBezTo>
                  <a:pt x="13198162" y="7245655"/>
                  <a:pt x="13192604" y="7215328"/>
                  <a:pt x="13192604" y="7185801"/>
                </a:cubicBezTo>
                <a:cubicBezTo>
                  <a:pt x="13192604" y="7161062"/>
                  <a:pt x="13195780" y="7137920"/>
                  <a:pt x="13203719" y="7116373"/>
                </a:cubicBezTo>
                <a:cubicBezTo>
                  <a:pt x="13211659" y="7094824"/>
                  <a:pt x="13224363" y="7076467"/>
                  <a:pt x="13241830" y="7060506"/>
                </a:cubicBezTo>
                <a:cubicBezTo>
                  <a:pt x="13260091" y="7044545"/>
                  <a:pt x="13280735" y="7036564"/>
                  <a:pt x="13305348" y="7036564"/>
                </a:cubicBezTo>
                <a:close/>
                <a:moveTo>
                  <a:pt x="4837128" y="7023195"/>
                </a:moveTo>
                <a:cubicBezTo>
                  <a:pt x="5088768" y="7023195"/>
                  <a:pt x="5292738" y="7227166"/>
                  <a:pt x="5292738" y="7478808"/>
                </a:cubicBezTo>
                <a:cubicBezTo>
                  <a:pt x="5292738" y="7730408"/>
                  <a:pt x="5088768" y="7934393"/>
                  <a:pt x="4837128" y="7934393"/>
                </a:cubicBezTo>
                <a:cubicBezTo>
                  <a:pt x="4585528" y="7934393"/>
                  <a:pt x="4381519" y="7730408"/>
                  <a:pt x="4381519" y="7478808"/>
                </a:cubicBezTo>
                <a:cubicBezTo>
                  <a:pt x="4381519" y="7227166"/>
                  <a:pt x="4585485" y="7023195"/>
                  <a:pt x="4837128" y="7023195"/>
                </a:cubicBezTo>
                <a:close/>
                <a:moveTo>
                  <a:pt x="12501055" y="7021398"/>
                </a:moveTo>
                <a:lnTo>
                  <a:pt x="12566161" y="7153879"/>
                </a:lnTo>
                <a:cubicBezTo>
                  <a:pt x="12566161" y="7153879"/>
                  <a:pt x="12713045" y="7175425"/>
                  <a:pt x="12713045" y="7175425"/>
                </a:cubicBezTo>
                <a:lnTo>
                  <a:pt x="12606653" y="7278371"/>
                </a:lnTo>
                <a:lnTo>
                  <a:pt x="12632060" y="7424415"/>
                </a:lnTo>
                <a:lnTo>
                  <a:pt x="12501055" y="7355787"/>
                </a:lnTo>
                <a:lnTo>
                  <a:pt x="12370050" y="7424415"/>
                </a:lnTo>
                <a:lnTo>
                  <a:pt x="12394663" y="7278371"/>
                </a:lnTo>
                <a:lnTo>
                  <a:pt x="12289065" y="7175425"/>
                </a:lnTo>
                <a:lnTo>
                  <a:pt x="12435156" y="7153879"/>
                </a:lnTo>
                <a:close/>
                <a:moveTo>
                  <a:pt x="7633270" y="7013419"/>
                </a:moveTo>
                <a:lnTo>
                  <a:pt x="7805512" y="7013419"/>
                </a:lnTo>
                <a:cubicBezTo>
                  <a:pt x="7817422" y="7013419"/>
                  <a:pt x="7826949" y="7016612"/>
                  <a:pt x="7834094" y="7024594"/>
                </a:cubicBezTo>
                <a:cubicBezTo>
                  <a:pt x="7842034" y="7032574"/>
                  <a:pt x="7846004" y="7042150"/>
                  <a:pt x="7846004" y="7054121"/>
                </a:cubicBezTo>
                <a:lnTo>
                  <a:pt x="7846004" y="7278371"/>
                </a:lnTo>
                <a:cubicBezTo>
                  <a:pt x="7894436" y="7283163"/>
                  <a:pt x="7941280" y="7293537"/>
                  <a:pt x="7986537" y="7307904"/>
                </a:cubicBezTo>
                <a:cubicBezTo>
                  <a:pt x="8032588" y="7322267"/>
                  <a:pt x="8069110" y="7336634"/>
                  <a:pt x="8097693" y="7350201"/>
                </a:cubicBezTo>
                <a:cubicBezTo>
                  <a:pt x="8126276" y="7364563"/>
                  <a:pt x="8153271" y="7380526"/>
                  <a:pt x="8178678" y="7398084"/>
                </a:cubicBezTo>
                <a:cubicBezTo>
                  <a:pt x="8204085" y="7416436"/>
                  <a:pt x="8220758" y="7428407"/>
                  <a:pt x="8228698" y="7434795"/>
                </a:cubicBezTo>
                <a:cubicBezTo>
                  <a:pt x="8235844" y="7441974"/>
                  <a:pt x="8242990" y="7447563"/>
                  <a:pt x="8247754" y="7453149"/>
                </a:cubicBezTo>
                <a:cubicBezTo>
                  <a:pt x="8262045" y="7468312"/>
                  <a:pt x="8264427" y="7484272"/>
                  <a:pt x="8254106" y="7501828"/>
                </a:cubicBezTo>
                <a:lnTo>
                  <a:pt x="8150889" y="7687777"/>
                </a:lnTo>
                <a:cubicBezTo>
                  <a:pt x="8143744" y="7700546"/>
                  <a:pt x="8134216" y="7706931"/>
                  <a:pt x="8121512" y="7707728"/>
                </a:cubicBezTo>
                <a:cubicBezTo>
                  <a:pt x="8109602" y="7710920"/>
                  <a:pt x="8098487" y="7707728"/>
                  <a:pt x="8087372" y="7698949"/>
                </a:cubicBezTo>
                <a:cubicBezTo>
                  <a:pt x="8084196" y="7696553"/>
                  <a:pt x="8078638" y="7691767"/>
                  <a:pt x="8068316" y="7683787"/>
                </a:cubicBezTo>
                <a:cubicBezTo>
                  <a:pt x="8058788" y="7675807"/>
                  <a:pt x="8042115" y="7664633"/>
                  <a:pt x="8019090" y="7650267"/>
                </a:cubicBezTo>
                <a:cubicBezTo>
                  <a:pt x="7995271" y="7635106"/>
                  <a:pt x="7970658" y="7621538"/>
                  <a:pt x="7944456" y="7609569"/>
                </a:cubicBezTo>
                <a:cubicBezTo>
                  <a:pt x="7917462" y="7596800"/>
                  <a:pt x="7886497" y="7585626"/>
                  <a:pt x="7849180" y="7576050"/>
                </a:cubicBezTo>
                <a:cubicBezTo>
                  <a:pt x="7811864" y="7566473"/>
                  <a:pt x="7776185" y="7561682"/>
                  <a:pt x="7740455" y="7561682"/>
                </a:cubicBezTo>
                <a:cubicBezTo>
                  <a:pt x="7659471" y="7561682"/>
                  <a:pt x="7593569" y="7580040"/>
                  <a:pt x="7542757" y="7615953"/>
                </a:cubicBezTo>
                <a:cubicBezTo>
                  <a:pt x="7491148" y="7652662"/>
                  <a:pt x="7465741" y="7699746"/>
                  <a:pt x="7465741" y="7758004"/>
                </a:cubicBezTo>
                <a:cubicBezTo>
                  <a:pt x="7465741" y="7780350"/>
                  <a:pt x="7469710" y="7800302"/>
                  <a:pt x="7476858" y="7818657"/>
                </a:cubicBezTo>
                <a:cubicBezTo>
                  <a:pt x="7484003" y="7837811"/>
                  <a:pt x="7496707" y="7855318"/>
                  <a:pt x="7514171" y="7872077"/>
                </a:cubicBezTo>
                <a:cubicBezTo>
                  <a:pt x="7532434" y="7888836"/>
                  <a:pt x="7549107" y="7902404"/>
                  <a:pt x="7564987" y="7914374"/>
                </a:cubicBezTo>
                <a:cubicBezTo>
                  <a:pt x="7580866" y="7925547"/>
                  <a:pt x="7604686" y="7938316"/>
                  <a:pt x="7636446" y="7953479"/>
                </a:cubicBezTo>
                <a:cubicBezTo>
                  <a:pt x="7668204" y="7968642"/>
                  <a:pt x="7693612" y="7979814"/>
                  <a:pt x="7713460" y="7987795"/>
                </a:cubicBezTo>
                <a:cubicBezTo>
                  <a:pt x="7733310" y="7995776"/>
                  <a:pt x="7762689" y="8007746"/>
                  <a:pt x="7802385" y="8022910"/>
                </a:cubicBezTo>
                <a:cubicBezTo>
                  <a:pt x="7847592" y="8040466"/>
                  <a:pt x="7881733" y="8053236"/>
                  <a:pt x="7905552" y="8063610"/>
                </a:cubicBezTo>
                <a:cubicBezTo>
                  <a:pt x="7929371" y="8073187"/>
                  <a:pt x="7961924" y="8087552"/>
                  <a:pt x="8003210" y="8107504"/>
                </a:cubicBezTo>
                <a:cubicBezTo>
                  <a:pt x="8043703" y="8128252"/>
                  <a:pt x="8075462" y="8145810"/>
                  <a:pt x="8099281" y="8161771"/>
                </a:cubicBezTo>
                <a:cubicBezTo>
                  <a:pt x="8122306" y="8178530"/>
                  <a:pt x="8148507" y="8199280"/>
                  <a:pt x="8177884" y="8225616"/>
                </a:cubicBezTo>
                <a:cubicBezTo>
                  <a:pt x="8207261" y="8251951"/>
                  <a:pt x="8230286" y="8279085"/>
                  <a:pt x="8245372" y="8307017"/>
                </a:cubicBezTo>
                <a:cubicBezTo>
                  <a:pt x="8261251" y="8334150"/>
                  <a:pt x="8274748" y="8366871"/>
                  <a:pt x="8285864" y="8404380"/>
                </a:cubicBezTo>
                <a:cubicBezTo>
                  <a:pt x="8296980" y="8441888"/>
                  <a:pt x="8302538" y="8481791"/>
                  <a:pt x="8302538" y="8524088"/>
                </a:cubicBezTo>
                <a:cubicBezTo>
                  <a:pt x="8302538" y="8654171"/>
                  <a:pt x="8260457" y="8766696"/>
                  <a:pt x="8175502" y="8860069"/>
                </a:cubicBezTo>
                <a:cubicBezTo>
                  <a:pt x="8091341" y="8954239"/>
                  <a:pt x="7980980" y="9012497"/>
                  <a:pt x="7846004" y="9034045"/>
                </a:cubicBezTo>
                <a:lnTo>
                  <a:pt x="7846004" y="9257500"/>
                </a:lnTo>
                <a:cubicBezTo>
                  <a:pt x="7846004" y="9269471"/>
                  <a:pt x="7842034" y="9279047"/>
                  <a:pt x="7834094" y="9287028"/>
                </a:cubicBezTo>
                <a:cubicBezTo>
                  <a:pt x="7826949" y="9294210"/>
                  <a:pt x="7817422" y="9298201"/>
                  <a:pt x="7805512" y="9298201"/>
                </a:cubicBezTo>
                <a:lnTo>
                  <a:pt x="7633270" y="9298201"/>
                </a:lnTo>
                <a:cubicBezTo>
                  <a:pt x="7622153" y="9298201"/>
                  <a:pt x="7612626" y="9294210"/>
                  <a:pt x="7604686" y="9286230"/>
                </a:cubicBezTo>
                <a:cubicBezTo>
                  <a:pt x="7595954" y="9278249"/>
                  <a:pt x="7591982" y="9268673"/>
                  <a:pt x="7591982" y="9257500"/>
                </a:cubicBezTo>
                <a:lnTo>
                  <a:pt x="7591982" y="9034045"/>
                </a:lnTo>
                <a:cubicBezTo>
                  <a:pt x="7536405" y="9026862"/>
                  <a:pt x="7481621" y="9013295"/>
                  <a:pt x="7430012" y="8994940"/>
                </a:cubicBezTo>
                <a:cubicBezTo>
                  <a:pt x="7377611" y="8975787"/>
                  <a:pt x="7333944" y="8957431"/>
                  <a:pt x="7299803" y="8938278"/>
                </a:cubicBezTo>
                <a:cubicBezTo>
                  <a:pt x="7266455" y="8919125"/>
                  <a:pt x="7234695" y="8898375"/>
                  <a:pt x="7206112" y="8876828"/>
                </a:cubicBezTo>
                <a:cubicBezTo>
                  <a:pt x="7176737" y="8855280"/>
                  <a:pt x="7156887" y="8839319"/>
                  <a:pt x="7146568" y="8828945"/>
                </a:cubicBezTo>
                <a:cubicBezTo>
                  <a:pt x="7136243" y="8818570"/>
                  <a:pt x="7128303" y="8811387"/>
                  <a:pt x="7124334" y="8805801"/>
                </a:cubicBezTo>
                <a:cubicBezTo>
                  <a:pt x="7110041" y="8788244"/>
                  <a:pt x="7109249" y="8770687"/>
                  <a:pt x="7121952" y="8753927"/>
                </a:cubicBezTo>
                <a:lnTo>
                  <a:pt x="7252956" y="8581548"/>
                </a:lnTo>
                <a:cubicBezTo>
                  <a:pt x="7259307" y="8572769"/>
                  <a:pt x="7268836" y="8567981"/>
                  <a:pt x="7282335" y="8566385"/>
                </a:cubicBezTo>
                <a:cubicBezTo>
                  <a:pt x="7295037" y="8564788"/>
                  <a:pt x="7305360" y="8568779"/>
                  <a:pt x="7313300" y="8577557"/>
                </a:cubicBezTo>
                <a:lnTo>
                  <a:pt x="7315682" y="8580750"/>
                </a:lnTo>
                <a:cubicBezTo>
                  <a:pt x="7411750" y="8664545"/>
                  <a:pt x="7514963" y="8718015"/>
                  <a:pt x="7625329" y="8739562"/>
                </a:cubicBezTo>
                <a:cubicBezTo>
                  <a:pt x="7657088" y="8746745"/>
                  <a:pt x="7688053" y="8749937"/>
                  <a:pt x="7719812" y="8749937"/>
                </a:cubicBezTo>
                <a:cubicBezTo>
                  <a:pt x="7788888" y="8749937"/>
                  <a:pt x="7849180" y="8731582"/>
                  <a:pt x="7901582" y="8694871"/>
                </a:cubicBezTo>
                <a:cubicBezTo>
                  <a:pt x="7953984" y="8658959"/>
                  <a:pt x="7980186" y="8607085"/>
                  <a:pt x="7980186" y="8539251"/>
                </a:cubicBezTo>
                <a:cubicBezTo>
                  <a:pt x="7980186" y="8516107"/>
                  <a:pt x="7973834" y="8492964"/>
                  <a:pt x="7961130" y="8472214"/>
                </a:cubicBezTo>
                <a:cubicBezTo>
                  <a:pt x="7947632" y="8450667"/>
                  <a:pt x="7934135" y="8433109"/>
                  <a:pt x="7918256" y="8418745"/>
                </a:cubicBezTo>
                <a:cubicBezTo>
                  <a:pt x="7902376" y="8404380"/>
                  <a:pt x="7877763" y="8387620"/>
                  <a:pt x="7843622" y="8370861"/>
                </a:cubicBezTo>
                <a:cubicBezTo>
                  <a:pt x="7809482" y="8353304"/>
                  <a:pt x="7781741" y="8339737"/>
                  <a:pt x="7759511" y="8330160"/>
                </a:cubicBezTo>
                <a:cubicBezTo>
                  <a:pt x="7737280" y="8319786"/>
                  <a:pt x="7703140" y="8306219"/>
                  <a:pt x="7657088" y="8288662"/>
                </a:cubicBezTo>
                <a:cubicBezTo>
                  <a:pt x="7624536" y="8275094"/>
                  <a:pt x="7598334" y="8263922"/>
                  <a:pt x="7579277" y="8256740"/>
                </a:cubicBezTo>
                <a:cubicBezTo>
                  <a:pt x="7559430" y="8248759"/>
                  <a:pt x="7533229" y="8237586"/>
                  <a:pt x="7500675" y="8222423"/>
                </a:cubicBezTo>
                <a:cubicBezTo>
                  <a:pt x="7467330" y="8208058"/>
                  <a:pt x="7440334" y="8194491"/>
                  <a:pt x="7420485" y="8183318"/>
                </a:cubicBezTo>
                <a:cubicBezTo>
                  <a:pt x="7400634" y="8171348"/>
                  <a:pt x="7376816" y="8156184"/>
                  <a:pt x="7349029" y="8137830"/>
                </a:cubicBezTo>
                <a:cubicBezTo>
                  <a:pt x="7320446" y="8119474"/>
                  <a:pt x="7298213" y="8101119"/>
                  <a:pt x="7280746" y="8083562"/>
                </a:cubicBezTo>
                <a:cubicBezTo>
                  <a:pt x="7263279" y="8066004"/>
                  <a:pt x="7244220" y="8045255"/>
                  <a:pt x="7225166" y="8021314"/>
                </a:cubicBezTo>
                <a:cubicBezTo>
                  <a:pt x="7205317" y="7996574"/>
                  <a:pt x="7190232" y="7971834"/>
                  <a:pt x="7179909" y="7947094"/>
                </a:cubicBezTo>
                <a:cubicBezTo>
                  <a:pt x="7168798" y="7922354"/>
                  <a:pt x="7160060" y="7893624"/>
                  <a:pt x="7152920" y="7862500"/>
                </a:cubicBezTo>
                <a:cubicBezTo>
                  <a:pt x="7145770" y="7830629"/>
                  <a:pt x="7141804" y="7797909"/>
                  <a:pt x="7141804" y="7762793"/>
                </a:cubicBezTo>
                <a:cubicBezTo>
                  <a:pt x="7141804" y="7645479"/>
                  <a:pt x="7183880" y="7542530"/>
                  <a:pt x="7267247" y="7453944"/>
                </a:cubicBezTo>
                <a:cubicBezTo>
                  <a:pt x="7350616" y="7366159"/>
                  <a:pt x="7458595" y="7308701"/>
                  <a:pt x="7591982" y="7283163"/>
                </a:cubicBezTo>
                <a:lnTo>
                  <a:pt x="7591982" y="7054121"/>
                </a:lnTo>
                <a:cubicBezTo>
                  <a:pt x="7591982" y="7042948"/>
                  <a:pt x="7595954" y="7033374"/>
                  <a:pt x="7604686" y="7025391"/>
                </a:cubicBezTo>
                <a:cubicBezTo>
                  <a:pt x="7612626" y="7017408"/>
                  <a:pt x="7622153" y="7013419"/>
                  <a:pt x="7633270" y="7013419"/>
                </a:cubicBezTo>
                <a:close/>
                <a:moveTo>
                  <a:pt x="1346600" y="7012621"/>
                </a:moveTo>
                <a:lnTo>
                  <a:pt x="1410912" y="7143505"/>
                </a:lnTo>
                <a:lnTo>
                  <a:pt x="1555419" y="7164255"/>
                </a:lnTo>
                <a:lnTo>
                  <a:pt x="1450610" y="7266404"/>
                </a:lnTo>
                <a:lnTo>
                  <a:pt x="1475223" y="7410053"/>
                </a:lnTo>
                <a:lnTo>
                  <a:pt x="1346600" y="7342221"/>
                </a:lnTo>
                <a:cubicBezTo>
                  <a:pt x="1346600" y="7342221"/>
                  <a:pt x="1217183" y="7410053"/>
                  <a:pt x="1217183" y="7410053"/>
                </a:cubicBezTo>
                <a:lnTo>
                  <a:pt x="1241796" y="7266404"/>
                </a:lnTo>
                <a:lnTo>
                  <a:pt x="1137786" y="7164255"/>
                </a:lnTo>
                <a:lnTo>
                  <a:pt x="1282288" y="7143505"/>
                </a:lnTo>
                <a:close/>
                <a:moveTo>
                  <a:pt x="348108" y="6999785"/>
                </a:moveTo>
                <a:cubicBezTo>
                  <a:pt x="417049" y="7005114"/>
                  <a:pt x="423909" y="7097818"/>
                  <a:pt x="478792" y="7213735"/>
                </a:cubicBezTo>
                <a:cubicBezTo>
                  <a:pt x="540722" y="7347009"/>
                  <a:pt x="759857" y="7347009"/>
                  <a:pt x="940088" y="7565676"/>
                </a:cubicBezTo>
                <a:lnTo>
                  <a:pt x="1362479" y="7643884"/>
                </a:lnTo>
                <a:cubicBezTo>
                  <a:pt x="1440288" y="7667825"/>
                  <a:pt x="1409324" y="7878462"/>
                  <a:pt x="1393444" y="8050842"/>
                </a:cubicBezTo>
                <a:cubicBezTo>
                  <a:pt x="1377565" y="8222423"/>
                  <a:pt x="1330721" y="8183318"/>
                  <a:pt x="1330721" y="8183318"/>
                </a:cubicBezTo>
                <a:cubicBezTo>
                  <a:pt x="1330721" y="8183318"/>
                  <a:pt x="1064741" y="8105109"/>
                  <a:pt x="900390" y="8129050"/>
                </a:cubicBezTo>
                <a:cubicBezTo>
                  <a:pt x="603445" y="8222423"/>
                  <a:pt x="196933" y="8293450"/>
                  <a:pt x="134210" y="8207260"/>
                </a:cubicBezTo>
                <a:cubicBezTo>
                  <a:pt x="71486" y="8121070"/>
                  <a:pt x="48461" y="7831426"/>
                  <a:pt x="16703" y="7675008"/>
                </a:cubicBezTo>
                <a:cubicBezTo>
                  <a:pt x="-14262" y="7518588"/>
                  <a:pt x="150089" y="7542530"/>
                  <a:pt x="251717" y="7542530"/>
                </a:cubicBezTo>
                <a:cubicBezTo>
                  <a:pt x="353345" y="7542530"/>
                  <a:pt x="470852" y="7526569"/>
                  <a:pt x="345405" y="7409254"/>
                </a:cubicBezTo>
                <a:cubicBezTo>
                  <a:pt x="220752" y="7291941"/>
                  <a:pt x="212813" y="7026187"/>
                  <a:pt x="314441" y="7003043"/>
                </a:cubicBezTo>
                <a:cubicBezTo>
                  <a:pt x="327144" y="7000049"/>
                  <a:pt x="338259" y="6999029"/>
                  <a:pt x="348108" y="6999785"/>
                </a:cubicBezTo>
                <a:close/>
                <a:moveTo>
                  <a:pt x="14327837" y="6997781"/>
                </a:moveTo>
                <a:lnTo>
                  <a:pt x="15112327" y="6997781"/>
                </a:lnTo>
                <a:cubicBezTo>
                  <a:pt x="15133944" y="6997781"/>
                  <a:pt x="15152380" y="7005482"/>
                  <a:pt x="15167764" y="7020810"/>
                </a:cubicBezTo>
                <a:cubicBezTo>
                  <a:pt x="15183105" y="7036172"/>
                  <a:pt x="15190776" y="7054602"/>
                  <a:pt x="15190776" y="7076199"/>
                </a:cubicBezTo>
                <a:lnTo>
                  <a:pt x="15190776" y="7671874"/>
                </a:lnTo>
                <a:cubicBezTo>
                  <a:pt x="15190776" y="7693473"/>
                  <a:pt x="15183105" y="7711901"/>
                  <a:pt x="15167764" y="7727266"/>
                </a:cubicBezTo>
                <a:cubicBezTo>
                  <a:pt x="15152380" y="7742594"/>
                  <a:pt x="15133944" y="7750257"/>
                  <a:pt x="15112327" y="7750257"/>
                </a:cubicBezTo>
                <a:lnTo>
                  <a:pt x="14327837" y="7750257"/>
                </a:lnTo>
                <a:cubicBezTo>
                  <a:pt x="14306264" y="7750257"/>
                  <a:pt x="14287784" y="7742594"/>
                  <a:pt x="14272443" y="7727266"/>
                </a:cubicBezTo>
                <a:cubicBezTo>
                  <a:pt x="14257059" y="7711901"/>
                  <a:pt x="14249388" y="7693473"/>
                  <a:pt x="14249388" y="7671874"/>
                </a:cubicBezTo>
                <a:lnTo>
                  <a:pt x="14249388" y="7076199"/>
                </a:lnTo>
                <a:cubicBezTo>
                  <a:pt x="14249388" y="7054602"/>
                  <a:pt x="14257059" y="7036172"/>
                  <a:pt x="14272443" y="7020810"/>
                </a:cubicBezTo>
                <a:cubicBezTo>
                  <a:pt x="14287784" y="7005482"/>
                  <a:pt x="14306264" y="6997781"/>
                  <a:pt x="14327837" y="6997781"/>
                </a:cubicBezTo>
                <a:close/>
                <a:moveTo>
                  <a:pt x="3122718" y="6635942"/>
                </a:moveTo>
                <a:cubicBezTo>
                  <a:pt x="3126688" y="6635942"/>
                  <a:pt x="3135421" y="6639932"/>
                  <a:pt x="3149713" y="6649510"/>
                </a:cubicBezTo>
                <a:cubicBezTo>
                  <a:pt x="3164005" y="6658290"/>
                  <a:pt x="3179090" y="6668660"/>
                  <a:pt x="3197352" y="6679837"/>
                </a:cubicBezTo>
                <a:cubicBezTo>
                  <a:pt x="3214818" y="6691013"/>
                  <a:pt x="3237843" y="6701384"/>
                  <a:pt x="3265633" y="6710160"/>
                </a:cubicBezTo>
                <a:cubicBezTo>
                  <a:pt x="3294215" y="6719738"/>
                  <a:pt x="3322004" y="6723728"/>
                  <a:pt x="3350588" y="6723728"/>
                </a:cubicBezTo>
                <a:cubicBezTo>
                  <a:pt x="3379174" y="6723728"/>
                  <a:pt x="3406960" y="6719738"/>
                  <a:pt x="3435544" y="6710160"/>
                </a:cubicBezTo>
                <a:cubicBezTo>
                  <a:pt x="3463331" y="6701384"/>
                  <a:pt x="3486357" y="6691013"/>
                  <a:pt x="3503824" y="6679837"/>
                </a:cubicBezTo>
                <a:cubicBezTo>
                  <a:pt x="3521290" y="6668660"/>
                  <a:pt x="3537171" y="6658290"/>
                  <a:pt x="3551463" y="6649510"/>
                </a:cubicBezTo>
                <a:cubicBezTo>
                  <a:pt x="3564960" y="6639932"/>
                  <a:pt x="3574488" y="6635942"/>
                  <a:pt x="3578458" y="6635942"/>
                </a:cubicBezTo>
                <a:cubicBezTo>
                  <a:pt x="3603865" y="6635942"/>
                  <a:pt x="3627687" y="6639932"/>
                  <a:pt x="3649126" y="6648711"/>
                </a:cubicBezTo>
                <a:cubicBezTo>
                  <a:pt x="3670562" y="6656692"/>
                  <a:pt x="3688822" y="6668660"/>
                  <a:pt x="3703115" y="6682229"/>
                </a:cubicBezTo>
                <a:cubicBezTo>
                  <a:pt x="3718200" y="6696596"/>
                  <a:pt x="3730904" y="6714153"/>
                  <a:pt x="3742813" y="6734102"/>
                </a:cubicBezTo>
                <a:cubicBezTo>
                  <a:pt x="3753929" y="6754053"/>
                  <a:pt x="3763455" y="6774802"/>
                  <a:pt x="3769809" y="6795550"/>
                </a:cubicBezTo>
                <a:cubicBezTo>
                  <a:pt x="3776952" y="6817098"/>
                  <a:pt x="3782510" y="6840239"/>
                  <a:pt x="3786480" y="6864976"/>
                </a:cubicBezTo>
                <a:cubicBezTo>
                  <a:pt x="3791246" y="6889719"/>
                  <a:pt x="3794420" y="6912858"/>
                  <a:pt x="3796008" y="6934408"/>
                </a:cubicBezTo>
                <a:cubicBezTo>
                  <a:pt x="3797597" y="6955159"/>
                  <a:pt x="3798390" y="6977503"/>
                  <a:pt x="3798390" y="6999851"/>
                </a:cubicBezTo>
                <a:cubicBezTo>
                  <a:pt x="3798390" y="7050928"/>
                  <a:pt x="3782510" y="7090835"/>
                  <a:pt x="3751547" y="7120364"/>
                </a:cubicBezTo>
                <a:cubicBezTo>
                  <a:pt x="3720582" y="7149890"/>
                  <a:pt x="3679295" y="7164255"/>
                  <a:pt x="3628482" y="7164255"/>
                </a:cubicBezTo>
                <a:lnTo>
                  <a:pt x="3072698" y="7164255"/>
                </a:lnTo>
                <a:cubicBezTo>
                  <a:pt x="3021884" y="7164255"/>
                  <a:pt x="2980598" y="7149890"/>
                  <a:pt x="2949632" y="7120364"/>
                </a:cubicBezTo>
                <a:cubicBezTo>
                  <a:pt x="2918668" y="7090835"/>
                  <a:pt x="2902789" y="7050928"/>
                  <a:pt x="2902789" y="6999851"/>
                </a:cubicBezTo>
                <a:cubicBezTo>
                  <a:pt x="2902789" y="6977503"/>
                  <a:pt x="2903582" y="6955159"/>
                  <a:pt x="2905170" y="6934408"/>
                </a:cubicBezTo>
                <a:cubicBezTo>
                  <a:pt x="2906759" y="6912858"/>
                  <a:pt x="2909934" y="6889719"/>
                  <a:pt x="2913905" y="6864976"/>
                </a:cubicBezTo>
                <a:cubicBezTo>
                  <a:pt x="2918668" y="6840239"/>
                  <a:pt x="2924226" y="6817098"/>
                  <a:pt x="2931371" y="6795550"/>
                </a:cubicBezTo>
                <a:cubicBezTo>
                  <a:pt x="2937723" y="6774802"/>
                  <a:pt x="2947252" y="6754053"/>
                  <a:pt x="2958367" y="6734102"/>
                </a:cubicBezTo>
                <a:cubicBezTo>
                  <a:pt x="2969482" y="6714153"/>
                  <a:pt x="2982980" y="6696596"/>
                  <a:pt x="2998064" y="6682229"/>
                </a:cubicBezTo>
                <a:cubicBezTo>
                  <a:pt x="3012356" y="6668660"/>
                  <a:pt x="3030617" y="6656692"/>
                  <a:pt x="3052055" y="6648711"/>
                </a:cubicBezTo>
                <a:cubicBezTo>
                  <a:pt x="3073493" y="6639932"/>
                  <a:pt x="3097311" y="6635942"/>
                  <a:pt x="3122718" y="6635942"/>
                </a:cubicBezTo>
                <a:close/>
                <a:moveTo>
                  <a:pt x="16821050" y="6587258"/>
                </a:moveTo>
                <a:lnTo>
                  <a:pt x="16865512" y="6677441"/>
                </a:lnTo>
                <a:cubicBezTo>
                  <a:pt x="16865512" y="6677441"/>
                  <a:pt x="16965554" y="6691804"/>
                  <a:pt x="16965554" y="6691804"/>
                </a:cubicBezTo>
                <a:lnTo>
                  <a:pt x="16893302" y="6762033"/>
                </a:lnTo>
                <a:lnTo>
                  <a:pt x="16909976" y="6861783"/>
                </a:lnTo>
                <a:lnTo>
                  <a:pt x="16821050" y="6814704"/>
                </a:lnTo>
                <a:lnTo>
                  <a:pt x="16731332" y="6861783"/>
                </a:lnTo>
                <a:lnTo>
                  <a:pt x="16748800" y="6762033"/>
                </a:lnTo>
                <a:lnTo>
                  <a:pt x="16676548" y="6691804"/>
                </a:lnTo>
                <a:lnTo>
                  <a:pt x="16775794" y="6677441"/>
                </a:lnTo>
                <a:close/>
                <a:moveTo>
                  <a:pt x="10494691" y="6572890"/>
                </a:moveTo>
                <a:cubicBezTo>
                  <a:pt x="10551857" y="6572890"/>
                  <a:pt x="10597907" y="6619181"/>
                  <a:pt x="10597907" y="6675848"/>
                </a:cubicBezTo>
                <a:cubicBezTo>
                  <a:pt x="10597907" y="6732507"/>
                  <a:pt x="10551857" y="6778791"/>
                  <a:pt x="10494691" y="6778791"/>
                </a:cubicBezTo>
                <a:cubicBezTo>
                  <a:pt x="10438319" y="6778791"/>
                  <a:pt x="10392269" y="6732507"/>
                  <a:pt x="10392269" y="6675848"/>
                </a:cubicBezTo>
                <a:cubicBezTo>
                  <a:pt x="10392269" y="6619181"/>
                  <a:pt x="10438319" y="6572890"/>
                  <a:pt x="10494691" y="6572890"/>
                </a:cubicBezTo>
                <a:close/>
                <a:moveTo>
                  <a:pt x="9950027" y="6572890"/>
                </a:moveTo>
                <a:cubicBezTo>
                  <a:pt x="10006399" y="6572890"/>
                  <a:pt x="10052449" y="6619181"/>
                  <a:pt x="10052449" y="6675848"/>
                </a:cubicBezTo>
                <a:cubicBezTo>
                  <a:pt x="10052449" y="6732507"/>
                  <a:pt x="10006399" y="6778791"/>
                  <a:pt x="9950027" y="6778791"/>
                </a:cubicBezTo>
                <a:cubicBezTo>
                  <a:pt x="9892861" y="6778791"/>
                  <a:pt x="9846811" y="6732507"/>
                  <a:pt x="9846811" y="6675848"/>
                </a:cubicBezTo>
                <a:cubicBezTo>
                  <a:pt x="9846811" y="6619181"/>
                  <a:pt x="9892861" y="6572890"/>
                  <a:pt x="9950027" y="6572890"/>
                </a:cubicBezTo>
                <a:close/>
                <a:moveTo>
                  <a:pt x="5888921" y="6505060"/>
                </a:moveTo>
                <a:lnTo>
                  <a:pt x="5954024" y="6637538"/>
                </a:lnTo>
                <a:cubicBezTo>
                  <a:pt x="5954024" y="6637538"/>
                  <a:pt x="6100909" y="6659087"/>
                  <a:pt x="6100909" y="6659087"/>
                </a:cubicBezTo>
                <a:lnTo>
                  <a:pt x="5994515" y="6762033"/>
                </a:lnTo>
                <a:lnTo>
                  <a:pt x="6019920" y="6908072"/>
                </a:lnTo>
                <a:lnTo>
                  <a:pt x="5888921" y="6839442"/>
                </a:lnTo>
                <a:lnTo>
                  <a:pt x="5757916" y="6908072"/>
                </a:lnTo>
                <a:lnTo>
                  <a:pt x="5782529" y="6762033"/>
                </a:lnTo>
                <a:lnTo>
                  <a:pt x="5676923" y="6659087"/>
                </a:lnTo>
                <a:lnTo>
                  <a:pt x="5823022" y="6637538"/>
                </a:lnTo>
                <a:close/>
                <a:moveTo>
                  <a:pt x="10399414" y="6416475"/>
                </a:moveTo>
                <a:lnTo>
                  <a:pt x="10643957" y="6416475"/>
                </a:lnTo>
                <a:lnTo>
                  <a:pt x="10612993" y="6538577"/>
                </a:lnTo>
                <a:lnTo>
                  <a:pt x="10389887" y="6538577"/>
                </a:lnTo>
                <a:cubicBezTo>
                  <a:pt x="10389887" y="6538577"/>
                  <a:pt x="10399414" y="6416475"/>
                  <a:pt x="10399414" y="6416475"/>
                </a:cubicBezTo>
                <a:close/>
                <a:moveTo>
                  <a:pt x="10084208" y="6416475"/>
                </a:moveTo>
                <a:lnTo>
                  <a:pt x="10360510" y="6416475"/>
                </a:lnTo>
                <a:lnTo>
                  <a:pt x="10350982" y="6538577"/>
                </a:lnTo>
                <a:cubicBezTo>
                  <a:pt x="10350982" y="6538577"/>
                  <a:pt x="10093736" y="6538577"/>
                  <a:pt x="10093736" y="6538577"/>
                </a:cubicBezTo>
                <a:close/>
                <a:moveTo>
                  <a:pt x="9799966" y="6416475"/>
                </a:moveTo>
                <a:lnTo>
                  <a:pt x="10045303" y="6416475"/>
                </a:lnTo>
                <a:lnTo>
                  <a:pt x="10054831" y="6538577"/>
                </a:lnTo>
                <a:cubicBezTo>
                  <a:pt x="10054831" y="6538577"/>
                  <a:pt x="9831725" y="6538577"/>
                  <a:pt x="9831725" y="6538577"/>
                </a:cubicBezTo>
                <a:close/>
                <a:moveTo>
                  <a:pt x="12318194" y="6324701"/>
                </a:moveTo>
                <a:cubicBezTo>
                  <a:pt x="12300770" y="6324701"/>
                  <a:pt x="12285959" y="6330796"/>
                  <a:pt x="12273772" y="6342996"/>
                </a:cubicBezTo>
                <a:cubicBezTo>
                  <a:pt x="12261584" y="6355183"/>
                  <a:pt x="12255488" y="6370001"/>
                  <a:pt x="12255488" y="6387430"/>
                </a:cubicBezTo>
                <a:cubicBezTo>
                  <a:pt x="12255488" y="6404860"/>
                  <a:pt x="12261584" y="6419677"/>
                  <a:pt x="12273772" y="6431823"/>
                </a:cubicBezTo>
                <a:cubicBezTo>
                  <a:pt x="12285959" y="6444062"/>
                  <a:pt x="12300770" y="6450112"/>
                  <a:pt x="12318194" y="6450112"/>
                </a:cubicBezTo>
                <a:cubicBezTo>
                  <a:pt x="12335619" y="6450112"/>
                  <a:pt x="12350378" y="6444062"/>
                  <a:pt x="12362617" y="6431823"/>
                </a:cubicBezTo>
                <a:cubicBezTo>
                  <a:pt x="12374758" y="6419677"/>
                  <a:pt x="12380901" y="6404860"/>
                  <a:pt x="12380901" y="6387430"/>
                </a:cubicBezTo>
                <a:cubicBezTo>
                  <a:pt x="12380901" y="6370001"/>
                  <a:pt x="12374758" y="6355183"/>
                  <a:pt x="12362617" y="6342996"/>
                </a:cubicBezTo>
                <a:cubicBezTo>
                  <a:pt x="12350378" y="6330796"/>
                  <a:pt x="12335619" y="6324701"/>
                  <a:pt x="12318194" y="6324701"/>
                </a:cubicBezTo>
                <a:close/>
                <a:moveTo>
                  <a:pt x="4870250" y="6312730"/>
                </a:moveTo>
                <a:lnTo>
                  <a:pt x="4955205" y="6484310"/>
                </a:lnTo>
                <a:cubicBezTo>
                  <a:pt x="4955205" y="6484310"/>
                  <a:pt x="5144168" y="6512240"/>
                  <a:pt x="5144168" y="6512240"/>
                </a:cubicBezTo>
                <a:lnTo>
                  <a:pt x="5007605" y="6645519"/>
                </a:lnTo>
                <a:lnTo>
                  <a:pt x="5039366" y="6834652"/>
                </a:lnTo>
                <a:lnTo>
                  <a:pt x="4870250" y="6745273"/>
                </a:lnTo>
                <a:lnTo>
                  <a:pt x="4700339" y="6834652"/>
                </a:lnTo>
                <a:lnTo>
                  <a:pt x="4732892" y="6645519"/>
                </a:lnTo>
                <a:lnTo>
                  <a:pt x="4596330" y="6512240"/>
                </a:lnTo>
                <a:lnTo>
                  <a:pt x="4785295" y="6484310"/>
                </a:lnTo>
                <a:close/>
                <a:moveTo>
                  <a:pt x="1881218" y="6312016"/>
                </a:moveTo>
                <a:cubicBezTo>
                  <a:pt x="1858673" y="6315838"/>
                  <a:pt x="1837589" y="6321401"/>
                  <a:pt x="1824659" y="6334293"/>
                </a:cubicBezTo>
                <a:cubicBezTo>
                  <a:pt x="1791952" y="6366465"/>
                  <a:pt x="1765330" y="6423989"/>
                  <a:pt x="1765330" y="6462542"/>
                </a:cubicBezTo>
                <a:cubicBezTo>
                  <a:pt x="1765330" y="6475526"/>
                  <a:pt x="1774002" y="6475526"/>
                  <a:pt x="1778170" y="6475526"/>
                </a:cubicBezTo>
                <a:cubicBezTo>
                  <a:pt x="1807152" y="6475526"/>
                  <a:pt x="1848399" y="6446933"/>
                  <a:pt x="1881218" y="6312016"/>
                </a:cubicBezTo>
                <a:close/>
                <a:moveTo>
                  <a:pt x="3350588" y="6188236"/>
                </a:moveTo>
                <a:cubicBezTo>
                  <a:pt x="3418076" y="6188236"/>
                  <a:pt x="3475241" y="6212178"/>
                  <a:pt x="3522879" y="6260058"/>
                </a:cubicBezTo>
                <a:cubicBezTo>
                  <a:pt x="3570518" y="6307145"/>
                  <a:pt x="3594337" y="6364604"/>
                  <a:pt x="3594337" y="6432436"/>
                </a:cubicBezTo>
                <a:cubicBezTo>
                  <a:pt x="3594337" y="6499473"/>
                  <a:pt x="3570518" y="6556934"/>
                  <a:pt x="3522879" y="6604813"/>
                </a:cubicBezTo>
                <a:cubicBezTo>
                  <a:pt x="3475241" y="6652703"/>
                  <a:pt x="3418076" y="6676645"/>
                  <a:pt x="3350588" y="6676645"/>
                </a:cubicBezTo>
                <a:cubicBezTo>
                  <a:pt x="3283100" y="6676645"/>
                  <a:pt x="3225934" y="6652703"/>
                  <a:pt x="3178296" y="6604813"/>
                </a:cubicBezTo>
                <a:cubicBezTo>
                  <a:pt x="3130658" y="6556934"/>
                  <a:pt x="3106839" y="6499473"/>
                  <a:pt x="3106839" y="6432436"/>
                </a:cubicBezTo>
                <a:cubicBezTo>
                  <a:pt x="3106839" y="6364604"/>
                  <a:pt x="3130658" y="6307145"/>
                  <a:pt x="3178296" y="6260058"/>
                </a:cubicBezTo>
                <a:cubicBezTo>
                  <a:pt x="3225934" y="6212178"/>
                  <a:pt x="3283100" y="6188236"/>
                  <a:pt x="3350588" y="6188236"/>
                </a:cubicBezTo>
                <a:close/>
                <a:moveTo>
                  <a:pt x="7543827" y="6185012"/>
                </a:moveTo>
                <a:lnTo>
                  <a:pt x="7543827" y="6399321"/>
                </a:lnTo>
                <a:cubicBezTo>
                  <a:pt x="7543827" y="6399321"/>
                  <a:pt x="7616853" y="6365230"/>
                  <a:pt x="7616853" y="6365230"/>
                </a:cubicBezTo>
                <a:lnTo>
                  <a:pt x="7689877" y="6399321"/>
                </a:lnTo>
                <a:lnTo>
                  <a:pt x="7689877" y="6185012"/>
                </a:lnTo>
                <a:close/>
                <a:moveTo>
                  <a:pt x="7099326" y="6185012"/>
                </a:moveTo>
                <a:lnTo>
                  <a:pt x="7099326" y="6796194"/>
                </a:lnTo>
                <a:lnTo>
                  <a:pt x="8132751" y="6796194"/>
                </a:lnTo>
                <a:cubicBezTo>
                  <a:pt x="8132751" y="6796194"/>
                  <a:pt x="8132751" y="6185012"/>
                  <a:pt x="8132751" y="6185012"/>
                </a:cubicBezTo>
                <a:lnTo>
                  <a:pt x="7796723" y="6185012"/>
                </a:lnTo>
                <a:lnTo>
                  <a:pt x="7796723" y="6566545"/>
                </a:lnTo>
                <a:lnTo>
                  <a:pt x="7616058" y="6482960"/>
                </a:lnTo>
                <a:lnTo>
                  <a:pt x="7435393" y="6566545"/>
                </a:lnTo>
                <a:lnTo>
                  <a:pt x="7435393" y="6185012"/>
                </a:lnTo>
                <a:close/>
                <a:moveTo>
                  <a:pt x="12506139" y="6185004"/>
                </a:moveTo>
                <a:cubicBezTo>
                  <a:pt x="12512311" y="6185004"/>
                  <a:pt x="12517588" y="6187088"/>
                  <a:pt x="12521918" y="6191254"/>
                </a:cubicBezTo>
                <a:cubicBezTo>
                  <a:pt x="12526348" y="6195420"/>
                  <a:pt x="12528538" y="6200332"/>
                  <a:pt x="12528538" y="6206037"/>
                </a:cubicBezTo>
                <a:cubicBezTo>
                  <a:pt x="12528538" y="6315028"/>
                  <a:pt x="12511963" y="6409234"/>
                  <a:pt x="12478912" y="6488658"/>
                </a:cubicBezTo>
                <a:cubicBezTo>
                  <a:pt x="12445812" y="6568132"/>
                  <a:pt x="12390313" y="6647063"/>
                  <a:pt x="12312315" y="6725396"/>
                </a:cubicBezTo>
                <a:cubicBezTo>
                  <a:pt x="12276826" y="6760421"/>
                  <a:pt x="12234119" y="6798915"/>
                  <a:pt x="12184144" y="6840934"/>
                </a:cubicBezTo>
                <a:lnTo>
                  <a:pt x="12171004" y="7089827"/>
                </a:lnTo>
                <a:cubicBezTo>
                  <a:pt x="12170158" y="7096822"/>
                  <a:pt x="12166624" y="7102479"/>
                  <a:pt x="12160551" y="7106843"/>
                </a:cubicBezTo>
                <a:lnTo>
                  <a:pt x="11908142" y="7253934"/>
                </a:lnTo>
                <a:cubicBezTo>
                  <a:pt x="11905056" y="7255719"/>
                  <a:pt x="11901572" y="7256563"/>
                  <a:pt x="11897639" y="7256563"/>
                </a:cubicBezTo>
                <a:cubicBezTo>
                  <a:pt x="11892363" y="7256563"/>
                  <a:pt x="11887336" y="7254578"/>
                  <a:pt x="11882508" y="7250660"/>
                </a:cubicBezTo>
                <a:lnTo>
                  <a:pt x="11840498" y="7208641"/>
                </a:lnTo>
                <a:cubicBezTo>
                  <a:pt x="11834773" y="7202489"/>
                  <a:pt x="11833031" y="7195545"/>
                  <a:pt x="11835221" y="7187607"/>
                </a:cubicBezTo>
                <a:lnTo>
                  <a:pt x="11891069" y="7006430"/>
                </a:lnTo>
                <a:cubicBezTo>
                  <a:pt x="11891069" y="7006430"/>
                  <a:pt x="11706404" y="6821886"/>
                  <a:pt x="11706404" y="6821886"/>
                </a:cubicBezTo>
                <a:lnTo>
                  <a:pt x="11525023" y="6877696"/>
                </a:lnTo>
                <a:cubicBezTo>
                  <a:pt x="11523679" y="6878141"/>
                  <a:pt x="11521738" y="6878388"/>
                  <a:pt x="11519100" y="6878388"/>
                </a:cubicBezTo>
                <a:cubicBezTo>
                  <a:pt x="11512978" y="6878388"/>
                  <a:pt x="11507950" y="6876358"/>
                  <a:pt x="11504018" y="6872435"/>
                </a:cubicBezTo>
                <a:lnTo>
                  <a:pt x="11461909" y="6830419"/>
                </a:lnTo>
                <a:cubicBezTo>
                  <a:pt x="11454492" y="6822132"/>
                  <a:pt x="11453397" y="6813600"/>
                  <a:pt x="11458673" y="6804868"/>
                </a:cubicBezTo>
                <a:lnTo>
                  <a:pt x="11605858" y="6552704"/>
                </a:lnTo>
                <a:cubicBezTo>
                  <a:pt x="11610238" y="6546552"/>
                  <a:pt x="11615913" y="6543080"/>
                  <a:pt x="11622931" y="6542187"/>
                </a:cubicBezTo>
                <a:lnTo>
                  <a:pt x="11872005" y="6529091"/>
                </a:lnTo>
                <a:cubicBezTo>
                  <a:pt x="11914065" y="6479134"/>
                  <a:pt x="11952591" y="6436470"/>
                  <a:pt x="11987682" y="6401001"/>
                </a:cubicBezTo>
                <a:cubicBezTo>
                  <a:pt x="12070010" y="6319195"/>
                  <a:pt x="12148456" y="6262689"/>
                  <a:pt x="12222919" y="6231636"/>
                </a:cubicBezTo>
                <a:cubicBezTo>
                  <a:pt x="12297432" y="6200579"/>
                  <a:pt x="12391806" y="6185004"/>
                  <a:pt x="12506139" y="6185004"/>
                </a:cubicBezTo>
                <a:close/>
                <a:moveTo>
                  <a:pt x="751917" y="6176266"/>
                </a:moveTo>
                <a:lnTo>
                  <a:pt x="866249" y="6407698"/>
                </a:lnTo>
                <a:cubicBezTo>
                  <a:pt x="866249" y="6407698"/>
                  <a:pt x="1121113" y="6444408"/>
                  <a:pt x="1121113" y="6444408"/>
                </a:cubicBezTo>
                <a:lnTo>
                  <a:pt x="936912" y="6623970"/>
                </a:lnTo>
                <a:lnTo>
                  <a:pt x="979786" y="6878545"/>
                </a:lnTo>
                <a:lnTo>
                  <a:pt x="751917" y="6758043"/>
                </a:lnTo>
                <a:lnTo>
                  <a:pt x="524049" y="6878545"/>
                </a:lnTo>
                <a:lnTo>
                  <a:pt x="567717" y="6623970"/>
                </a:lnTo>
                <a:lnTo>
                  <a:pt x="382722" y="6444408"/>
                </a:lnTo>
                <a:lnTo>
                  <a:pt x="638380" y="6407698"/>
                </a:lnTo>
                <a:close/>
                <a:moveTo>
                  <a:pt x="10419264" y="6172275"/>
                </a:moveTo>
                <a:lnTo>
                  <a:pt x="10707475" y="6172275"/>
                </a:lnTo>
                <a:cubicBezTo>
                  <a:pt x="10707475" y="6172275"/>
                  <a:pt x="10654279" y="6378170"/>
                  <a:pt x="10654279" y="6378170"/>
                </a:cubicBezTo>
                <a:lnTo>
                  <a:pt x="10402590" y="6378170"/>
                </a:lnTo>
                <a:close/>
                <a:moveTo>
                  <a:pt x="10064359" y="6172275"/>
                </a:moveTo>
                <a:lnTo>
                  <a:pt x="10380359" y="6172275"/>
                </a:lnTo>
                <a:cubicBezTo>
                  <a:pt x="10380359" y="6172275"/>
                  <a:pt x="10363686" y="6378170"/>
                  <a:pt x="10363686" y="6378170"/>
                </a:cubicBezTo>
                <a:lnTo>
                  <a:pt x="10081032" y="6378170"/>
                </a:lnTo>
                <a:close/>
                <a:moveTo>
                  <a:pt x="9737243" y="6172275"/>
                </a:moveTo>
                <a:lnTo>
                  <a:pt x="10025454" y="6172275"/>
                </a:lnTo>
                <a:lnTo>
                  <a:pt x="10042128" y="6378170"/>
                </a:lnTo>
                <a:cubicBezTo>
                  <a:pt x="10042128" y="6378170"/>
                  <a:pt x="9790439" y="6378170"/>
                  <a:pt x="9790439" y="6378170"/>
                </a:cubicBezTo>
                <a:close/>
                <a:moveTo>
                  <a:pt x="14228750" y="6121512"/>
                </a:moveTo>
                <a:cubicBezTo>
                  <a:pt x="14120886" y="6121512"/>
                  <a:pt x="14033488" y="6210351"/>
                  <a:pt x="14033488" y="6319966"/>
                </a:cubicBezTo>
                <a:cubicBezTo>
                  <a:pt x="14033488" y="6429547"/>
                  <a:pt x="14120886" y="6518384"/>
                  <a:pt x="14228750" y="6518384"/>
                </a:cubicBezTo>
                <a:cubicBezTo>
                  <a:pt x="14336615" y="6518384"/>
                  <a:pt x="14424013" y="6429547"/>
                  <a:pt x="14424013" y="6319966"/>
                </a:cubicBezTo>
                <a:cubicBezTo>
                  <a:pt x="14424013" y="6210351"/>
                  <a:pt x="14336615" y="6121512"/>
                  <a:pt x="14228750" y="6121512"/>
                </a:cubicBezTo>
                <a:close/>
                <a:moveTo>
                  <a:pt x="10050067" y="6003890"/>
                </a:moveTo>
                <a:lnTo>
                  <a:pt x="10394651" y="6003890"/>
                </a:lnTo>
                <a:lnTo>
                  <a:pt x="10383535" y="6133968"/>
                </a:lnTo>
                <a:lnTo>
                  <a:pt x="10061183" y="6133968"/>
                </a:lnTo>
                <a:cubicBezTo>
                  <a:pt x="10061183" y="6133968"/>
                  <a:pt x="10050067" y="6003890"/>
                  <a:pt x="10050067" y="6003890"/>
                </a:cubicBezTo>
                <a:close/>
                <a:moveTo>
                  <a:pt x="9692780" y="6003890"/>
                </a:moveTo>
                <a:cubicBezTo>
                  <a:pt x="9692780" y="6003890"/>
                  <a:pt x="10011163" y="6003890"/>
                  <a:pt x="10011163" y="6003890"/>
                </a:cubicBezTo>
                <a:lnTo>
                  <a:pt x="10022278" y="6133968"/>
                </a:lnTo>
                <a:lnTo>
                  <a:pt x="9726921" y="6133968"/>
                </a:lnTo>
                <a:close/>
                <a:moveTo>
                  <a:pt x="1881360" y="5942132"/>
                </a:moveTo>
                <a:cubicBezTo>
                  <a:pt x="1975038" y="5942132"/>
                  <a:pt x="2074676" y="5973594"/>
                  <a:pt x="2147833" y="6026286"/>
                </a:cubicBezTo>
                <a:cubicBezTo>
                  <a:pt x="2213003" y="6073327"/>
                  <a:pt x="2290793" y="6160449"/>
                  <a:pt x="2290793" y="6308466"/>
                </a:cubicBezTo>
                <a:cubicBezTo>
                  <a:pt x="2290793" y="6377031"/>
                  <a:pt x="2270021" y="6450090"/>
                  <a:pt x="2235140" y="6503938"/>
                </a:cubicBezTo>
                <a:cubicBezTo>
                  <a:pt x="2188714" y="6575717"/>
                  <a:pt x="2120192" y="6613611"/>
                  <a:pt x="2037064" y="6613611"/>
                </a:cubicBezTo>
                <a:cubicBezTo>
                  <a:pt x="1974873" y="6613611"/>
                  <a:pt x="1946032" y="6598067"/>
                  <a:pt x="1911399" y="6570112"/>
                </a:cubicBezTo>
                <a:cubicBezTo>
                  <a:pt x="1871883" y="6596747"/>
                  <a:pt x="1836629" y="6613611"/>
                  <a:pt x="1775018" y="6613611"/>
                </a:cubicBezTo>
                <a:cubicBezTo>
                  <a:pt x="1680966" y="6613611"/>
                  <a:pt x="1612692" y="6556342"/>
                  <a:pt x="1612692" y="6477384"/>
                </a:cubicBezTo>
                <a:cubicBezTo>
                  <a:pt x="1612692" y="6406509"/>
                  <a:pt x="1648898" y="6319061"/>
                  <a:pt x="1700785" y="6264676"/>
                </a:cubicBezTo>
                <a:cubicBezTo>
                  <a:pt x="1747419" y="6216066"/>
                  <a:pt x="1814160" y="6183741"/>
                  <a:pt x="1988444" y="6183741"/>
                </a:cubicBezTo>
                <a:cubicBezTo>
                  <a:pt x="2003630" y="6183741"/>
                  <a:pt x="2019727" y="6183990"/>
                  <a:pt x="2036360" y="6184483"/>
                </a:cubicBezTo>
                <a:lnTo>
                  <a:pt x="2067311" y="6185392"/>
                </a:lnTo>
                <a:lnTo>
                  <a:pt x="2061147" y="6215738"/>
                </a:lnTo>
                <a:lnTo>
                  <a:pt x="2023782" y="6400367"/>
                </a:lnTo>
                <a:cubicBezTo>
                  <a:pt x="2023202" y="6403335"/>
                  <a:pt x="2022457" y="6406922"/>
                  <a:pt x="2021713" y="6410881"/>
                </a:cubicBezTo>
                <a:cubicBezTo>
                  <a:pt x="2018774" y="6425889"/>
                  <a:pt x="2013727" y="6451039"/>
                  <a:pt x="2013727" y="6461471"/>
                </a:cubicBezTo>
                <a:cubicBezTo>
                  <a:pt x="2013727" y="6477922"/>
                  <a:pt x="2020719" y="6484393"/>
                  <a:pt x="2038596" y="6484393"/>
                </a:cubicBezTo>
                <a:cubicBezTo>
                  <a:pt x="2069298" y="6484393"/>
                  <a:pt x="2093751" y="6464190"/>
                  <a:pt x="2111379" y="6424445"/>
                </a:cubicBezTo>
                <a:cubicBezTo>
                  <a:pt x="2127888" y="6386968"/>
                  <a:pt x="2133847" y="6341820"/>
                  <a:pt x="2133847" y="6314609"/>
                </a:cubicBezTo>
                <a:cubicBezTo>
                  <a:pt x="2133847" y="6242786"/>
                  <a:pt x="2109311" y="6181847"/>
                  <a:pt x="2062885" y="6138430"/>
                </a:cubicBezTo>
                <a:cubicBezTo>
                  <a:pt x="2016044" y="6094560"/>
                  <a:pt x="1950170" y="6071432"/>
                  <a:pt x="1872297" y="6071432"/>
                </a:cubicBezTo>
                <a:cubicBezTo>
                  <a:pt x="1714109" y="6071432"/>
                  <a:pt x="1553935" y="6204153"/>
                  <a:pt x="1553935" y="6457800"/>
                </a:cubicBezTo>
                <a:cubicBezTo>
                  <a:pt x="1553935" y="6532717"/>
                  <a:pt x="1578680" y="6594933"/>
                  <a:pt x="1625395" y="6637775"/>
                </a:cubicBezTo>
                <a:cubicBezTo>
                  <a:pt x="1672276" y="6680738"/>
                  <a:pt x="1740095" y="6703455"/>
                  <a:pt x="1821444" y="6703455"/>
                </a:cubicBezTo>
                <a:cubicBezTo>
                  <a:pt x="1944750" y="6703455"/>
                  <a:pt x="2044636" y="6659587"/>
                  <a:pt x="2134261" y="6612210"/>
                </a:cubicBezTo>
                <a:lnTo>
                  <a:pt x="2158467" y="6599386"/>
                </a:lnTo>
                <a:lnTo>
                  <a:pt x="2170011" y="6624250"/>
                </a:lnTo>
                <a:lnTo>
                  <a:pt x="2206010" y="6701352"/>
                </a:lnTo>
                <a:lnTo>
                  <a:pt x="2216396" y="6723742"/>
                </a:lnTo>
                <a:lnTo>
                  <a:pt x="2194756" y="6735408"/>
                </a:lnTo>
                <a:cubicBezTo>
                  <a:pt x="2076249" y="6799069"/>
                  <a:pt x="1944543" y="6832714"/>
                  <a:pt x="1813956" y="6832714"/>
                </a:cubicBezTo>
                <a:cubicBezTo>
                  <a:pt x="1706993" y="6832714"/>
                  <a:pt x="1606982" y="6801211"/>
                  <a:pt x="1532419" y="6743983"/>
                </a:cubicBezTo>
                <a:cubicBezTo>
                  <a:pt x="1443824" y="6675955"/>
                  <a:pt x="1397025" y="6576130"/>
                  <a:pt x="1397025" y="6455367"/>
                </a:cubicBezTo>
                <a:cubicBezTo>
                  <a:pt x="1397025" y="6330728"/>
                  <a:pt x="1440472" y="6205513"/>
                  <a:pt x="1516239" y="6111794"/>
                </a:cubicBezTo>
                <a:cubicBezTo>
                  <a:pt x="1578885" y="6034407"/>
                  <a:pt x="1693089" y="5942132"/>
                  <a:pt x="1881360" y="5942132"/>
                </a:cubicBezTo>
                <a:close/>
                <a:moveTo>
                  <a:pt x="14086850" y="5880245"/>
                </a:moveTo>
                <a:cubicBezTo>
                  <a:pt x="14157564" y="5879141"/>
                  <a:pt x="14226341" y="5929240"/>
                  <a:pt x="14226341" y="6063242"/>
                </a:cubicBezTo>
                <a:cubicBezTo>
                  <a:pt x="14226341" y="5929240"/>
                  <a:pt x="14295118" y="5879141"/>
                  <a:pt x="14365832" y="5880245"/>
                </a:cubicBezTo>
                <a:cubicBezTo>
                  <a:pt x="14483689" y="5882080"/>
                  <a:pt x="14606927" y="6026143"/>
                  <a:pt x="14426106" y="6161018"/>
                </a:cubicBezTo>
                <a:cubicBezTo>
                  <a:pt x="14715420" y="5945215"/>
                  <a:pt x="14836138" y="6482937"/>
                  <a:pt x="14475454" y="6380628"/>
                </a:cubicBezTo>
                <a:cubicBezTo>
                  <a:pt x="14836138" y="6482937"/>
                  <a:pt x="14497757" y="6914156"/>
                  <a:pt x="14337177" y="6556776"/>
                </a:cubicBezTo>
                <a:cubicBezTo>
                  <a:pt x="14497757" y="6914156"/>
                  <a:pt x="13954926" y="6914156"/>
                  <a:pt x="14115505" y="6556776"/>
                </a:cubicBezTo>
                <a:cubicBezTo>
                  <a:pt x="13954926" y="6914156"/>
                  <a:pt x="13616545" y="6482937"/>
                  <a:pt x="13977228" y="6380628"/>
                </a:cubicBezTo>
                <a:cubicBezTo>
                  <a:pt x="13616545" y="6482937"/>
                  <a:pt x="13737262" y="5945215"/>
                  <a:pt x="14026577" y="6161018"/>
                </a:cubicBezTo>
                <a:cubicBezTo>
                  <a:pt x="13845755" y="6026143"/>
                  <a:pt x="13968993" y="5882080"/>
                  <a:pt x="14086850" y="5880245"/>
                </a:cubicBezTo>
                <a:close/>
                <a:moveTo>
                  <a:pt x="7048525" y="5867506"/>
                </a:moveTo>
                <a:cubicBezTo>
                  <a:pt x="7048525" y="5867506"/>
                  <a:pt x="7048525" y="6070711"/>
                  <a:pt x="7048525" y="6070711"/>
                </a:cubicBezTo>
                <a:lnTo>
                  <a:pt x="8186726" y="6070711"/>
                </a:lnTo>
                <a:lnTo>
                  <a:pt x="8186726" y="5867506"/>
                </a:lnTo>
                <a:close/>
                <a:moveTo>
                  <a:pt x="5762683" y="5836286"/>
                </a:moveTo>
                <a:lnTo>
                  <a:pt x="5896065" y="5952814"/>
                </a:lnTo>
                <a:cubicBezTo>
                  <a:pt x="5904005" y="5959199"/>
                  <a:pt x="5913531" y="5963188"/>
                  <a:pt x="5923057" y="5963188"/>
                </a:cubicBezTo>
                <a:cubicBezTo>
                  <a:pt x="5933381" y="5963188"/>
                  <a:pt x="5942907" y="5959199"/>
                  <a:pt x="5950847" y="5952814"/>
                </a:cubicBezTo>
                <a:cubicBezTo>
                  <a:pt x="5950847" y="5952814"/>
                  <a:pt x="6083440" y="5836286"/>
                  <a:pt x="6083440" y="5836286"/>
                </a:cubicBezTo>
                <a:lnTo>
                  <a:pt x="6507418" y="6309537"/>
                </a:lnTo>
                <a:cubicBezTo>
                  <a:pt x="6482011" y="6325499"/>
                  <a:pt x="6451839" y="6335075"/>
                  <a:pt x="6420082" y="6335075"/>
                </a:cubicBezTo>
                <a:lnTo>
                  <a:pt x="5426818" y="6335075"/>
                </a:lnTo>
                <a:cubicBezTo>
                  <a:pt x="5394269" y="6335075"/>
                  <a:pt x="5364893" y="6325499"/>
                  <a:pt x="5339480" y="6309537"/>
                </a:cubicBezTo>
                <a:close/>
                <a:moveTo>
                  <a:pt x="10844038" y="5805161"/>
                </a:moveTo>
                <a:lnTo>
                  <a:pt x="10967104" y="5805161"/>
                </a:lnTo>
                <a:cubicBezTo>
                  <a:pt x="11043325" y="5805161"/>
                  <a:pt x="11043325" y="5927272"/>
                  <a:pt x="10967104" y="5927272"/>
                </a:cubicBezTo>
                <a:lnTo>
                  <a:pt x="10866269" y="5927272"/>
                </a:lnTo>
                <a:cubicBezTo>
                  <a:pt x="10824189" y="5965585"/>
                  <a:pt x="10782108" y="6009477"/>
                  <a:pt x="10740028" y="6051769"/>
                </a:cubicBezTo>
                <a:lnTo>
                  <a:pt x="10717797" y="6133968"/>
                </a:lnTo>
                <a:lnTo>
                  <a:pt x="10422440" y="6133968"/>
                </a:lnTo>
                <a:cubicBezTo>
                  <a:pt x="10422440" y="6133968"/>
                  <a:pt x="10433555" y="6003890"/>
                  <a:pt x="10433555" y="6003890"/>
                </a:cubicBezTo>
                <a:lnTo>
                  <a:pt x="10627284" y="6003890"/>
                </a:lnTo>
                <a:cubicBezTo>
                  <a:pt x="10629666" y="5996708"/>
                  <a:pt x="10633636" y="5991123"/>
                  <a:pt x="10639988" y="5985533"/>
                </a:cubicBezTo>
                <a:cubicBezTo>
                  <a:pt x="10692390" y="5932860"/>
                  <a:pt x="10744792" y="5879386"/>
                  <a:pt x="10797988" y="5826708"/>
                </a:cubicBezTo>
                <a:cubicBezTo>
                  <a:pt x="10801958" y="5821921"/>
                  <a:pt x="10807515" y="5817930"/>
                  <a:pt x="10812279" y="5815535"/>
                </a:cubicBezTo>
                <a:cubicBezTo>
                  <a:pt x="10820219" y="5809947"/>
                  <a:pt x="10831335" y="5805161"/>
                  <a:pt x="10844038" y="5805161"/>
                </a:cubicBezTo>
                <a:close/>
                <a:moveTo>
                  <a:pt x="16095738" y="5801648"/>
                </a:moveTo>
                <a:cubicBezTo>
                  <a:pt x="16275152" y="5786452"/>
                  <a:pt x="16460440" y="5917096"/>
                  <a:pt x="16465352" y="6181055"/>
                </a:cubicBezTo>
                <a:cubicBezTo>
                  <a:pt x="16466940" y="6558527"/>
                  <a:pt x="16007230" y="6821089"/>
                  <a:pt x="15772215" y="7044545"/>
                </a:cubicBezTo>
                <a:lnTo>
                  <a:pt x="15772215" y="7045342"/>
                </a:lnTo>
                <a:cubicBezTo>
                  <a:pt x="15771421" y="7045342"/>
                  <a:pt x="15771421" y="7045342"/>
                  <a:pt x="15771421" y="7045342"/>
                </a:cubicBezTo>
                <a:cubicBezTo>
                  <a:pt x="15771421" y="7045342"/>
                  <a:pt x="15771421" y="7045342"/>
                  <a:pt x="15770627" y="7045342"/>
                </a:cubicBezTo>
                <a:lnTo>
                  <a:pt x="15770627" y="7044545"/>
                </a:lnTo>
                <a:cubicBezTo>
                  <a:pt x="15530054" y="6827470"/>
                  <a:pt x="15063199" y="6576884"/>
                  <a:pt x="15055259" y="6199409"/>
                </a:cubicBezTo>
                <a:cubicBezTo>
                  <a:pt x="15051290" y="5730134"/>
                  <a:pt x="15628506" y="5667088"/>
                  <a:pt x="15743632" y="6107634"/>
                </a:cubicBezTo>
                <a:lnTo>
                  <a:pt x="15761099" y="6173871"/>
                </a:lnTo>
                <a:lnTo>
                  <a:pt x="15775391" y="6107634"/>
                </a:lnTo>
                <a:cubicBezTo>
                  <a:pt x="15820201" y="5913505"/>
                  <a:pt x="15956193" y="5813465"/>
                  <a:pt x="16095738" y="5801648"/>
                </a:cubicBezTo>
                <a:close/>
                <a:moveTo>
                  <a:pt x="9013141" y="5658310"/>
                </a:moveTo>
                <a:lnTo>
                  <a:pt x="9090951" y="5658310"/>
                </a:lnTo>
                <a:cubicBezTo>
                  <a:pt x="9111594" y="5658310"/>
                  <a:pt x="9129855" y="5666288"/>
                  <a:pt x="9145735" y="5681450"/>
                </a:cubicBezTo>
                <a:cubicBezTo>
                  <a:pt x="9160820" y="5696613"/>
                  <a:pt x="9168760" y="5714970"/>
                  <a:pt x="9168760" y="5735722"/>
                </a:cubicBezTo>
                <a:lnTo>
                  <a:pt x="9168760" y="5922485"/>
                </a:lnTo>
                <a:lnTo>
                  <a:pt x="9329936" y="5829103"/>
                </a:lnTo>
                <a:cubicBezTo>
                  <a:pt x="9348197" y="5818728"/>
                  <a:pt x="9368046" y="5816333"/>
                  <a:pt x="9389484" y="5821921"/>
                </a:cubicBezTo>
                <a:cubicBezTo>
                  <a:pt x="9410127" y="5827505"/>
                  <a:pt x="9426006" y="5839479"/>
                  <a:pt x="9436328" y="5857833"/>
                </a:cubicBezTo>
                <a:lnTo>
                  <a:pt x="9475232" y="5924881"/>
                </a:lnTo>
                <a:cubicBezTo>
                  <a:pt x="9485554" y="5943235"/>
                  <a:pt x="9487936" y="5963188"/>
                  <a:pt x="9482378" y="5983939"/>
                </a:cubicBezTo>
                <a:cubicBezTo>
                  <a:pt x="9476820" y="6004688"/>
                  <a:pt x="9464911" y="6020650"/>
                  <a:pt x="9446649" y="6031021"/>
                </a:cubicBezTo>
                <a:lnTo>
                  <a:pt x="9284679" y="6124391"/>
                </a:lnTo>
                <a:lnTo>
                  <a:pt x="9446649" y="6217763"/>
                </a:lnTo>
                <a:cubicBezTo>
                  <a:pt x="9464911" y="6228935"/>
                  <a:pt x="9476820" y="6244099"/>
                  <a:pt x="9482378" y="6264847"/>
                </a:cubicBezTo>
                <a:cubicBezTo>
                  <a:pt x="9487936" y="6285596"/>
                  <a:pt x="9485554" y="6305549"/>
                  <a:pt x="9475232" y="6323903"/>
                </a:cubicBezTo>
                <a:lnTo>
                  <a:pt x="9436328" y="6390937"/>
                </a:lnTo>
                <a:cubicBezTo>
                  <a:pt x="9426006" y="6409293"/>
                  <a:pt x="9410127" y="6422061"/>
                  <a:pt x="9389484" y="6426849"/>
                </a:cubicBezTo>
                <a:cubicBezTo>
                  <a:pt x="9368046" y="6432436"/>
                  <a:pt x="9348197" y="6430042"/>
                  <a:pt x="9329936" y="6419668"/>
                </a:cubicBezTo>
                <a:lnTo>
                  <a:pt x="9168760" y="6326296"/>
                </a:lnTo>
                <a:lnTo>
                  <a:pt x="9168760" y="6513039"/>
                </a:lnTo>
                <a:cubicBezTo>
                  <a:pt x="9168760" y="6533790"/>
                  <a:pt x="9160820" y="6552144"/>
                  <a:pt x="9145735" y="6567305"/>
                </a:cubicBezTo>
                <a:cubicBezTo>
                  <a:pt x="9129855" y="6583267"/>
                  <a:pt x="9111594" y="6590450"/>
                  <a:pt x="9090951" y="6590450"/>
                </a:cubicBezTo>
                <a:lnTo>
                  <a:pt x="9013141" y="6590450"/>
                </a:lnTo>
                <a:cubicBezTo>
                  <a:pt x="8991704" y="6590450"/>
                  <a:pt x="8973443" y="6583267"/>
                  <a:pt x="8958357" y="6567305"/>
                </a:cubicBezTo>
                <a:cubicBezTo>
                  <a:pt x="8943272" y="6552144"/>
                  <a:pt x="8935332" y="6533790"/>
                  <a:pt x="8935332" y="6513039"/>
                </a:cubicBezTo>
                <a:lnTo>
                  <a:pt x="8935332" y="6326296"/>
                </a:lnTo>
                <a:lnTo>
                  <a:pt x="8774156" y="6419668"/>
                </a:lnTo>
                <a:cubicBezTo>
                  <a:pt x="8755101" y="6430042"/>
                  <a:pt x="8735252" y="6432436"/>
                  <a:pt x="8714608" y="6426849"/>
                </a:cubicBezTo>
                <a:cubicBezTo>
                  <a:pt x="8693965" y="6422061"/>
                  <a:pt x="8678086" y="6409293"/>
                  <a:pt x="8667764" y="6390937"/>
                </a:cubicBezTo>
                <a:lnTo>
                  <a:pt x="8628859" y="6323903"/>
                </a:lnTo>
                <a:cubicBezTo>
                  <a:pt x="8618538" y="6305549"/>
                  <a:pt x="8616156" y="6285596"/>
                  <a:pt x="8620920" y="6264847"/>
                </a:cubicBezTo>
                <a:cubicBezTo>
                  <a:pt x="8626478" y="6244099"/>
                  <a:pt x="8638387" y="6228935"/>
                  <a:pt x="8657442" y="6217763"/>
                </a:cubicBezTo>
                <a:lnTo>
                  <a:pt x="8818619" y="6124391"/>
                </a:lnTo>
                <a:lnTo>
                  <a:pt x="8657442" y="6031021"/>
                </a:lnTo>
                <a:cubicBezTo>
                  <a:pt x="8638387" y="6020650"/>
                  <a:pt x="8626478" y="6004688"/>
                  <a:pt x="8620920" y="5983939"/>
                </a:cubicBezTo>
                <a:cubicBezTo>
                  <a:pt x="8616156" y="5963188"/>
                  <a:pt x="8618538" y="5943235"/>
                  <a:pt x="8628859" y="5924881"/>
                </a:cubicBezTo>
                <a:lnTo>
                  <a:pt x="8667764" y="5857833"/>
                </a:lnTo>
                <a:cubicBezTo>
                  <a:pt x="8678086" y="5839479"/>
                  <a:pt x="8693965" y="5827505"/>
                  <a:pt x="8714608" y="5821921"/>
                </a:cubicBezTo>
                <a:cubicBezTo>
                  <a:pt x="8735252" y="5816333"/>
                  <a:pt x="8755101" y="5818728"/>
                  <a:pt x="8774156" y="5829103"/>
                </a:cubicBezTo>
                <a:lnTo>
                  <a:pt x="8935332" y="5922485"/>
                </a:lnTo>
                <a:lnTo>
                  <a:pt x="8935332" y="5735722"/>
                </a:lnTo>
                <a:cubicBezTo>
                  <a:pt x="8935332" y="5714970"/>
                  <a:pt x="8943272" y="5696613"/>
                  <a:pt x="8958357" y="5681450"/>
                </a:cubicBezTo>
                <a:cubicBezTo>
                  <a:pt x="8973443" y="5666288"/>
                  <a:pt x="8991704" y="5658310"/>
                  <a:pt x="9013141" y="5658310"/>
                </a:cubicBezTo>
                <a:close/>
                <a:moveTo>
                  <a:pt x="7949078" y="5537878"/>
                </a:moveTo>
                <a:cubicBezTo>
                  <a:pt x="7913505" y="5534547"/>
                  <a:pt x="7878769" y="5545567"/>
                  <a:pt x="7842871" y="5571574"/>
                </a:cubicBezTo>
                <a:cubicBezTo>
                  <a:pt x="7810912" y="5594742"/>
                  <a:pt x="7779318" y="5629120"/>
                  <a:pt x="7748881" y="5673772"/>
                </a:cubicBezTo>
                <a:cubicBezTo>
                  <a:pt x="7727409" y="5705280"/>
                  <a:pt x="7709740" y="5737215"/>
                  <a:pt x="7696227" y="5764313"/>
                </a:cubicBezTo>
                <a:lnTo>
                  <a:pt x="7869756" y="5764313"/>
                </a:lnTo>
                <a:cubicBezTo>
                  <a:pt x="7918578" y="5752108"/>
                  <a:pt x="7961675" y="5726600"/>
                  <a:pt x="7991523" y="5692005"/>
                </a:cubicBezTo>
                <a:cubicBezTo>
                  <a:pt x="8017121" y="5662352"/>
                  <a:pt x="8031285" y="5627558"/>
                  <a:pt x="8029408" y="5598923"/>
                </a:cubicBezTo>
                <a:cubicBezTo>
                  <a:pt x="8028384" y="5583353"/>
                  <a:pt x="8022628" y="5570594"/>
                  <a:pt x="8012327" y="5561012"/>
                </a:cubicBezTo>
                <a:cubicBezTo>
                  <a:pt x="7998877" y="5548492"/>
                  <a:pt x="7977002" y="5540494"/>
                  <a:pt x="7949078" y="5537878"/>
                </a:cubicBezTo>
                <a:close/>
                <a:moveTo>
                  <a:pt x="7281439" y="5537878"/>
                </a:moveTo>
                <a:cubicBezTo>
                  <a:pt x="7253515" y="5540494"/>
                  <a:pt x="7231639" y="5548492"/>
                  <a:pt x="7218178" y="5561012"/>
                </a:cubicBezTo>
                <a:cubicBezTo>
                  <a:pt x="7207858" y="5570594"/>
                  <a:pt x="7202120" y="5583346"/>
                  <a:pt x="7201096" y="5598917"/>
                </a:cubicBezTo>
                <a:cubicBezTo>
                  <a:pt x="7199219" y="5627548"/>
                  <a:pt x="7213383" y="5662346"/>
                  <a:pt x="7238977" y="5692001"/>
                </a:cubicBezTo>
                <a:cubicBezTo>
                  <a:pt x="7268841" y="5726603"/>
                  <a:pt x="7311939" y="5752111"/>
                  <a:pt x="7360759" y="5764313"/>
                </a:cubicBezTo>
                <a:lnTo>
                  <a:pt x="7534301" y="5764313"/>
                </a:lnTo>
                <a:cubicBezTo>
                  <a:pt x="7520520" y="5736675"/>
                  <a:pt x="7502480" y="5704072"/>
                  <a:pt x="7480612" y="5672197"/>
                </a:cubicBezTo>
                <a:cubicBezTo>
                  <a:pt x="7450282" y="5627985"/>
                  <a:pt x="7418775" y="5593960"/>
                  <a:pt x="7386941" y="5571083"/>
                </a:cubicBezTo>
                <a:cubicBezTo>
                  <a:pt x="7351294" y="5545427"/>
                  <a:pt x="7316779" y="5534566"/>
                  <a:pt x="7281439" y="5537878"/>
                </a:cubicBezTo>
                <a:close/>
                <a:moveTo>
                  <a:pt x="16888538" y="5525042"/>
                </a:moveTo>
                <a:lnTo>
                  <a:pt x="16953644" y="5658310"/>
                </a:lnTo>
                <a:cubicBezTo>
                  <a:pt x="16953644" y="5658310"/>
                  <a:pt x="17100528" y="5679055"/>
                  <a:pt x="17100528" y="5679055"/>
                </a:cubicBezTo>
                <a:lnTo>
                  <a:pt x="16994136" y="5782812"/>
                </a:lnTo>
                <a:lnTo>
                  <a:pt x="17019544" y="5928070"/>
                </a:lnTo>
                <a:lnTo>
                  <a:pt x="16888538" y="5859432"/>
                </a:lnTo>
                <a:lnTo>
                  <a:pt x="16757532" y="5928070"/>
                </a:lnTo>
                <a:lnTo>
                  <a:pt x="16782146" y="5782812"/>
                </a:lnTo>
                <a:lnTo>
                  <a:pt x="16676548" y="5679055"/>
                </a:lnTo>
                <a:lnTo>
                  <a:pt x="16822638" y="5658310"/>
                </a:lnTo>
                <a:close/>
                <a:moveTo>
                  <a:pt x="6530442" y="5429279"/>
                </a:moveTo>
                <a:cubicBezTo>
                  <a:pt x="6546322" y="5454018"/>
                  <a:pt x="6555848" y="5483545"/>
                  <a:pt x="6555848" y="5515466"/>
                </a:cubicBezTo>
                <a:lnTo>
                  <a:pt x="6555848" y="6162699"/>
                </a:lnTo>
                <a:cubicBezTo>
                  <a:pt x="6555848" y="6190628"/>
                  <a:pt x="6547909" y="6216967"/>
                  <a:pt x="6535208" y="6240107"/>
                </a:cubicBezTo>
                <a:cubicBezTo>
                  <a:pt x="6535208" y="6240107"/>
                  <a:pt x="6126315" y="5782812"/>
                  <a:pt x="6126315" y="5782812"/>
                </a:cubicBezTo>
                <a:close/>
                <a:moveTo>
                  <a:pt x="4812289" y="5425288"/>
                </a:moveTo>
                <a:lnTo>
                  <a:pt x="5058420" y="5671876"/>
                </a:lnTo>
                <a:lnTo>
                  <a:pt x="4430392" y="6299163"/>
                </a:lnTo>
                <a:lnTo>
                  <a:pt x="4184257" y="6545762"/>
                </a:lnTo>
                <a:lnTo>
                  <a:pt x="3938128" y="6299163"/>
                </a:lnTo>
                <a:lnTo>
                  <a:pt x="3701528" y="6062145"/>
                </a:lnTo>
                <a:lnTo>
                  <a:pt x="3947656" y="5816333"/>
                </a:lnTo>
                <a:lnTo>
                  <a:pt x="4184257" y="6053368"/>
                </a:lnTo>
                <a:cubicBezTo>
                  <a:pt x="4184257" y="6053368"/>
                  <a:pt x="4812289" y="5425288"/>
                  <a:pt x="4812289" y="5425288"/>
                </a:cubicBezTo>
                <a:close/>
                <a:moveTo>
                  <a:pt x="7277862" y="5424100"/>
                </a:moveTo>
                <a:cubicBezTo>
                  <a:pt x="7339669" y="5418291"/>
                  <a:pt x="7399969" y="5436402"/>
                  <a:pt x="7457139" y="5477819"/>
                </a:cubicBezTo>
                <a:cubicBezTo>
                  <a:pt x="7499154" y="5508301"/>
                  <a:pt x="7539481" y="5551703"/>
                  <a:pt x="7576988" y="5606723"/>
                </a:cubicBezTo>
                <a:cubicBezTo>
                  <a:pt x="7594774" y="5632828"/>
                  <a:pt x="7610178" y="5659074"/>
                  <a:pt x="7623203" y="5683266"/>
                </a:cubicBezTo>
                <a:cubicBezTo>
                  <a:pt x="7636226" y="5659074"/>
                  <a:pt x="7651631" y="5632828"/>
                  <a:pt x="7669414" y="5606723"/>
                </a:cubicBezTo>
                <a:cubicBezTo>
                  <a:pt x="7706922" y="5551703"/>
                  <a:pt x="7747186" y="5508301"/>
                  <a:pt x="7789264" y="5477819"/>
                </a:cubicBezTo>
                <a:cubicBezTo>
                  <a:pt x="7846396" y="5436402"/>
                  <a:pt x="7906698" y="5418291"/>
                  <a:pt x="7968502" y="5424100"/>
                </a:cubicBezTo>
                <a:cubicBezTo>
                  <a:pt x="8020913" y="5429020"/>
                  <a:pt x="8063430" y="5446311"/>
                  <a:pt x="8094802" y="5475495"/>
                </a:cubicBezTo>
                <a:cubicBezTo>
                  <a:pt x="8125360" y="5503926"/>
                  <a:pt x="8142956" y="5541724"/>
                  <a:pt x="8145773" y="5584853"/>
                </a:cubicBezTo>
                <a:cubicBezTo>
                  <a:pt x="8149530" y="5641713"/>
                  <a:pt x="8126299" y="5703769"/>
                  <a:pt x="8082091" y="5755038"/>
                </a:cubicBezTo>
                <a:cubicBezTo>
                  <a:pt x="8081339" y="5755926"/>
                  <a:pt x="8080525" y="5756813"/>
                  <a:pt x="8079774" y="5757702"/>
                </a:cubicBezTo>
                <a:lnTo>
                  <a:pt x="8299438" y="5757702"/>
                </a:lnTo>
                <a:lnTo>
                  <a:pt x="8299438" y="6175734"/>
                </a:lnTo>
                <a:lnTo>
                  <a:pt x="8247152" y="6175734"/>
                </a:lnTo>
                <a:lnTo>
                  <a:pt x="8247152" y="6894616"/>
                </a:lnTo>
                <a:cubicBezTo>
                  <a:pt x="8247152" y="6894616"/>
                  <a:pt x="6999212" y="6894616"/>
                  <a:pt x="6999212" y="6894616"/>
                </a:cubicBezTo>
                <a:lnTo>
                  <a:pt x="6999212" y="6175734"/>
                </a:lnTo>
                <a:lnTo>
                  <a:pt x="6946928" y="6175734"/>
                </a:lnTo>
                <a:lnTo>
                  <a:pt x="6946928" y="5757702"/>
                </a:lnTo>
                <a:lnTo>
                  <a:pt x="7166589" y="5757702"/>
                </a:lnTo>
                <a:cubicBezTo>
                  <a:pt x="7165839" y="5756813"/>
                  <a:pt x="7165025" y="5755926"/>
                  <a:pt x="7164274" y="5755038"/>
                </a:cubicBezTo>
                <a:cubicBezTo>
                  <a:pt x="7120066" y="5703769"/>
                  <a:pt x="7096834" y="5641713"/>
                  <a:pt x="7100591" y="5584853"/>
                </a:cubicBezTo>
                <a:cubicBezTo>
                  <a:pt x="7103411" y="5541724"/>
                  <a:pt x="7121005" y="5503926"/>
                  <a:pt x="7151564" y="5475495"/>
                </a:cubicBezTo>
                <a:cubicBezTo>
                  <a:pt x="7182935" y="5446311"/>
                  <a:pt x="7225453" y="5429020"/>
                  <a:pt x="7277862" y="5424100"/>
                </a:cubicBezTo>
                <a:close/>
                <a:moveTo>
                  <a:pt x="5287081" y="5419702"/>
                </a:moveTo>
                <a:lnTo>
                  <a:pt x="5700743" y="5781216"/>
                </a:lnTo>
                <a:lnTo>
                  <a:pt x="5282318" y="6249684"/>
                </a:lnTo>
                <a:cubicBezTo>
                  <a:pt x="5269614" y="6225745"/>
                  <a:pt x="5260882" y="6198611"/>
                  <a:pt x="5260882" y="6169880"/>
                </a:cubicBezTo>
                <a:lnTo>
                  <a:pt x="5260882" y="5507486"/>
                </a:lnTo>
                <a:cubicBezTo>
                  <a:pt x="5260882" y="5475564"/>
                  <a:pt x="5271202" y="5445240"/>
                  <a:pt x="5287081" y="5419702"/>
                </a:cubicBezTo>
                <a:close/>
                <a:moveTo>
                  <a:pt x="5426818" y="5342293"/>
                </a:moveTo>
                <a:lnTo>
                  <a:pt x="6420082" y="5342293"/>
                </a:lnTo>
                <a:cubicBezTo>
                  <a:pt x="6448666" y="5342293"/>
                  <a:pt x="6474865" y="5350271"/>
                  <a:pt x="6498685" y="5363041"/>
                </a:cubicBezTo>
                <a:cubicBezTo>
                  <a:pt x="6498685" y="5363041"/>
                  <a:pt x="5923057" y="5866614"/>
                  <a:pt x="5923057" y="5866614"/>
                </a:cubicBezTo>
                <a:lnTo>
                  <a:pt x="5348215" y="5363041"/>
                </a:lnTo>
                <a:cubicBezTo>
                  <a:pt x="5371243" y="5350271"/>
                  <a:pt x="5398235" y="5342293"/>
                  <a:pt x="5426818" y="5342293"/>
                </a:cubicBezTo>
                <a:close/>
                <a:moveTo>
                  <a:pt x="1073475" y="5283232"/>
                </a:moveTo>
                <a:lnTo>
                  <a:pt x="1275143" y="5283232"/>
                </a:lnTo>
                <a:cubicBezTo>
                  <a:pt x="1314842" y="5283232"/>
                  <a:pt x="1347394" y="5315158"/>
                  <a:pt x="1347394" y="5355059"/>
                </a:cubicBezTo>
                <a:lnTo>
                  <a:pt x="1347394" y="5826708"/>
                </a:lnTo>
                <a:cubicBezTo>
                  <a:pt x="1347394" y="5866614"/>
                  <a:pt x="1314842" y="5898541"/>
                  <a:pt x="1275143" y="5898541"/>
                </a:cubicBezTo>
                <a:lnTo>
                  <a:pt x="1084590" y="5898541"/>
                </a:lnTo>
                <a:cubicBezTo>
                  <a:pt x="1091736" y="5940840"/>
                  <a:pt x="1106821" y="6001497"/>
                  <a:pt x="1134610" y="6060550"/>
                </a:cubicBezTo>
                <a:lnTo>
                  <a:pt x="878952" y="5898541"/>
                </a:lnTo>
                <a:lnTo>
                  <a:pt x="655053" y="5898541"/>
                </a:lnTo>
                <a:cubicBezTo>
                  <a:pt x="616149" y="5898541"/>
                  <a:pt x="583596" y="5866614"/>
                  <a:pt x="583596" y="5826708"/>
                </a:cubicBezTo>
                <a:lnTo>
                  <a:pt x="583596" y="5816333"/>
                </a:lnTo>
                <a:lnTo>
                  <a:pt x="683636" y="5753280"/>
                </a:lnTo>
                <a:lnTo>
                  <a:pt x="920239" y="5753280"/>
                </a:lnTo>
                <a:cubicBezTo>
                  <a:pt x="1004399" y="5753280"/>
                  <a:pt x="1073475" y="5683845"/>
                  <a:pt x="1073475" y="5599258"/>
                </a:cubicBezTo>
                <a:cubicBezTo>
                  <a:pt x="1073475" y="5599258"/>
                  <a:pt x="1073475" y="5283232"/>
                  <a:pt x="1073475" y="5283232"/>
                </a:cubicBezTo>
                <a:close/>
                <a:moveTo>
                  <a:pt x="2690797" y="5230563"/>
                </a:moveTo>
                <a:lnTo>
                  <a:pt x="2768608" y="5230563"/>
                </a:lnTo>
                <a:cubicBezTo>
                  <a:pt x="2789251" y="5230563"/>
                  <a:pt x="2807512" y="5238545"/>
                  <a:pt x="2823392" y="5253707"/>
                </a:cubicBezTo>
                <a:cubicBezTo>
                  <a:pt x="2838477" y="5269667"/>
                  <a:pt x="2846417" y="5287225"/>
                  <a:pt x="2846417" y="5308773"/>
                </a:cubicBezTo>
                <a:lnTo>
                  <a:pt x="2846417" y="5494717"/>
                </a:lnTo>
                <a:lnTo>
                  <a:pt x="3007593" y="5402145"/>
                </a:lnTo>
                <a:cubicBezTo>
                  <a:pt x="3026648" y="5391771"/>
                  <a:pt x="3045702" y="5389378"/>
                  <a:pt x="3067140" y="5394165"/>
                </a:cubicBezTo>
                <a:cubicBezTo>
                  <a:pt x="3087784" y="5399753"/>
                  <a:pt x="3103662" y="5411723"/>
                  <a:pt x="3113985" y="5430875"/>
                </a:cubicBezTo>
                <a:lnTo>
                  <a:pt x="3152889" y="5497111"/>
                </a:lnTo>
                <a:cubicBezTo>
                  <a:pt x="3163211" y="5516264"/>
                  <a:pt x="3165593" y="5535417"/>
                  <a:pt x="3160035" y="5556167"/>
                </a:cubicBezTo>
                <a:cubicBezTo>
                  <a:pt x="3155271" y="5577711"/>
                  <a:pt x="3142567" y="5592874"/>
                  <a:pt x="3124306" y="5603251"/>
                </a:cubicBezTo>
                <a:lnTo>
                  <a:pt x="2963130" y="5697413"/>
                </a:lnTo>
                <a:lnTo>
                  <a:pt x="3124306" y="5790791"/>
                </a:lnTo>
                <a:cubicBezTo>
                  <a:pt x="3142567" y="5801169"/>
                  <a:pt x="3155271" y="5817130"/>
                  <a:pt x="3160035" y="5837884"/>
                </a:cubicBezTo>
                <a:cubicBezTo>
                  <a:pt x="3165593" y="5858635"/>
                  <a:pt x="3163211" y="5877787"/>
                  <a:pt x="3152889" y="5896942"/>
                </a:cubicBezTo>
                <a:lnTo>
                  <a:pt x="3113985" y="5963188"/>
                </a:lnTo>
                <a:cubicBezTo>
                  <a:pt x="3103662" y="5982342"/>
                  <a:pt x="3087784" y="5994314"/>
                  <a:pt x="3067140" y="5999901"/>
                </a:cubicBezTo>
                <a:cubicBezTo>
                  <a:pt x="3045702" y="6005486"/>
                  <a:pt x="3026648" y="6002293"/>
                  <a:pt x="3007593" y="5991919"/>
                </a:cubicBezTo>
                <a:lnTo>
                  <a:pt x="2846417" y="5899339"/>
                </a:lnTo>
                <a:lnTo>
                  <a:pt x="2846417" y="6085287"/>
                </a:lnTo>
                <a:cubicBezTo>
                  <a:pt x="2846417" y="6106834"/>
                  <a:pt x="2838477" y="6125190"/>
                  <a:pt x="2823392" y="6140354"/>
                </a:cubicBezTo>
                <a:cubicBezTo>
                  <a:pt x="2807512" y="6155515"/>
                  <a:pt x="2789251" y="6163497"/>
                  <a:pt x="2768608" y="6163497"/>
                </a:cubicBezTo>
                <a:lnTo>
                  <a:pt x="2690797" y="6163497"/>
                </a:lnTo>
                <a:cubicBezTo>
                  <a:pt x="2670154" y="6163497"/>
                  <a:pt x="2651893" y="6155515"/>
                  <a:pt x="2636015" y="6140354"/>
                </a:cubicBezTo>
                <a:cubicBezTo>
                  <a:pt x="2620929" y="6125190"/>
                  <a:pt x="2612989" y="6106834"/>
                  <a:pt x="2612989" y="6085287"/>
                </a:cubicBezTo>
                <a:lnTo>
                  <a:pt x="2612989" y="5899339"/>
                </a:lnTo>
                <a:lnTo>
                  <a:pt x="2451813" y="5991919"/>
                </a:lnTo>
                <a:cubicBezTo>
                  <a:pt x="2432758" y="6002293"/>
                  <a:pt x="2412908" y="6005486"/>
                  <a:pt x="2392265" y="5999901"/>
                </a:cubicBezTo>
                <a:cubicBezTo>
                  <a:pt x="2371622" y="5994314"/>
                  <a:pt x="2355744" y="5982342"/>
                  <a:pt x="2345421" y="5963188"/>
                </a:cubicBezTo>
                <a:lnTo>
                  <a:pt x="2306516" y="5896942"/>
                </a:lnTo>
                <a:cubicBezTo>
                  <a:pt x="2296195" y="5877787"/>
                  <a:pt x="2293812" y="5858635"/>
                  <a:pt x="2298576" y="5837884"/>
                </a:cubicBezTo>
                <a:cubicBezTo>
                  <a:pt x="2304133" y="5817130"/>
                  <a:pt x="2316837" y="5801169"/>
                  <a:pt x="2335099" y="5790791"/>
                </a:cubicBezTo>
                <a:lnTo>
                  <a:pt x="2496275" y="5697413"/>
                </a:lnTo>
                <a:lnTo>
                  <a:pt x="2335099" y="5603251"/>
                </a:lnTo>
                <a:cubicBezTo>
                  <a:pt x="2316837" y="5592874"/>
                  <a:pt x="2304133" y="5577711"/>
                  <a:pt x="2298576" y="5556167"/>
                </a:cubicBezTo>
                <a:cubicBezTo>
                  <a:pt x="2293812" y="5535417"/>
                  <a:pt x="2296195" y="5516264"/>
                  <a:pt x="2306516" y="5497111"/>
                </a:cubicBezTo>
                <a:lnTo>
                  <a:pt x="2345421" y="5430875"/>
                </a:lnTo>
                <a:cubicBezTo>
                  <a:pt x="2355744" y="5411723"/>
                  <a:pt x="2371622" y="5399753"/>
                  <a:pt x="2392265" y="5394165"/>
                </a:cubicBezTo>
                <a:cubicBezTo>
                  <a:pt x="2412908" y="5389378"/>
                  <a:pt x="2432758" y="5391771"/>
                  <a:pt x="2451813" y="5402145"/>
                </a:cubicBezTo>
                <a:lnTo>
                  <a:pt x="2612989" y="5494717"/>
                </a:lnTo>
                <a:lnTo>
                  <a:pt x="2612989" y="5308773"/>
                </a:lnTo>
                <a:cubicBezTo>
                  <a:pt x="2612989" y="5287225"/>
                  <a:pt x="2620929" y="5269667"/>
                  <a:pt x="2636015" y="5253707"/>
                </a:cubicBezTo>
                <a:cubicBezTo>
                  <a:pt x="2651893" y="5238545"/>
                  <a:pt x="2670154" y="5230563"/>
                  <a:pt x="2690797" y="5230563"/>
                </a:cubicBezTo>
                <a:close/>
                <a:moveTo>
                  <a:pt x="13074302" y="5096492"/>
                </a:moveTo>
                <a:lnTo>
                  <a:pt x="13176724" y="5096492"/>
                </a:lnTo>
                <a:cubicBezTo>
                  <a:pt x="13183870" y="5096492"/>
                  <a:pt x="13189428" y="5098888"/>
                  <a:pt x="13194192" y="5103675"/>
                </a:cubicBezTo>
                <a:cubicBezTo>
                  <a:pt x="13198956" y="5108464"/>
                  <a:pt x="13201338" y="5114051"/>
                  <a:pt x="13201338" y="5121234"/>
                </a:cubicBezTo>
                <a:lnTo>
                  <a:pt x="13201338" y="5254506"/>
                </a:lnTo>
                <a:cubicBezTo>
                  <a:pt x="13229920" y="5257696"/>
                  <a:pt x="13257709" y="5263284"/>
                  <a:pt x="13284704" y="5272063"/>
                </a:cubicBezTo>
                <a:cubicBezTo>
                  <a:pt x="13311699" y="5280841"/>
                  <a:pt x="13333931" y="5288821"/>
                  <a:pt x="13350604" y="5297599"/>
                </a:cubicBezTo>
                <a:cubicBezTo>
                  <a:pt x="13368071" y="5305581"/>
                  <a:pt x="13383951" y="5315158"/>
                  <a:pt x="13399036" y="5325533"/>
                </a:cubicBezTo>
                <a:cubicBezTo>
                  <a:pt x="13414122" y="5336706"/>
                  <a:pt x="13423649" y="5343886"/>
                  <a:pt x="13428413" y="5347877"/>
                </a:cubicBezTo>
                <a:cubicBezTo>
                  <a:pt x="13433177" y="5351868"/>
                  <a:pt x="13437147" y="5355059"/>
                  <a:pt x="13439529" y="5358254"/>
                </a:cubicBezTo>
                <a:cubicBezTo>
                  <a:pt x="13448262" y="5367832"/>
                  <a:pt x="13449850" y="5377408"/>
                  <a:pt x="13443499" y="5386984"/>
                </a:cubicBezTo>
                <a:lnTo>
                  <a:pt x="13382363" y="5497908"/>
                </a:lnTo>
                <a:cubicBezTo>
                  <a:pt x="13378393" y="5505889"/>
                  <a:pt x="13372041" y="5509882"/>
                  <a:pt x="13364896" y="5509882"/>
                </a:cubicBezTo>
                <a:cubicBezTo>
                  <a:pt x="13357750" y="5511474"/>
                  <a:pt x="13350604" y="5509882"/>
                  <a:pt x="13344252" y="5505091"/>
                </a:cubicBezTo>
                <a:cubicBezTo>
                  <a:pt x="13342664" y="5503496"/>
                  <a:pt x="13339488" y="5500303"/>
                  <a:pt x="13333137" y="5495513"/>
                </a:cubicBezTo>
                <a:cubicBezTo>
                  <a:pt x="13327579" y="5490727"/>
                  <a:pt x="13317257" y="5484343"/>
                  <a:pt x="13303760" y="5475564"/>
                </a:cubicBezTo>
                <a:cubicBezTo>
                  <a:pt x="13290262" y="5466787"/>
                  <a:pt x="13275177" y="5458805"/>
                  <a:pt x="13259297" y="5451623"/>
                </a:cubicBezTo>
                <a:cubicBezTo>
                  <a:pt x="13243418" y="5443644"/>
                  <a:pt x="13225157" y="5437260"/>
                  <a:pt x="13202925" y="5431674"/>
                </a:cubicBezTo>
                <a:cubicBezTo>
                  <a:pt x="13180694" y="5426088"/>
                  <a:pt x="13159257" y="5422896"/>
                  <a:pt x="13137820" y="5422896"/>
                </a:cubicBezTo>
                <a:cubicBezTo>
                  <a:pt x="13090182" y="5422896"/>
                  <a:pt x="13050483" y="5434068"/>
                  <a:pt x="13020312" y="5455614"/>
                </a:cubicBezTo>
                <a:cubicBezTo>
                  <a:pt x="12990141" y="5477161"/>
                  <a:pt x="12975056" y="5505091"/>
                  <a:pt x="12975056" y="5539409"/>
                </a:cubicBezTo>
                <a:cubicBezTo>
                  <a:pt x="12975056" y="5552975"/>
                  <a:pt x="12977438" y="5564945"/>
                  <a:pt x="12981408" y="5576117"/>
                </a:cubicBezTo>
                <a:cubicBezTo>
                  <a:pt x="12985377" y="5587290"/>
                  <a:pt x="12993317" y="5597664"/>
                  <a:pt x="13003639" y="5607240"/>
                </a:cubicBezTo>
                <a:cubicBezTo>
                  <a:pt x="13014754" y="5617614"/>
                  <a:pt x="13024282" y="5625592"/>
                  <a:pt x="13033810" y="5632775"/>
                </a:cubicBezTo>
                <a:cubicBezTo>
                  <a:pt x="13043337" y="5639158"/>
                  <a:pt x="13057629" y="5647140"/>
                  <a:pt x="13075890" y="5655918"/>
                </a:cubicBezTo>
                <a:cubicBezTo>
                  <a:pt x="13094945" y="5664695"/>
                  <a:pt x="13110825" y="5671876"/>
                  <a:pt x="13121940" y="5676663"/>
                </a:cubicBezTo>
                <a:cubicBezTo>
                  <a:pt x="13133850" y="5681450"/>
                  <a:pt x="13151317" y="5688633"/>
                  <a:pt x="13175136" y="5697413"/>
                </a:cubicBezTo>
                <a:cubicBezTo>
                  <a:pt x="13202131" y="5707789"/>
                  <a:pt x="13222775" y="5715768"/>
                  <a:pt x="13236272" y="5721356"/>
                </a:cubicBezTo>
                <a:cubicBezTo>
                  <a:pt x="13250564" y="5726941"/>
                  <a:pt x="13269619" y="5735722"/>
                  <a:pt x="13294232" y="5747692"/>
                </a:cubicBezTo>
                <a:cubicBezTo>
                  <a:pt x="13318845" y="5759665"/>
                  <a:pt x="13337901" y="5770842"/>
                  <a:pt x="13351398" y="5780415"/>
                </a:cubicBezTo>
                <a:cubicBezTo>
                  <a:pt x="13365689" y="5789994"/>
                  <a:pt x="13380775" y="5801968"/>
                  <a:pt x="13398242" y="5817930"/>
                </a:cubicBezTo>
                <a:cubicBezTo>
                  <a:pt x="13415710" y="5833891"/>
                  <a:pt x="13429207" y="5849854"/>
                  <a:pt x="13438735" y="5865817"/>
                </a:cubicBezTo>
                <a:cubicBezTo>
                  <a:pt x="13448262" y="5882578"/>
                  <a:pt x="13456202" y="5901731"/>
                  <a:pt x="13462554" y="5924079"/>
                </a:cubicBezTo>
                <a:cubicBezTo>
                  <a:pt x="13468906" y="5946428"/>
                  <a:pt x="13472876" y="5970372"/>
                  <a:pt x="13472876" y="5995112"/>
                </a:cubicBezTo>
                <a:cubicBezTo>
                  <a:pt x="13472876" y="6072520"/>
                  <a:pt x="13447468" y="6139553"/>
                  <a:pt x="13397448" y="6195418"/>
                </a:cubicBezTo>
                <a:cubicBezTo>
                  <a:pt x="13346634" y="6251282"/>
                  <a:pt x="13281529" y="6285596"/>
                  <a:pt x="13201338" y="6299163"/>
                </a:cubicBezTo>
                <a:lnTo>
                  <a:pt x="13201338" y="6431639"/>
                </a:lnTo>
                <a:cubicBezTo>
                  <a:pt x="13201338" y="6438821"/>
                  <a:pt x="13198956" y="6444408"/>
                  <a:pt x="13194192" y="6449195"/>
                </a:cubicBezTo>
                <a:cubicBezTo>
                  <a:pt x="13189428" y="6453984"/>
                  <a:pt x="13183870" y="6455579"/>
                  <a:pt x="13176724" y="6455579"/>
                </a:cubicBezTo>
                <a:lnTo>
                  <a:pt x="13074302" y="6455579"/>
                </a:lnTo>
                <a:cubicBezTo>
                  <a:pt x="13067950" y="6455579"/>
                  <a:pt x="13062393" y="6453185"/>
                  <a:pt x="13057629" y="6448398"/>
                </a:cubicBezTo>
                <a:cubicBezTo>
                  <a:pt x="13052071" y="6443609"/>
                  <a:pt x="13049689" y="6438022"/>
                  <a:pt x="13049689" y="6431639"/>
                </a:cubicBezTo>
                <a:lnTo>
                  <a:pt x="13049689" y="6299163"/>
                </a:lnTo>
                <a:cubicBezTo>
                  <a:pt x="13016342" y="6294376"/>
                  <a:pt x="12984583" y="6286396"/>
                  <a:pt x="12953619" y="6275221"/>
                </a:cubicBezTo>
                <a:cubicBezTo>
                  <a:pt x="12921860" y="6264051"/>
                  <a:pt x="12896453" y="6252877"/>
                  <a:pt x="12876603" y="6241704"/>
                </a:cubicBezTo>
                <a:cubicBezTo>
                  <a:pt x="12855960" y="6230532"/>
                  <a:pt x="12837699" y="6217763"/>
                  <a:pt x="12820232" y="6204996"/>
                </a:cubicBezTo>
                <a:cubicBezTo>
                  <a:pt x="12802764" y="6192227"/>
                  <a:pt x="12791649" y="6182649"/>
                  <a:pt x="12785297" y="6177061"/>
                </a:cubicBezTo>
                <a:cubicBezTo>
                  <a:pt x="12778945" y="6170678"/>
                  <a:pt x="12774181" y="6165892"/>
                  <a:pt x="12771799" y="6163497"/>
                </a:cubicBezTo>
                <a:cubicBezTo>
                  <a:pt x="12763066" y="6152324"/>
                  <a:pt x="12762272" y="6141947"/>
                  <a:pt x="12770211" y="6132371"/>
                </a:cubicBezTo>
                <a:lnTo>
                  <a:pt x="12848020" y="6029427"/>
                </a:lnTo>
                <a:cubicBezTo>
                  <a:pt x="12851990" y="6024640"/>
                  <a:pt x="12857548" y="6021447"/>
                  <a:pt x="12865488" y="6020650"/>
                </a:cubicBezTo>
                <a:cubicBezTo>
                  <a:pt x="12873428" y="6019850"/>
                  <a:pt x="12878985" y="6021447"/>
                  <a:pt x="12883749" y="6027033"/>
                </a:cubicBezTo>
                <a:lnTo>
                  <a:pt x="12885337" y="6028629"/>
                </a:lnTo>
                <a:cubicBezTo>
                  <a:pt x="12942503" y="6078904"/>
                  <a:pt x="13003639" y="6110825"/>
                  <a:pt x="13069538" y="6123593"/>
                </a:cubicBezTo>
                <a:cubicBezTo>
                  <a:pt x="13088594" y="6127583"/>
                  <a:pt x="13106855" y="6129977"/>
                  <a:pt x="13125910" y="6129977"/>
                </a:cubicBezTo>
                <a:cubicBezTo>
                  <a:pt x="13167197" y="6129977"/>
                  <a:pt x="13202925" y="6118804"/>
                  <a:pt x="13233890" y="6097258"/>
                </a:cubicBezTo>
                <a:cubicBezTo>
                  <a:pt x="13264855" y="6075712"/>
                  <a:pt x="13280735" y="6044587"/>
                  <a:pt x="13280735" y="6004688"/>
                </a:cubicBezTo>
                <a:cubicBezTo>
                  <a:pt x="13280735" y="5990325"/>
                  <a:pt x="13276765" y="5976757"/>
                  <a:pt x="13269619" y="5964784"/>
                </a:cubicBezTo>
                <a:cubicBezTo>
                  <a:pt x="13261679" y="5952012"/>
                  <a:pt x="13252946" y="5940840"/>
                  <a:pt x="13244212" y="5932860"/>
                </a:cubicBezTo>
                <a:cubicBezTo>
                  <a:pt x="13234684" y="5924079"/>
                  <a:pt x="13219599" y="5914501"/>
                  <a:pt x="13199750" y="5904126"/>
                </a:cubicBezTo>
                <a:cubicBezTo>
                  <a:pt x="13179106" y="5893751"/>
                  <a:pt x="13162433" y="5885771"/>
                  <a:pt x="13149729" y="5880183"/>
                </a:cubicBezTo>
                <a:cubicBezTo>
                  <a:pt x="13136232" y="5873798"/>
                  <a:pt x="13116383" y="5865817"/>
                  <a:pt x="13088594" y="5855442"/>
                </a:cubicBezTo>
                <a:cubicBezTo>
                  <a:pt x="13068744" y="5847459"/>
                  <a:pt x="13053659" y="5841073"/>
                  <a:pt x="13041749" y="5836286"/>
                </a:cubicBezTo>
                <a:cubicBezTo>
                  <a:pt x="13030634" y="5831498"/>
                  <a:pt x="13014754" y="5825113"/>
                  <a:pt x="12995699" y="5816333"/>
                </a:cubicBezTo>
                <a:cubicBezTo>
                  <a:pt x="12975850" y="5807552"/>
                  <a:pt x="12959970" y="5799572"/>
                  <a:pt x="12948061" y="5792389"/>
                </a:cubicBezTo>
                <a:cubicBezTo>
                  <a:pt x="12936151" y="5786005"/>
                  <a:pt x="12921860" y="5776426"/>
                  <a:pt x="12905186" y="5766051"/>
                </a:cubicBezTo>
                <a:cubicBezTo>
                  <a:pt x="12888513" y="5754877"/>
                  <a:pt x="12875016" y="5743701"/>
                  <a:pt x="12864694" y="5733327"/>
                </a:cubicBezTo>
                <a:cubicBezTo>
                  <a:pt x="12854372" y="5722952"/>
                  <a:pt x="12843257" y="5710982"/>
                  <a:pt x="12831347" y="5696613"/>
                </a:cubicBezTo>
                <a:cubicBezTo>
                  <a:pt x="12820232" y="5681450"/>
                  <a:pt x="12810704" y="5667088"/>
                  <a:pt x="12804352" y="5651925"/>
                </a:cubicBezTo>
                <a:cubicBezTo>
                  <a:pt x="12798000" y="5637562"/>
                  <a:pt x="12793237" y="5620805"/>
                  <a:pt x="12788473" y="5601653"/>
                </a:cubicBezTo>
                <a:cubicBezTo>
                  <a:pt x="12784503" y="5583300"/>
                  <a:pt x="12782121" y="5563347"/>
                  <a:pt x="12782121" y="5542600"/>
                </a:cubicBezTo>
                <a:cubicBezTo>
                  <a:pt x="12782121" y="5473171"/>
                  <a:pt x="12806734" y="5411723"/>
                  <a:pt x="12856754" y="5359052"/>
                </a:cubicBezTo>
                <a:cubicBezTo>
                  <a:pt x="12905980" y="5306380"/>
                  <a:pt x="12970292" y="5272861"/>
                  <a:pt x="13049689" y="5257696"/>
                </a:cubicBezTo>
                <a:lnTo>
                  <a:pt x="13049689" y="5121234"/>
                </a:lnTo>
                <a:cubicBezTo>
                  <a:pt x="13049689" y="5114051"/>
                  <a:pt x="13052071" y="5108464"/>
                  <a:pt x="13057629" y="5103675"/>
                </a:cubicBezTo>
                <a:cubicBezTo>
                  <a:pt x="13062393" y="5098888"/>
                  <a:pt x="13067950" y="5096492"/>
                  <a:pt x="13074302" y="5096492"/>
                </a:cubicBezTo>
                <a:close/>
                <a:moveTo>
                  <a:pt x="208049" y="4974386"/>
                </a:moveTo>
                <a:lnTo>
                  <a:pt x="920239" y="4974386"/>
                </a:lnTo>
                <a:cubicBezTo>
                  <a:pt x="965495" y="4974386"/>
                  <a:pt x="1002811" y="5011899"/>
                  <a:pt x="1002811" y="5057390"/>
                </a:cubicBezTo>
                <a:lnTo>
                  <a:pt x="1002811" y="5599258"/>
                </a:lnTo>
                <a:cubicBezTo>
                  <a:pt x="1002811" y="5644745"/>
                  <a:pt x="965495" y="5682248"/>
                  <a:pt x="920239" y="5682248"/>
                </a:cubicBezTo>
                <a:lnTo>
                  <a:pt x="663787" y="5682248"/>
                </a:lnTo>
                <a:lnTo>
                  <a:pt x="369224" y="5868214"/>
                </a:lnTo>
                <a:cubicBezTo>
                  <a:pt x="401777" y="5800368"/>
                  <a:pt x="418451" y="5730134"/>
                  <a:pt x="426390" y="5682248"/>
                </a:cubicBezTo>
                <a:lnTo>
                  <a:pt x="208049" y="5682248"/>
                </a:lnTo>
                <a:cubicBezTo>
                  <a:pt x="162793" y="5682248"/>
                  <a:pt x="125476" y="5644745"/>
                  <a:pt x="125476" y="5599258"/>
                </a:cubicBezTo>
                <a:lnTo>
                  <a:pt x="125476" y="5057390"/>
                </a:lnTo>
                <a:cubicBezTo>
                  <a:pt x="125476" y="5011899"/>
                  <a:pt x="162793" y="4974386"/>
                  <a:pt x="208049" y="4974386"/>
                </a:cubicBezTo>
                <a:close/>
                <a:moveTo>
                  <a:pt x="11846823" y="4966412"/>
                </a:moveTo>
                <a:cubicBezTo>
                  <a:pt x="11985768" y="4966412"/>
                  <a:pt x="12114391" y="4990351"/>
                  <a:pt x="12231899" y="5039034"/>
                </a:cubicBezTo>
                <a:cubicBezTo>
                  <a:pt x="12349407" y="5087715"/>
                  <a:pt x="12442301" y="5154751"/>
                  <a:pt x="12511377" y="5238545"/>
                </a:cubicBezTo>
                <a:cubicBezTo>
                  <a:pt x="12579658" y="5323139"/>
                  <a:pt x="12613799" y="5414913"/>
                  <a:pt x="12613799" y="5513872"/>
                </a:cubicBezTo>
                <a:cubicBezTo>
                  <a:pt x="12613799" y="5613623"/>
                  <a:pt x="12579658" y="5705393"/>
                  <a:pt x="12511377" y="5789196"/>
                </a:cubicBezTo>
                <a:cubicBezTo>
                  <a:pt x="12442301" y="5873798"/>
                  <a:pt x="12349407" y="5940043"/>
                  <a:pt x="12231899" y="5988728"/>
                </a:cubicBezTo>
                <a:cubicBezTo>
                  <a:pt x="12114391" y="6038205"/>
                  <a:pt x="11985768" y="6062145"/>
                  <a:pt x="11846823" y="6062145"/>
                </a:cubicBezTo>
                <a:cubicBezTo>
                  <a:pt x="11806331" y="6062145"/>
                  <a:pt x="11765044" y="6059749"/>
                  <a:pt x="11722170" y="6055761"/>
                </a:cubicBezTo>
                <a:cubicBezTo>
                  <a:pt x="11609426" y="6155515"/>
                  <a:pt x="11477627" y="6224147"/>
                  <a:pt x="11328360" y="6262454"/>
                </a:cubicBezTo>
                <a:cubicBezTo>
                  <a:pt x="11300571" y="6270435"/>
                  <a:pt x="11268019" y="6276818"/>
                  <a:pt x="11230702" y="6281607"/>
                </a:cubicBezTo>
                <a:cubicBezTo>
                  <a:pt x="11221174" y="6282405"/>
                  <a:pt x="11212441" y="6280011"/>
                  <a:pt x="11204501" y="6273627"/>
                </a:cubicBezTo>
                <a:cubicBezTo>
                  <a:pt x="11196561" y="6267242"/>
                  <a:pt x="11191797" y="6259262"/>
                  <a:pt x="11189415" y="6248888"/>
                </a:cubicBezTo>
                <a:lnTo>
                  <a:pt x="11189415" y="6248090"/>
                </a:lnTo>
                <a:cubicBezTo>
                  <a:pt x="11187827" y="6245696"/>
                  <a:pt x="11187827" y="6242502"/>
                  <a:pt x="11189415" y="6237716"/>
                </a:cubicBezTo>
                <a:cubicBezTo>
                  <a:pt x="11190209" y="6233725"/>
                  <a:pt x="11191003" y="6230532"/>
                  <a:pt x="11191003" y="6228935"/>
                </a:cubicBezTo>
                <a:cubicBezTo>
                  <a:pt x="11190209" y="6228139"/>
                  <a:pt x="11191797" y="6225745"/>
                  <a:pt x="11194973" y="6220956"/>
                </a:cubicBezTo>
                <a:cubicBezTo>
                  <a:pt x="11197355" y="6216967"/>
                  <a:pt x="11198943" y="6214573"/>
                  <a:pt x="11199737" y="6213774"/>
                </a:cubicBezTo>
                <a:cubicBezTo>
                  <a:pt x="11200531" y="6212975"/>
                  <a:pt x="11202119" y="6210582"/>
                  <a:pt x="11206089" y="6206590"/>
                </a:cubicBezTo>
                <a:cubicBezTo>
                  <a:pt x="11209265" y="6202602"/>
                  <a:pt x="11211647" y="6199409"/>
                  <a:pt x="11212441" y="6198611"/>
                </a:cubicBezTo>
                <a:cubicBezTo>
                  <a:pt x="11216410" y="6193822"/>
                  <a:pt x="11225144" y="6184246"/>
                  <a:pt x="11239436" y="6169084"/>
                </a:cubicBezTo>
                <a:cubicBezTo>
                  <a:pt x="11252933" y="6153921"/>
                  <a:pt x="11262461" y="6142745"/>
                  <a:pt x="11268813" y="6136361"/>
                </a:cubicBezTo>
                <a:cubicBezTo>
                  <a:pt x="11275164" y="6129977"/>
                  <a:pt x="11283898" y="6118804"/>
                  <a:pt x="11295014" y="6102844"/>
                </a:cubicBezTo>
                <a:cubicBezTo>
                  <a:pt x="11306923" y="6086885"/>
                  <a:pt x="11316451" y="6071722"/>
                  <a:pt x="11322803" y="6058953"/>
                </a:cubicBezTo>
                <a:cubicBezTo>
                  <a:pt x="11329948" y="6046185"/>
                  <a:pt x="11337888" y="6028629"/>
                  <a:pt x="11346622" y="6008679"/>
                </a:cubicBezTo>
                <a:cubicBezTo>
                  <a:pt x="11354561" y="5987930"/>
                  <a:pt x="11362501" y="5966381"/>
                  <a:pt x="11368853" y="5943235"/>
                </a:cubicBezTo>
                <a:cubicBezTo>
                  <a:pt x="11279134" y="5892155"/>
                  <a:pt x="11208471" y="5829900"/>
                  <a:pt x="11156863" y="5754877"/>
                </a:cubicBezTo>
                <a:cubicBezTo>
                  <a:pt x="11105255" y="5679855"/>
                  <a:pt x="11079053" y="5600056"/>
                  <a:pt x="11079053" y="5513872"/>
                </a:cubicBezTo>
                <a:cubicBezTo>
                  <a:pt x="11079053" y="5439653"/>
                  <a:pt x="11099697" y="5368630"/>
                  <a:pt x="11140189" y="5301591"/>
                </a:cubicBezTo>
                <a:cubicBezTo>
                  <a:pt x="11180682" y="5233754"/>
                  <a:pt x="11234672" y="5175499"/>
                  <a:pt x="11303747" y="5126022"/>
                </a:cubicBezTo>
                <a:cubicBezTo>
                  <a:pt x="11372029" y="5077341"/>
                  <a:pt x="11453808" y="5038237"/>
                  <a:pt x="11548290" y="5009505"/>
                </a:cubicBezTo>
                <a:cubicBezTo>
                  <a:pt x="11643567" y="4980773"/>
                  <a:pt x="11742813" y="4966412"/>
                  <a:pt x="11846823" y="4966412"/>
                </a:cubicBezTo>
                <a:close/>
                <a:moveTo>
                  <a:pt x="14173188" y="4915007"/>
                </a:moveTo>
                <a:cubicBezTo>
                  <a:pt x="14173188" y="4915007"/>
                  <a:pt x="14173188" y="5361095"/>
                  <a:pt x="14173188" y="5361095"/>
                </a:cubicBezTo>
                <a:lnTo>
                  <a:pt x="14490688" y="5138054"/>
                </a:lnTo>
                <a:close/>
                <a:moveTo>
                  <a:pt x="10554239" y="4784455"/>
                </a:moveTo>
                <a:cubicBezTo>
                  <a:pt x="10601083" y="4869845"/>
                  <a:pt x="10627284" y="4978378"/>
                  <a:pt x="10627284" y="5089312"/>
                </a:cubicBezTo>
                <a:cubicBezTo>
                  <a:pt x="10627284" y="5199441"/>
                  <a:pt x="10601083" y="5307973"/>
                  <a:pt x="10554239" y="5394165"/>
                </a:cubicBezTo>
                <a:cubicBezTo>
                  <a:pt x="10554239" y="5394165"/>
                  <a:pt x="10478018" y="5352667"/>
                  <a:pt x="10478018" y="5352667"/>
                </a:cubicBezTo>
                <a:cubicBezTo>
                  <a:pt x="10518510" y="5279246"/>
                  <a:pt x="10539947" y="5185873"/>
                  <a:pt x="10539947" y="5089312"/>
                </a:cubicBezTo>
                <a:cubicBezTo>
                  <a:pt x="10539947" y="4992743"/>
                  <a:pt x="10518510" y="4899370"/>
                  <a:pt x="10478018" y="4825951"/>
                </a:cubicBezTo>
                <a:close/>
                <a:moveTo>
                  <a:pt x="13588988" y="4737210"/>
                </a:moveTo>
                <a:lnTo>
                  <a:pt x="15070126" y="4737210"/>
                </a:lnTo>
                <a:lnTo>
                  <a:pt x="15070126" y="5545243"/>
                </a:lnTo>
                <a:lnTo>
                  <a:pt x="13588988" y="5545243"/>
                </a:lnTo>
                <a:cubicBezTo>
                  <a:pt x="13588988" y="5545243"/>
                  <a:pt x="13588988" y="4737210"/>
                  <a:pt x="13588988" y="4737210"/>
                </a:cubicBezTo>
                <a:close/>
                <a:moveTo>
                  <a:pt x="10694772" y="4680707"/>
                </a:moveTo>
                <a:cubicBezTo>
                  <a:pt x="10757495" y="4795628"/>
                  <a:pt x="10792430" y="4940871"/>
                  <a:pt x="10792430" y="5089312"/>
                </a:cubicBezTo>
                <a:cubicBezTo>
                  <a:pt x="10792430" y="5237744"/>
                  <a:pt x="10757495" y="5382195"/>
                  <a:pt x="10694772" y="5497111"/>
                </a:cubicBezTo>
                <a:lnTo>
                  <a:pt x="10618550" y="5455614"/>
                </a:lnTo>
                <a:cubicBezTo>
                  <a:pt x="10674128" y="5353464"/>
                  <a:pt x="10705093" y="5223380"/>
                  <a:pt x="10705093" y="5089312"/>
                </a:cubicBezTo>
                <a:cubicBezTo>
                  <a:pt x="10705093" y="4955233"/>
                  <a:pt x="10674128" y="4825154"/>
                  <a:pt x="10618550" y="4723005"/>
                </a:cubicBezTo>
                <a:close/>
                <a:moveTo>
                  <a:pt x="10431967" y="4622455"/>
                </a:moveTo>
                <a:lnTo>
                  <a:pt x="10431967" y="5556167"/>
                </a:lnTo>
                <a:lnTo>
                  <a:pt x="9955585" y="5359052"/>
                </a:lnTo>
                <a:lnTo>
                  <a:pt x="9955585" y="5284032"/>
                </a:lnTo>
                <a:lnTo>
                  <a:pt x="9784087" y="5284032"/>
                </a:lnTo>
                <a:cubicBezTo>
                  <a:pt x="9784087" y="5284032"/>
                  <a:pt x="9784087" y="4894582"/>
                  <a:pt x="9784087" y="4894582"/>
                </a:cubicBezTo>
                <a:lnTo>
                  <a:pt x="9955585" y="4894582"/>
                </a:lnTo>
                <a:lnTo>
                  <a:pt x="9955585" y="4818769"/>
                </a:lnTo>
                <a:close/>
                <a:moveTo>
                  <a:pt x="11187547" y="4572104"/>
                </a:moveTo>
                <a:lnTo>
                  <a:pt x="11061688" y="4697889"/>
                </a:lnTo>
                <a:cubicBezTo>
                  <a:pt x="11135664" y="4736811"/>
                  <a:pt x="11213695" y="4756249"/>
                  <a:pt x="11295844" y="4756249"/>
                </a:cubicBezTo>
                <a:cubicBezTo>
                  <a:pt x="11377994" y="4756249"/>
                  <a:pt x="11456025" y="4736811"/>
                  <a:pt x="11530001" y="4697889"/>
                </a:cubicBezTo>
                <a:lnTo>
                  <a:pt x="11404142" y="4572104"/>
                </a:lnTo>
                <a:cubicBezTo>
                  <a:pt x="11368672" y="4584211"/>
                  <a:pt x="11332594" y="4590264"/>
                  <a:pt x="11295844" y="4590264"/>
                </a:cubicBezTo>
                <a:cubicBezTo>
                  <a:pt x="11259095" y="4590264"/>
                  <a:pt x="11222952" y="4584211"/>
                  <a:pt x="11187547" y="4572104"/>
                </a:cubicBezTo>
                <a:close/>
                <a:moveTo>
                  <a:pt x="14774288" y="4495919"/>
                </a:moveTo>
                <a:cubicBezTo>
                  <a:pt x="14774288" y="4495919"/>
                  <a:pt x="14681188" y="4622915"/>
                  <a:pt x="14681188" y="4622915"/>
                </a:cubicBezTo>
                <a:lnTo>
                  <a:pt x="14908763" y="4622915"/>
                </a:lnTo>
                <a:lnTo>
                  <a:pt x="15001863" y="4495919"/>
                </a:lnTo>
                <a:close/>
                <a:moveTo>
                  <a:pt x="14342488" y="4495919"/>
                </a:moveTo>
                <a:cubicBezTo>
                  <a:pt x="14342488" y="4495919"/>
                  <a:pt x="14249388" y="4622915"/>
                  <a:pt x="14249388" y="4622915"/>
                </a:cubicBezTo>
                <a:lnTo>
                  <a:pt x="14476978" y="4622915"/>
                </a:lnTo>
                <a:lnTo>
                  <a:pt x="14570063" y="4495919"/>
                </a:lnTo>
                <a:close/>
                <a:moveTo>
                  <a:pt x="13923388" y="4495916"/>
                </a:moveTo>
                <a:cubicBezTo>
                  <a:pt x="13923388" y="4495916"/>
                  <a:pt x="13830288" y="4622915"/>
                  <a:pt x="13830288" y="4622915"/>
                </a:cubicBezTo>
                <a:lnTo>
                  <a:pt x="14057834" y="4622915"/>
                </a:lnTo>
                <a:lnTo>
                  <a:pt x="14150963" y="4495916"/>
                </a:lnTo>
                <a:close/>
                <a:moveTo>
                  <a:pt x="13588988" y="4432414"/>
                </a:moveTo>
                <a:lnTo>
                  <a:pt x="15070126" y="4432414"/>
                </a:lnTo>
                <a:lnTo>
                  <a:pt x="15070126" y="4689588"/>
                </a:lnTo>
                <a:lnTo>
                  <a:pt x="13588988" y="4689588"/>
                </a:lnTo>
                <a:cubicBezTo>
                  <a:pt x="13588988" y="4689588"/>
                  <a:pt x="13588988" y="4432414"/>
                  <a:pt x="13588988" y="4432414"/>
                </a:cubicBezTo>
                <a:close/>
                <a:moveTo>
                  <a:pt x="4820459" y="4394308"/>
                </a:moveTo>
                <a:lnTo>
                  <a:pt x="4820459" y="5079312"/>
                </a:lnTo>
                <a:cubicBezTo>
                  <a:pt x="4820459" y="5090018"/>
                  <a:pt x="4818089" y="5100725"/>
                  <a:pt x="4813329" y="5110271"/>
                </a:cubicBezTo>
                <a:lnTo>
                  <a:pt x="5070501" y="5109078"/>
                </a:lnTo>
                <a:lnTo>
                  <a:pt x="5070501" y="4394308"/>
                </a:lnTo>
                <a:close/>
                <a:moveTo>
                  <a:pt x="7310918" y="4366270"/>
                </a:moveTo>
                <a:lnTo>
                  <a:pt x="7653120" y="4366270"/>
                </a:lnTo>
                <a:cubicBezTo>
                  <a:pt x="7687259" y="4366270"/>
                  <a:pt x="7715843" y="4394205"/>
                  <a:pt x="7715843" y="4429322"/>
                </a:cubicBezTo>
                <a:lnTo>
                  <a:pt x="7715843" y="4756522"/>
                </a:lnTo>
                <a:cubicBezTo>
                  <a:pt x="7715843" y="4790839"/>
                  <a:pt x="7687259" y="4818769"/>
                  <a:pt x="7653120" y="4818769"/>
                </a:cubicBezTo>
                <a:lnTo>
                  <a:pt x="7628504" y="4818769"/>
                </a:lnTo>
                <a:lnTo>
                  <a:pt x="7628504" y="5115646"/>
                </a:lnTo>
                <a:cubicBezTo>
                  <a:pt x="7628504" y="5149962"/>
                  <a:pt x="7600716" y="5178692"/>
                  <a:pt x="7565780" y="5178692"/>
                </a:cubicBezTo>
                <a:lnTo>
                  <a:pt x="7397460" y="5178692"/>
                </a:lnTo>
                <a:cubicBezTo>
                  <a:pt x="7363318" y="5178692"/>
                  <a:pt x="7334736" y="5149962"/>
                  <a:pt x="7334736" y="5115646"/>
                </a:cubicBezTo>
                <a:lnTo>
                  <a:pt x="7334736" y="4819566"/>
                </a:lnTo>
                <a:lnTo>
                  <a:pt x="7310918" y="4819566"/>
                </a:lnTo>
                <a:cubicBezTo>
                  <a:pt x="7276777" y="4819566"/>
                  <a:pt x="7248192" y="4791637"/>
                  <a:pt x="7248192" y="4757323"/>
                </a:cubicBezTo>
                <a:lnTo>
                  <a:pt x="7248192" y="4429322"/>
                </a:lnTo>
                <a:cubicBezTo>
                  <a:pt x="7248192" y="4394205"/>
                  <a:pt x="7275189" y="4366270"/>
                  <a:pt x="7310918" y="4366270"/>
                </a:cubicBezTo>
                <a:close/>
                <a:moveTo>
                  <a:pt x="9383683" y="4356208"/>
                </a:moveTo>
                <a:cubicBezTo>
                  <a:pt x="9349471" y="4356208"/>
                  <a:pt x="9321788" y="4383866"/>
                  <a:pt x="9321788" y="4418079"/>
                </a:cubicBezTo>
                <a:cubicBezTo>
                  <a:pt x="9321788" y="4452300"/>
                  <a:pt x="9349471" y="4480044"/>
                  <a:pt x="9383683" y="4480044"/>
                </a:cubicBezTo>
                <a:cubicBezTo>
                  <a:pt x="9417873" y="4480044"/>
                  <a:pt x="9445613" y="4452300"/>
                  <a:pt x="9445613" y="4418079"/>
                </a:cubicBezTo>
                <a:cubicBezTo>
                  <a:pt x="9445613" y="4383866"/>
                  <a:pt x="9417873" y="4356208"/>
                  <a:pt x="9383683" y="4356208"/>
                </a:cubicBezTo>
                <a:close/>
                <a:moveTo>
                  <a:pt x="12791649" y="4326367"/>
                </a:moveTo>
                <a:lnTo>
                  <a:pt x="12831347" y="4326367"/>
                </a:lnTo>
                <a:cubicBezTo>
                  <a:pt x="12836905" y="4326367"/>
                  <a:pt x="12841669" y="4327963"/>
                  <a:pt x="12844845" y="4331954"/>
                </a:cubicBezTo>
                <a:cubicBezTo>
                  <a:pt x="12848814" y="4335146"/>
                  <a:pt x="12850402" y="4339935"/>
                  <a:pt x="12850402" y="4345521"/>
                </a:cubicBezTo>
                <a:lnTo>
                  <a:pt x="12850402" y="4481998"/>
                </a:lnTo>
                <a:lnTo>
                  <a:pt x="12986965" y="4481998"/>
                </a:lnTo>
                <a:cubicBezTo>
                  <a:pt x="12992523" y="4481998"/>
                  <a:pt x="12997287" y="4483595"/>
                  <a:pt x="13000463" y="4487586"/>
                </a:cubicBezTo>
                <a:cubicBezTo>
                  <a:pt x="13004433" y="4490778"/>
                  <a:pt x="13006021" y="4495568"/>
                  <a:pt x="13006021" y="4501153"/>
                </a:cubicBezTo>
                <a:lnTo>
                  <a:pt x="13006021" y="4540259"/>
                </a:lnTo>
                <a:cubicBezTo>
                  <a:pt x="13006021" y="4545848"/>
                  <a:pt x="13004433" y="4550636"/>
                  <a:pt x="13000463" y="4553829"/>
                </a:cubicBezTo>
                <a:cubicBezTo>
                  <a:pt x="12997287" y="4557820"/>
                  <a:pt x="12992523" y="4559416"/>
                  <a:pt x="12986965" y="4559416"/>
                </a:cubicBezTo>
                <a:lnTo>
                  <a:pt x="12850402" y="4559416"/>
                </a:lnTo>
                <a:lnTo>
                  <a:pt x="12850402" y="4695877"/>
                </a:lnTo>
                <a:cubicBezTo>
                  <a:pt x="12850402" y="4701454"/>
                  <a:pt x="12848814" y="4706244"/>
                  <a:pt x="12844845" y="4710234"/>
                </a:cubicBezTo>
                <a:cubicBezTo>
                  <a:pt x="12841669" y="4713429"/>
                  <a:pt x="12836905" y="4715025"/>
                  <a:pt x="12831347" y="4715025"/>
                </a:cubicBezTo>
                <a:lnTo>
                  <a:pt x="12791649" y="4715025"/>
                </a:lnTo>
                <a:cubicBezTo>
                  <a:pt x="12786091" y="4715025"/>
                  <a:pt x="12781327" y="4713429"/>
                  <a:pt x="12778151" y="4710234"/>
                </a:cubicBezTo>
                <a:cubicBezTo>
                  <a:pt x="12774181" y="4706244"/>
                  <a:pt x="12772593" y="4701454"/>
                  <a:pt x="12772593" y="4695877"/>
                </a:cubicBezTo>
                <a:lnTo>
                  <a:pt x="12772593" y="4559416"/>
                </a:lnTo>
                <a:lnTo>
                  <a:pt x="12636030" y="4559416"/>
                </a:lnTo>
                <a:cubicBezTo>
                  <a:pt x="12630472" y="4559416"/>
                  <a:pt x="12625709" y="4557820"/>
                  <a:pt x="12622533" y="4553829"/>
                </a:cubicBezTo>
                <a:cubicBezTo>
                  <a:pt x="12618563" y="4550636"/>
                  <a:pt x="12616975" y="4545848"/>
                  <a:pt x="12616975" y="4540259"/>
                </a:cubicBezTo>
                <a:lnTo>
                  <a:pt x="12616975" y="4501153"/>
                </a:lnTo>
                <a:cubicBezTo>
                  <a:pt x="12616975" y="4495568"/>
                  <a:pt x="12618563" y="4490778"/>
                  <a:pt x="12622533" y="4487586"/>
                </a:cubicBezTo>
                <a:cubicBezTo>
                  <a:pt x="12625709" y="4483595"/>
                  <a:pt x="12630472" y="4481998"/>
                  <a:pt x="12636030" y="4481998"/>
                </a:cubicBezTo>
                <a:lnTo>
                  <a:pt x="12772593" y="4481998"/>
                </a:lnTo>
                <a:lnTo>
                  <a:pt x="12772593" y="4345521"/>
                </a:lnTo>
                <a:cubicBezTo>
                  <a:pt x="12772593" y="4339935"/>
                  <a:pt x="12774181" y="4335146"/>
                  <a:pt x="12778151" y="4331954"/>
                </a:cubicBezTo>
                <a:cubicBezTo>
                  <a:pt x="12781327" y="4327963"/>
                  <a:pt x="12786091" y="4326367"/>
                  <a:pt x="12791649" y="4326367"/>
                </a:cubicBezTo>
                <a:close/>
                <a:moveTo>
                  <a:pt x="12382488" y="4216497"/>
                </a:moveTo>
                <a:lnTo>
                  <a:pt x="12382488" y="4838797"/>
                </a:lnTo>
                <a:lnTo>
                  <a:pt x="13238151" y="4838797"/>
                </a:lnTo>
                <a:lnTo>
                  <a:pt x="13238151" y="4216497"/>
                </a:lnTo>
                <a:cubicBezTo>
                  <a:pt x="13238151" y="4216497"/>
                  <a:pt x="12382488" y="4216497"/>
                  <a:pt x="12382488" y="4216497"/>
                </a:cubicBezTo>
                <a:close/>
                <a:moveTo>
                  <a:pt x="852836" y="4203801"/>
                </a:moveTo>
                <a:cubicBezTo>
                  <a:pt x="831952" y="4203801"/>
                  <a:pt x="814059" y="4211784"/>
                  <a:pt x="799101" y="4227659"/>
                </a:cubicBezTo>
                <a:cubicBezTo>
                  <a:pt x="800625" y="4229195"/>
                  <a:pt x="805367" y="4233750"/>
                  <a:pt x="813287" y="4241470"/>
                </a:cubicBezTo>
                <a:cubicBezTo>
                  <a:pt x="821227" y="4249193"/>
                  <a:pt x="826571" y="4254514"/>
                  <a:pt x="829336" y="4257515"/>
                </a:cubicBezTo>
                <a:cubicBezTo>
                  <a:pt x="832046" y="4260494"/>
                  <a:pt x="835809" y="4265235"/>
                  <a:pt x="840531" y="4271644"/>
                </a:cubicBezTo>
                <a:cubicBezTo>
                  <a:pt x="845216" y="4278110"/>
                  <a:pt x="848471" y="4284464"/>
                  <a:pt x="850221" y="4290665"/>
                </a:cubicBezTo>
                <a:cubicBezTo>
                  <a:pt x="851952" y="4296870"/>
                  <a:pt x="852836" y="4303710"/>
                  <a:pt x="852836" y="4311150"/>
                </a:cubicBezTo>
                <a:cubicBezTo>
                  <a:pt x="852836" y="4331054"/>
                  <a:pt x="845875" y="4347958"/>
                  <a:pt x="831952" y="4361883"/>
                </a:cubicBezTo>
                <a:cubicBezTo>
                  <a:pt x="818029" y="4375789"/>
                  <a:pt x="801114" y="4382743"/>
                  <a:pt x="781208" y="4382743"/>
                </a:cubicBezTo>
                <a:cubicBezTo>
                  <a:pt x="773757" y="4382743"/>
                  <a:pt x="766909" y="4381881"/>
                  <a:pt x="760719" y="4380138"/>
                </a:cubicBezTo>
                <a:cubicBezTo>
                  <a:pt x="754510" y="4378397"/>
                  <a:pt x="748151" y="4375151"/>
                  <a:pt x="741678" y="4370410"/>
                </a:cubicBezTo>
                <a:cubicBezTo>
                  <a:pt x="735206" y="4365744"/>
                  <a:pt x="730540" y="4361995"/>
                  <a:pt x="727548" y="4359260"/>
                </a:cubicBezTo>
                <a:cubicBezTo>
                  <a:pt x="724557" y="4356541"/>
                  <a:pt x="719232" y="4351163"/>
                  <a:pt x="711500" y="4343236"/>
                </a:cubicBezTo>
                <a:cubicBezTo>
                  <a:pt x="703786" y="4335289"/>
                  <a:pt x="699213" y="4330567"/>
                  <a:pt x="697690" y="4329048"/>
                </a:cubicBezTo>
                <a:cubicBezTo>
                  <a:pt x="681320" y="4344473"/>
                  <a:pt x="673117" y="4362576"/>
                  <a:pt x="673117" y="4383456"/>
                </a:cubicBezTo>
                <a:cubicBezTo>
                  <a:pt x="673117" y="4403358"/>
                  <a:pt x="680079" y="4420264"/>
                  <a:pt x="694001" y="4434172"/>
                </a:cubicBezTo>
                <a:lnTo>
                  <a:pt x="847606" y="4588511"/>
                </a:lnTo>
                <a:cubicBezTo>
                  <a:pt x="861039" y="4601929"/>
                  <a:pt x="877897" y="4608619"/>
                  <a:pt x="898293" y="4608619"/>
                </a:cubicBezTo>
                <a:cubicBezTo>
                  <a:pt x="918180" y="4608619"/>
                  <a:pt x="935094" y="4602153"/>
                  <a:pt x="949017" y="4589260"/>
                </a:cubicBezTo>
                <a:lnTo>
                  <a:pt x="1058632" y="4480390"/>
                </a:lnTo>
                <a:cubicBezTo>
                  <a:pt x="1072555" y="4466465"/>
                  <a:pt x="1079517" y="4449840"/>
                  <a:pt x="1079517" y="4430423"/>
                </a:cubicBezTo>
                <a:cubicBezTo>
                  <a:pt x="1079517" y="4410593"/>
                  <a:pt x="1072555" y="4393688"/>
                  <a:pt x="1058632" y="4379763"/>
                </a:cubicBezTo>
                <a:lnTo>
                  <a:pt x="903504" y="4224679"/>
                </a:lnTo>
                <a:cubicBezTo>
                  <a:pt x="889581" y="4210754"/>
                  <a:pt x="872667" y="4203801"/>
                  <a:pt x="852836" y="4203801"/>
                </a:cubicBezTo>
                <a:close/>
                <a:moveTo>
                  <a:pt x="6902022" y="4197883"/>
                </a:moveTo>
                <a:lnTo>
                  <a:pt x="7184676" y="4197883"/>
                </a:lnTo>
                <a:cubicBezTo>
                  <a:pt x="7218816" y="4197883"/>
                  <a:pt x="7247397" y="4225815"/>
                  <a:pt x="7247397" y="4260929"/>
                </a:cubicBezTo>
                <a:lnTo>
                  <a:pt x="7247397" y="4285668"/>
                </a:lnTo>
                <a:cubicBezTo>
                  <a:pt x="7191819" y="4309610"/>
                  <a:pt x="7152920" y="4365472"/>
                  <a:pt x="7152920" y="4429322"/>
                </a:cubicBezTo>
                <a:lnTo>
                  <a:pt x="7152920" y="4757323"/>
                </a:lnTo>
                <a:cubicBezTo>
                  <a:pt x="7152920" y="4783658"/>
                  <a:pt x="7160856" y="4808395"/>
                  <a:pt x="7171971" y="4829941"/>
                </a:cubicBezTo>
                <a:lnTo>
                  <a:pt x="7171971" y="4845104"/>
                </a:lnTo>
                <a:cubicBezTo>
                  <a:pt x="7171971" y="4879420"/>
                  <a:pt x="7144184" y="4907353"/>
                  <a:pt x="7109249" y="4907353"/>
                </a:cubicBezTo>
                <a:lnTo>
                  <a:pt x="6977449" y="4907353"/>
                </a:lnTo>
                <a:cubicBezTo>
                  <a:pt x="6943310" y="4907353"/>
                  <a:pt x="6914729" y="4879420"/>
                  <a:pt x="6914729" y="4845104"/>
                </a:cubicBezTo>
                <a:lnTo>
                  <a:pt x="6914729" y="4594526"/>
                </a:lnTo>
                <a:lnTo>
                  <a:pt x="6902022" y="4594526"/>
                </a:lnTo>
                <a:cubicBezTo>
                  <a:pt x="6867090" y="4594526"/>
                  <a:pt x="6839298" y="4565802"/>
                  <a:pt x="6839298" y="4531482"/>
                </a:cubicBezTo>
                <a:lnTo>
                  <a:pt x="6839298" y="4260929"/>
                </a:lnTo>
                <a:cubicBezTo>
                  <a:pt x="6839298" y="4225815"/>
                  <a:pt x="6867883" y="4197883"/>
                  <a:pt x="6902022" y="4197883"/>
                </a:cubicBezTo>
                <a:close/>
                <a:moveTo>
                  <a:pt x="7776979" y="4197085"/>
                </a:moveTo>
                <a:lnTo>
                  <a:pt x="8059582" y="4197085"/>
                </a:lnTo>
                <a:cubicBezTo>
                  <a:pt x="8093723" y="4197085"/>
                  <a:pt x="8122306" y="4225016"/>
                  <a:pt x="8122306" y="4259332"/>
                </a:cubicBezTo>
                <a:lnTo>
                  <a:pt x="8122306" y="4529088"/>
                </a:lnTo>
                <a:cubicBezTo>
                  <a:pt x="8122306" y="4564202"/>
                  <a:pt x="8093723" y="4592131"/>
                  <a:pt x="8059582" y="4592131"/>
                </a:cubicBezTo>
                <a:lnTo>
                  <a:pt x="8046879" y="4592131"/>
                </a:lnTo>
                <a:lnTo>
                  <a:pt x="8046879" y="4842708"/>
                </a:lnTo>
                <a:cubicBezTo>
                  <a:pt x="8046879" y="4877026"/>
                  <a:pt x="8018296" y="4905756"/>
                  <a:pt x="7984155" y="4905756"/>
                </a:cubicBezTo>
                <a:lnTo>
                  <a:pt x="7852356" y="4905756"/>
                </a:lnTo>
                <a:cubicBezTo>
                  <a:pt x="7818216" y="4905756"/>
                  <a:pt x="7789682" y="4877026"/>
                  <a:pt x="7789682" y="4842708"/>
                </a:cubicBezTo>
                <a:lnTo>
                  <a:pt x="7789682" y="4828346"/>
                </a:lnTo>
                <a:cubicBezTo>
                  <a:pt x="7802385" y="4806001"/>
                  <a:pt x="7808688" y="4781263"/>
                  <a:pt x="7808688" y="4754929"/>
                </a:cubicBezTo>
                <a:lnTo>
                  <a:pt x="7808688" y="4427726"/>
                </a:lnTo>
                <a:cubicBezTo>
                  <a:pt x="7808688" y="4363875"/>
                  <a:pt x="7769831" y="4308812"/>
                  <a:pt x="7714252" y="4284869"/>
                </a:cubicBezTo>
                <a:lnTo>
                  <a:pt x="7714252" y="4259332"/>
                </a:lnTo>
                <a:cubicBezTo>
                  <a:pt x="7714252" y="4225016"/>
                  <a:pt x="7742836" y="4197085"/>
                  <a:pt x="7776979" y="4197085"/>
                </a:cubicBezTo>
                <a:close/>
                <a:moveTo>
                  <a:pt x="16226366" y="4159578"/>
                </a:moveTo>
                <a:cubicBezTo>
                  <a:pt x="16259712" y="4159578"/>
                  <a:pt x="16288296" y="4171547"/>
                  <a:pt x="16312116" y="4195489"/>
                </a:cubicBezTo>
                <a:lnTo>
                  <a:pt x="16926648" y="4809193"/>
                </a:lnTo>
                <a:cubicBezTo>
                  <a:pt x="16949674" y="4831536"/>
                  <a:pt x="16961584" y="4859471"/>
                  <a:pt x="16961584" y="4894582"/>
                </a:cubicBezTo>
                <a:cubicBezTo>
                  <a:pt x="16961584" y="4928104"/>
                  <a:pt x="16949674" y="4956831"/>
                  <a:pt x="16926648" y="4979976"/>
                </a:cubicBezTo>
                <a:lnTo>
                  <a:pt x="16312116" y="5594473"/>
                </a:lnTo>
                <a:cubicBezTo>
                  <a:pt x="16287502" y="5617614"/>
                  <a:pt x="16258920" y="5628783"/>
                  <a:pt x="16226366" y="5628783"/>
                </a:cubicBezTo>
                <a:cubicBezTo>
                  <a:pt x="16194608" y="5628783"/>
                  <a:pt x="16166025" y="5617614"/>
                  <a:pt x="16141412" y="5594473"/>
                </a:cubicBezTo>
                <a:lnTo>
                  <a:pt x="16070748" y="5523447"/>
                </a:lnTo>
                <a:cubicBezTo>
                  <a:pt x="16046929" y="5499505"/>
                  <a:pt x="16035019" y="5470776"/>
                  <a:pt x="16035019" y="5437260"/>
                </a:cubicBezTo>
                <a:cubicBezTo>
                  <a:pt x="16035019" y="5404540"/>
                  <a:pt x="16046929" y="5375812"/>
                  <a:pt x="16070748" y="5351868"/>
                </a:cubicBezTo>
                <a:lnTo>
                  <a:pt x="16347050" y="5075744"/>
                </a:lnTo>
                <a:lnTo>
                  <a:pt x="15683290" y="5075744"/>
                </a:lnTo>
                <a:cubicBezTo>
                  <a:pt x="15650738" y="5075744"/>
                  <a:pt x="15623743" y="5063775"/>
                  <a:pt x="15603893" y="5039831"/>
                </a:cubicBezTo>
                <a:cubicBezTo>
                  <a:pt x="15583250" y="5016690"/>
                  <a:pt x="15572928" y="4987958"/>
                  <a:pt x="15572928" y="4954438"/>
                </a:cubicBezTo>
                <a:lnTo>
                  <a:pt x="15572928" y="4833933"/>
                </a:lnTo>
                <a:cubicBezTo>
                  <a:pt x="15572928" y="4800415"/>
                  <a:pt x="15583250" y="4772483"/>
                  <a:pt x="15603893" y="4748543"/>
                </a:cubicBezTo>
                <a:cubicBezTo>
                  <a:pt x="15623743" y="4724604"/>
                  <a:pt x="15650738" y="4713429"/>
                  <a:pt x="15683290" y="4713429"/>
                </a:cubicBezTo>
                <a:lnTo>
                  <a:pt x="16347050" y="4713429"/>
                </a:lnTo>
                <a:lnTo>
                  <a:pt x="16070748" y="4435708"/>
                </a:lnTo>
                <a:cubicBezTo>
                  <a:pt x="16046929" y="4413359"/>
                  <a:pt x="16035019" y="4384627"/>
                  <a:pt x="16035019" y="4351107"/>
                </a:cubicBezTo>
                <a:cubicBezTo>
                  <a:pt x="16035019" y="4316792"/>
                  <a:pt x="16046929" y="4288860"/>
                  <a:pt x="16070748" y="4266514"/>
                </a:cubicBezTo>
                <a:lnTo>
                  <a:pt x="16141412" y="4195489"/>
                </a:lnTo>
                <a:cubicBezTo>
                  <a:pt x="16165231" y="4171547"/>
                  <a:pt x="16193814" y="4159578"/>
                  <a:pt x="16226366" y="4159578"/>
                </a:cubicBezTo>
                <a:close/>
                <a:moveTo>
                  <a:pt x="9152991" y="4051411"/>
                </a:moveTo>
                <a:cubicBezTo>
                  <a:pt x="9366103" y="4051411"/>
                  <a:pt x="9522464" y="4176001"/>
                  <a:pt x="9558515" y="4317876"/>
                </a:cubicBezTo>
                <a:lnTo>
                  <a:pt x="9747246" y="4405778"/>
                </a:lnTo>
                <a:cubicBezTo>
                  <a:pt x="9760235" y="4413480"/>
                  <a:pt x="9768084" y="4427594"/>
                  <a:pt x="9767876" y="4442705"/>
                </a:cubicBezTo>
                <a:cubicBezTo>
                  <a:pt x="9767598" y="4457816"/>
                  <a:pt x="9759471" y="4471693"/>
                  <a:pt x="9746204" y="4479101"/>
                </a:cubicBezTo>
                <a:lnTo>
                  <a:pt x="9618045" y="4617626"/>
                </a:lnTo>
                <a:cubicBezTo>
                  <a:pt x="9618878" y="5052656"/>
                  <a:pt x="9330955" y="5321410"/>
                  <a:pt x="8912372" y="5321410"/>
                </a:cubicBezTo>
                <a:cubicBezTo>
                  <a:pt x="8551444" y="5321410"/>
                  <a:pt x="8267688" y="4937587"/>
                  <a:pt x="8267688" y="4675828"/>
                </a:cubicBezTo>
                <a:cubicBezTo>
                  <a:pt x="8267688" y="4555015"/>
                  <a:pt x="8314784" y="4688881"/>
                  <a:pt x="8409323" y="4748150"/>
                </a:cubicBezTo>
                <a:cubicBezTo>
                  <a:pt x="8508238" y="4810003"/>
                  <a:pt x="8787061" y="4849393"/>
                  <a:pt x="8777684" y="4564481"/>
                </a:cubicBezTo>
                <a:cubicBezTo>
                  <a:pt x="8773724" y="4541197"/>
                  <a:pt x="8771224" y="4517558"/>
                  <a:pt x="8771224" y="4493393"/>
                </a:cubicBezTo>
                <a:cubicBezTo>
                  <a:pt x="8771224" y="4258610"/>
                  <a:pt x="8918554" y="4051411"/>
                  <a:pt x="9152991" y="4051411"/>
                </a:cubicBezTo>
                <a:close/>
                <a:moveTo>
                  <a:pt x="6023770" y="4026012"/>
                </a:moveTo>
                <a:cubicBezTo>
                  <a:pt x="5937407" y="4026012"/>
                  <a:pt x="5867439" y="4096016"/>
                  <a:pt x="5867439" y="4182378"/>
                </a:cubicBezTo>
                <a:cubicBezTo>
                  <a:pt x="5867439" y="4268702"/>
                  <a:pt x="5937407" y="4338747"/>
                  <a:pt x="6023770" y="4338747"/>
                </a:cubicBezTo>
                <a:cubicBezTo>
                  <a:pt x="6110096" y="4338747"/>
                  <a:pt x="6180170" y="4268702"/>
                  <a:pt x="6180170" y="4182378"/>
                </a:cubicBezTo>
                <a:cubicBezTo>
                  <a:pt x="6180170" y="4096016"/>
                  <a:pt x="6110096" y="4026012"/>
                  <a:pt x="6023770" y="4026012"/>
                </a:cubicBezTo>
                <a:close/>
                <a:moveTo>
                  <a:pt x="7481621" y="4023109"/>
                </a:moveTo>
                <a:cubicBezTo>
                  <a:pt x="7561812" y="4023109"/>
                  <a:pt x="7626915" y="4088550"/>
                  <a:pt x="7626915" y="4168356"/>
                </a:cubicBezTo>
                <a:cubicBezTo>
                  <a:pt x="7626915" y="4248957"/>
                  <a:pt x="7561812" y="4313599"/>
                  <a:pt x="7481621" y="4313599"/>
                </a:cubicBezTo>
                <a:cubicBezTo>
                  <a:pt x="7401428" y="4313599"/>
                  <a:pt x="7336325" y="4248957"/>
                  <a:pt x="7336325" y="4168356"/>
                </a:cubicBezTo>
                <a:cubicBezTo>
                  <a:pt x="7336325" y="4088550"/>
                  <a:pt x="7401428" y="4023109"/>
                  <a:pt x="7481621" y="4023109"/>
                </a:cubicBezTo>
                <a:close/>
                <a:moveTo>
                  <a:pt x="10853379" y="4013297"/>
                </a:moveTo>
                <a:cubicBezTo>
                  <a:pt x="10814469" y="4087209"/>
                  <a:pt x="10794988" y="4165304"/>
                  <a:pt x="10794988" y="4247453"/>
                </a:cubicBezTo>
                <a:cubicBezTo>
                  <a:pt x="10794988" y="4329602"/>
                  <a:pt x="10814469" y="4407634"/>
                  <a:pt x="10853379" y="4481613"/>
                </a:cubicBezTo>
                <a:lnTo>
                  <a:pt x="10979138" y="4355749"/>
                </a:lnTo>
                <a:cubicBezTo>
                  <a:pt x="10967032" y="4320344"/>
                  <a:pt x="10960987" y="4284203"/>
                  <a:pt x="10960987" y="4247453"/>
                </a:cubicBezTo>
                <a:cubicBezTo>
                  <a:pt x="10960987" y="4210705"/>
                  <a:pt x="10967032" y="4174561"/>
                  <a:pt x="10979138" y="4139155"/>
                </a:cubicBezTo>
                <a:close/>
                <a:moveTo>
                  <a:pt x="11733547" y="4013296"/>
                </a:moveTo>
                <a:lnTo>
                  <a:pt x="11607788" y="4139155"/>
                </a:lnTo>
                <a:cubicBezTo>
                  <a:pt x="11619894" y="4174561"/>
                  <a:pt x="11625939" y="4210703"/>
                  <a:pt x="11625939" y="4247452"/>
                </a:cubicBezTo>
                <a:cubicBezTo>
                  <a:pt x="11625939" y="4284201"/>
                  <a:pt x="11619894" y="4320343"/>
                  <a:pt x="11607788" y="4355749"/>
                </a:cubicBezTo>
                <a:lnTo>
                  <a:pt x="11733547" y="4481613"/>
                </a:lnTo>
                <a:cubicBezTo>
                  <a:pt x="11772457" y="4407632"/>
                  <a:pt x="11791938" y="4329602"/>
                  <a:pt x="11791938" y="4247452"/>
                </a:cubicBezTo>
                <a:cubicBezTo>
                  <a:pt x="11791938" y="4165302"/>
                  <a:pt x="11772457" y="4087207"/>
                  <a:pt x="11733547" y="4013296"/>
                </a:cubicBezTo>
                <a:close/>
                <a:moveTo>
                  <a:pt x="2257937" y="4008253"/>
                </a:moveTo>
                <a:cubicBezTo>
                  <a:pt x="2396934" y="4017143"/>
                  <a:pt x="2528083" y="4098276"/>
                  <a:pt x="2564557" y="4258535"/>
                </a:cubicBezTo>
                <a:cubicBezTo>
                  <a:pt x="2764638" y="4211450"/>
                  <a:pt x="3036176" y="4317589"/>
                  <a:pt x="3012356" y="4600909"/>
                </a:cubicBezTo>
                <a:cubicBezTo>
                  <a:pt x="3118749" y="4730189"/>
                  <a:pt x="3189412" y="5002323"/>
                  <a:pt x="2682065" y="5002323"/>
                </a:cubicBezTo>
                <a:lnTo>
                  <a:pt x="1655461" y="5002323"/>
                </a:lnTo>
                <a:cubicBezTo>
                  <a:pt x="1372007" y="5002323"/>
                  <a:pt x="1241796" y="4683100"/>
                  <a:pt x="1454580" y="4624049"/>
                </a:cubicBezTo>
                <a:cubicBezTo>
                  <a:pt x="1395826" y="4482798"/>
                  <a:pt x="1549067" y="4222621"/>
                  <a:pt x="1867450" y="4317589"/>
                </a:cubicBezTo>
                <a:cubicBezTo>
                  <a:pt x="1887548" y="4104810"/>
                  <a:pt x="2079227" y="3996822"/>
                  <a:pt x="2257937" y="4008253"/>
                </a:cubicBezTo>
                <a:close/>
                <a:moveTo>
                  <a:pt x="11285526" y="4000597"/>
                </a:moveTo>
                <a:cubicBezTo>
                  <a:pt x="11216708" y="4000597"/>
                  <a:pt x="11157976" y="4024920"/>
                  <a:pt x="11109328" y="4073568"/>
                </a:cubicBezTo>
                <a:cubicBezTo>
                  <a:pt x="11060612" y="4122284"/>
                  <a:pt x="11036288" y="4181017"/>
                  <a:pt x="11036288" y="4249835"/>
                </a:cubicBezTo>
                <a:cubicBezTo>
                  <a:pt x="11036288" y="4318651"/>
                  <a:pt x="11060612" y="4377382"/>
                  <a:pt x="11109328" y="4426032"/>
                </a:cubicBezTo>
                <a:cubicBezTo>
                  <a:pt x="11157976" y="4474752"/>
                  <a:pt x="11216708" y="4499077"/>
                  <a:pt x="11285526" y="4499077"/>
                </a:cubicBezTo>
                <a:cubicBezTo>
                  <a:pt x="11354343" y="4499077"/>
                  <a:pt x="11413075" y="4474752"/>
                  <a:pt x="11461723" y="4426032"/>
                </a:cubicBezTo>
                <a:cubicBezTo>
                  <a:pt x="11510439" y="4377382"/>
                  <a:pt x="11534763" y="4318651"/>
                  <a:pt x="11534763" y="4249835"/>
                </a:cubicBezTo>
                <a:cubicBezTo>
                  <a:pt x="11534763" y="4181017"/>
                  <a:pt x="11510439" y="4122284"/>
                  <a:pt x="11461723" y="4073568"/>
                </a:cubicBezTo>
                <a:cubicBezTo>
                  <a:pt x="11413075" y="4024920"/>
                  <a:pt x="11354343" y="4000597"/>
                  <a:pt x="11285526" y="4000597"/>
                </a:cubicBezTo>
                <a:close/>
                <a:moveTo>
                  <a:pt x="14033481" y="3962517"/>
                </a:moveTo>
                <a:cubicBezTo>
                  <a:pt x="13991402" y="3962517"/>
                  <a:pt x="13957288" y="3996644"/>
                  <a:pt x="13957288" y="4038660"/>
                </a:cubicBezTo>
                <a:cubicBezTo>
                  <a:pt x="13957288" y="4080796"/>
                  <a:pt x="13991402" y="4114915"/>
                  <a:pt x="14033481" y="4114915"/>
                </a:cubicBezTo>
                <a:cubicBezTo>
                  <a:pt x="14075546" y="4114915"/>
                  <a:pt x="14109688" y="4080796"/>
                  <a:pt x="14109688" y="4038660"/>
                </a:cubicBezTo>
                <a:cubicBezTo>
                  <a:pt x="14109688" y="3996644"/>
                  <a:pt x="14075546" y="3962517"/>
                  <a:pt x="14033481" y="3962517"/>
                </a:cubicBezTo>
                <a:close/>
                <a:moveTo>
                  <a:pt x="16805172" y="3952084"/>
                </a:moveTo>
                <a:lnTo>
                  <a:pt x="16849634" y="4042263"/>
                </a:lnTo>
                <a:cubicBezTo>
                  <a:pt x="16849634" y="4042263"/>
                  <a:pt x="16949674" y="4056627"/>
                  <a:pt x="16949674" y="4056627"/>
                </a:cubicBezTo>
                <a:lnTo>
                  <a:pt x="16877422" y="4127654"/>
                </a:lnTo>
                <a:lnTo>
                  <a:pt x="16894096" y="4226613"/>
                </a:lnTo>
                <a:lnTo>
                  <a:pt x="16805172" y="4179527"/>
                </a:lnTo>
                <a:lnTo>
                  <a:pt x="16715452" y="4226613"/>
                </a:lnTo>
                <a:lnTo>
                  <a:pt x="16732920" y="4127654"/>
                </a:lnTo>
                <a:lnTo>
                  <a:pt x="16660668" y="4056627"/>
                </a:lnTo>
                <a:lnTo>
                  <a:pt x="16759916" y="4042263"/>
                </a:lnTo>
                <a:close/>
                <a:moveTo>
                  <a:pt x="10262851" y="3940113"/>
                </a:moveTo>
                <a:cubicBezTo>
                  <a:pt x="10262851" y="3940113"/>
                  <a:pt x="10328751" y="4072588"/>
                  <a:pt x="10328751" y="4072588"/>
                </a:cubicBezTo>
                <a:lnTo>
                  <a:pt x="10474842" y="4094136"/>
                </a:lnTo>
                <a:lnTo>
                  <a:pt x="10369244" y="4197085"/>
                </a:lnTo>
                <a:lnTo>
                  <a:pt x="10393857" y="4343127"/>
                </a:lnTo>
                <a:lnTo>
                  <a:pt x="10262851" y="4274495"/>
                </a:lnTo>
                <a:lnTo>
                  <a:pt x="10131846" y="4343127"/>
                </a:lnTo>
                <a:lnTo>
                  <a:pt x="10157253" y="4197085"/>
                </a:lnTo>
                <a:lnTo>
                  <a:pt x="10050861" y="4094136"/>
                </a:lnTo>
                <a:lnTo>
                  <a:pt x="10197746" y="4072588"/>
                </a:lnTo>
                <a:close/>
                <a:moveTo>
                  <a:pt x="13024249" y="3899000"/>
                </a:moveTo>
                <a:cubicBezTo>
                  <a:pt x="13018577" y="3899000"/>
                  <a:pt x="13013924" y="3900811"/>
                  <a:pt x="13010244" y="3904465"/>
                </a:cubicBezTo>
                <a:cubicBezTo>
                  <a:pt x="13006607" y="3908080"/>
                  <a:pt x="13004788" y="3912709"/>
                  <a:pt x="13004788" y="3918341"/>
                </a:cubicBezTo>
                <a:cubicBezTo>
                  <a:pt x="13004788" y="3918341"/>
                  <a:pt x="13004788" y="4092381"/>
                  <a:pt x="13004788" y="4092381"/>
                </a:cubicBezTo>
                <a:cubicBezTo>
                  <a:pt x="13004788" y="4098024"/>
                  <a:pt x="13006607" y="4102643"/>
                  <a:pt x="13010244" y="4106257"/>
                </a:cubicBezTo>
                <a:cubicBezTo>
                  <a:pt x="13013924" y="4109911"/>
                  <a:pt x="13018577" y="4111723"/>
                  <a:pt x="13024249" y="4111723"/>
                </a:cubicBezTo>
                <a:lnTo>
                  <a:pt x="13063118" y="4111723"/>
                </a:lnTo>
                <a:cubicBezTo>
                  <a:pt x="13068790" y="4111723"/>
                  <a:pt x="13073490" y="4109911"/>
                  <a:pt x="13077124" y="4106257"/>
                </a:cubicBezTo>
                <a:cubicBezTo>
                  <a:pt x="13080761" y="4102643"/>
                  <a:pt x="13082576" y="4098024"/>
                  <a:pt x="13082576" y="4092381"/>
                </a:cubicBezTo>
                <a:lnTo>
                  <a:pt x="13082576" y="3918341"/>
                </a:lnTo>
                <a:cubicBezTo>
                  <a:pt x="13082576" y="3912709"/>
                  <a:pt x="13080761" y="3908080"/>
                  <a:pt x="13077124" y="3904465"/>
                </a:cubicBezTo>
                <a:cubicBezTo>
                  <a:pt x="13073490" y="3900811"/>
                  <a:pt x="13068790" y="3899000"/>
                  <a:pt x="13063118" y="3899000"/>
                </a:cubicBezTo>
                <a:close/>
                <a:moveTo>
                  <a:pt x="12567039" y="3899000"/>
                </a:moveTo>
                <a:cubicBezTo>
                  <a:pt x="12561367" y="3899000"/>
                  <a:pt x="12556714" y="3900811"/>
                  <a:pt x="12553084" y="3904466"/>
                </a:cubicBezTo>
                <a:cubicBezTo>
                  <a:pt x="12549403" y="3908080"/>
                  <a:pt x="12547588" y="3912709"/>
                  <a:pt x="12547588" y="3918341"/>
                </a:cubicBezTo>
                <a:cubicBezTo>
                  <a:pt x="12547588" y="3918341"/>
                  <a:pt x="12547588" y="4092382"/>
                  <a:pt x="12547588" y="4092382"/>
                </a:cubicBezTo>
                <a:cubicBezTo>
                  <a:pt x="12547588" y="4098025"/>
                  <a:pt x="12549403" y="4102644"/>
                  <a:pt x="12553084" y="4106257"/>
                </a:cubicBezTo>
                <a:cubicBezTo>
                  <a:pt x="12556714" y="4109911"/>
                  <a:pt x="12561367" y="4111723"/>
                  <a:pt x="12567039" y="4111723"/>
                </a:cubicBezTo>
                <a:lnTo>
                  <a:pt x="12605929" y="4111723"/>
                </a:lnTo>
                <a:cubicBezTo>
                  <a:pt x="12611597" y="4111723"/>
                  <a:pt x="12616250" y="4109911"/>
                  <a:pt x="12619884" y="4106257"/>
                </a:cubicBezTo>
                <a:cubicBezTo>
                  <a:pt x="12623561" y="4102644"/>
                  <a:pt x="12625376" y="4098025"/>
                  <a:pt x="12625376" y="4092382"/>
                </a:cubicBezTo>
                <a:lnTo>
                  <a:pt x="12625376" y="3918341"/>
                </a:lnTo>
                <a:cubicBezTo>
                  <a:pt x="12625376" y="3912709"/>
                  <a:pt x="12623561" y="3908080"/>
                  <a:pt x="12619884" y="3904466"/>
                </a:cubicBezTo>
                <a:cubicBezTo>
                  <a:pt x="12616250" y="3900811"/>
                  <a:pt x="12611597" y="3899000"/>
                  <a:pt x="12605929" y="3899000"/>
                </a:cubicBezTo>
                <a:close/>
                <a:moveTo>
                  <a:pt x="7919050" y="3897817"/>
                </a:moveTo>
                <a:cubicBezTo>
                  <a:pt x="7988919" y="3897817"/>
                  <a:pt x="8046085" y="3954478"/>
                  <a:pt x="8046085" y="4024706"/>
                </a:cubicBezTo>
                <a:cubicBezTo>
                  <a:pt x="8046085" y="4094136"/>
                  <a:pt x="7988919" y="4150798"/>
                  <a:pt x="7919050" y="4150798"/>
                </a:cubicBezTo>
                <a:cubicBezTo>
                  <a:pt x="7849180" y="4150798"/>
                  <a:pt x="7792857" y="4094136"/>
                  <a:pt x="7792857" y="4024706"/>
                </a:cubicBezTo>
                <a:cubicBezTo>
                  <a:pt x="7792857" y="3954478"/>
                  <a:pt x="7849180" y="3897817"/>
                  <a:pt x="7919050" y="3897817"/>
                </a:cubicBezTo>
                <a:close/>
                <a:moveTo>
                  <a:pt x="7043346" y="3897817"/>
                </a:moveTo>
                <a:cubicBezTo>
                  <a:pt x="7113217" y="3897817"/>
                  <a:pt x="7169591" y="3954478"/>
                  <a:pt x="7169591" y="4024706"/>
                </a:cubicBezTo>
                <a:cubicBezTo>
                  <a:pt x="7169591" y="4094136"/>
                  <a:pt x="7113217" y="4150798"/>
                  <a:pt x="7043346" y="4150798"/>
                </a:cubicBezTo>
                <a:cubicBezTo>
                  <a:pt x="6973479" y="4150798"/>
                  <a:pt x="6917111" y="4094136"/>
                  <a:pt x="6917111" y="4024706"/>
                </a:cubicBezTo>
                <a:cubicBezTo>
                  <a:pt x="6917111" y="3954478"/>
                  <a:pt x="6973479" y="3897817"/>
                  <a:pt x="7043346" y="3897817"/>
                </a:cubicBezTo>
                <a:close/>
                <a:moveTo>
                  <a:pt x="12559098" y="3822800"/>
                </a:moveTo>
                <a:lnTo>
                  <a:pt x="12598002" y="3822800"/>
                </a:lnTo>
                <a:cubicBezTo>
                  <a:pt x="12624688" y="3822800"/>
                  <a:pt x="12647628" y="3832329"/>
                  <a:pt x="12666682" y="3851337"/>
                </a:cubicBezTo>
                <a:cubicBezTo>
                  <a:pt x="12685690" y="3870394"/>
                  <a:pt x="12695193" y="3893284"/>
                  <a:pt x="12695193" y="3920006"/>
                </a:cubicBezTo>
                <a:lnTo>
                  <a:pt x="12695193" y="3978390"/>
                </a:lnTo>
                <a:lnTo>
                  <a:pt x="12928574" y="3978390"/>
                </a:lnTo>
                <a:lnTo>
                  <a:pt x="12928574" y="3920006"/>
                </a:lnTo>
                <a:cubicBezTo>
                  <a:pt x="12928574" y="3893284"/>
                  <a:pt x="12938078" y="3870394"/>
                  <a:pt x="12957132" y="3851337"/>
                </a:cubicBezTo>
                <a:cubicBezTo>
                  <a:pt x="12976186" y="3832329"/>
                  <a:pt x="12999080" y="3822800"/>
                  <a:pt x="13025812" y="3822800"/>
                </a:cubicBezTo>
                <a:lnTo>
                  <a:pt x="13064670" y="3822800"/>
                </a:lnTo>
                <a:cubicBezTo>
                  <a:pt x="13091449" y="3822800"/>
                  <a:pt x="13114295" y="3832329"/>
                  <a:pt x="13133350" y="3851337"/>
                </a:cubicBezTo>
                <a:cubicBezTo>
                  <a:pt x="13152404" y="3870394"/>
                  <a:pt x="13161954" y="3893284"/>
                  <a:pt x="13161954" y="3920006"/>
                </a:cubicBezTo>
                <a:lnTo>
                  <a:pt x="13161954" y="3978390"/>
                </a:lnTo>
                <a:lnTo>
                  <a:pt x="13239717" y="3978390"/>
                </a:lnTo>
                <a:cubicBezTo>
                  <a:pt x="13260784" y="3978390"/>
                  <a:pt x="13279043" y="3986102"/>
                  <a:pt x="13294399" y="4001480"/>
                </a:cubicBezTo>
                <a:cubicBezTo>
                  <a:pt x="13309801" y="4016856"/>
                  <a:pt x="13317526" y="4035109"/>
                  <a:pt x="13317526" y="4056132"/>
                </a:cubicBezTo>
                <a:lnTo>
                  <a:pt x="13317526" y="4834029"/>
                </a:lnTo>
                <a:cubicBezTo>
                  <a:pt x="13317526" y="4855103"/>
                  <a:pt x="13309801" y="4873305"/>
                  <a:pt x="13294399" y="4888731"/>
                </a:cubicBezTo>
                <a:cubicBezTo>
                  <a:pt x="13279043" y="4904111"/>
                  <a:pt x="13260784" y="4911824"/>
                  <a:pt x="13239717" y="4911824"/>
                </a:cubicBezTo>
                <a:lnTo>
                  <a:pt x="12384050" y="4911824"/>
                </a:lnTo>
                <a:cubicBezTo>
                  <a:pt x="12363030" y="4911824"/>
                  <a:pt x="12344771" y="4904111"/>
                  <a:pt x="12329369" y="4888731"/>
                </a:cubicBezTo>
                <a:cubicBezTo>
                  <a:pt x="12314013" y="4873305"/>
                  <a:pt x="12306288" y="4855103"/>
                  <a:pt x="12306288" y="4834029"/>
                </a:cubicBezTo>
                <a:lnTo>
                  <a:pt x="12306288" y="4056132"/>
                </a:lnTo>
                <a:cubicBezTo>
                  <a:pt x="12306288" y="4035109"/>
                  <a:pt x="12314013" y="4016856"/>
                  <a:pt x="12329369" y="4001480"/>
                </a:cubicBezTo>
                <a:cubicBezTo>
                  <a:pt x="12344771" y="3986102"/>
                  <a:pt x="12363030" y="3978390"/>
                  <a:pt x="12384050" y="3978390"/>
                </a:cubicBezTo>
                <a:lnTo>
                  <a:pt x="12461859" y="3978390"/>
                </a:lnTo>
                <a:lnTo>
                  <a:pt x="12461859" y="3920006"/>
                </a:lnTo>
                <a:cubicBezTo>
                  <a:pt x="12461859" y="3893284"/>
                  <a:pt x="12471410" y="3870394"/>
                  <a:pt x="12490418" y="3851337"/>
                </a:cubicBezTo>
                <a:cubicBezTo>
                  <a:pt x="12509472" y="3832329"/>
                  <a:pt x="12532365" y="3822800"/>
                  <a:pt x="12559098" y="3822800"/>
                </a:cubicBezTo>
                <a:close/>
                <a:moveTo>
                  <a:pt x="9487936" y="3798859"/>
                </a:moveTo>
                <a:lnTo>
                  <a:pt x="9580831" y="3798859"/>
                </a:lnTo>
                <a:cubicBezTo>
                  <a:pt x="9580831" y="3798859"/>
                  <a:pt x="9580831" y="3928940"/>
                  <a:pt x="9580831" y="3928940"/>
                </a:cubicBezTo>
                <a:lnTo>
                  <a:pt x="9487936" y="3928940"/>
                </a:lnTo>
                <a:close/>
                <a:moveTo>
                  <a:pt x="11295844" y="3759300"/>
                </a:moveTo>
                <a:cubicBezTo>
                  <a:pt x="11213695" y="3759300"/>
                  <a:pt x="11135664" y="3778780"/>
                  <a:pt x="11061688" y="3817690"/>
                </a:cubicBezTo>
                <a:lnTo>
                  <a:pt x="11187547" y="3943449"/>
                </a:lnTo>
                <a:cubicBezTo>
                  <a:pt x="11222952" y="3931342"/>
                  <a:pt x="11259095" y="3925290"/>
                  <a:pt x="11295844" y="3925290"/>
                </a:cubicBezTo>
                <a:cubicBezTo>
                  <a:pt x="11332594" y="3925290"/>
                  <a:pt x="11368672" y="3931342"/>
                  <a:pt x="11404142" y="3943449"/>
                </a:cubicBezTo>
                <a:lnTo>
                  <a:pt x="11530001" y="3817690"/>
                </a:lnTo>
                <a:cubicBezTo>
                  <a:pt x="11456025" y="3778780"/>
                  <a:pt x="11377994" y="3759300"/>
                  <a:pt x="11295844" y="3759300"/>
                </a:cubicBezTo>
                <a:close/>
                <a:moveTo>
                  <a:pt x="9333112" y="3750178"/>
                </a:moveTo>
                <a:cubicBezTo>
                  <a:pt x="9333112" y="3750178"/>
                  <a:pt x="9418860" y="3785291"/>
                  <a:pt x="9418860" y="3785291"/>
                </a:cubicBezTo>
                <a:lnTo>
                  <a:pt x="9369634" y="3905797"/>
                </a:lnTo>
                <a:lnTo>
                  <a:pt x="9283885" y="3870683"/>
                </a:lnTo>
                <a:close/>
                <a:moveTo>
                  <a:pt x="9738831" y="3748581"/>
                </a:moveTo>
                <a:lnTo>
                  <a:pt x="9788851" y="3869086"/>
                </a:lnTo>
                <a:lnTo>
                  <a:pt x="9703102" y="3904998"/>
                </a:lnTo>
                <a:lnTo>
                  <a:pt x="9653082" y="3784493"/>
                </a:lnTo>
                <a:cubicBezTo>
                  <a:pt x="9653082" y="3784493"/>
                  <a:pt x="9738831" y="3748581"/>
                  <a:pt x="9738831" y="3748581"/>
                </a:cubicBezTo>
                <a:close/>
                <a:moveTo>
                  <a:pt x="6016659" y="3746613"/>
                </a:moveTo>
                <a:cubicBezTo>
                  <a:pt x="6295479" y="3746613"/>
                  <a:pt x="6521482" y="3972538"/>
                  <a:pt x="6521482" y="4251166"/>
                </a:cubicBezTo>
                <a:cubicBezTo>
                  <a:pt x="6521482" y="4529805"/>
                  <a:pt x="6016659" y="5178536"/>
                  <a:pt x="6016659" y="5178536"/>
                </a:cubicBezTo>
                <a:cubicBezTo>
                  <a:pt x="6016659" y="5178536"/>
                  <a:pt x="5511822" y="4529805"/>
                  <a:pt x="5511822" y="4251166"/>
                </a:cubicBezTo>
                <a:cubicBezTo>
                  <a:pt x="5511822" y="3972538"/>
                  <a:pt x="5737788" y="3746613"/>
                  <a:pt x="6016659" y="3746613"/>
                </a:cubicBezTo>
                <a:close/>
                <a:moveTo>
                  <a:pt x="320904" y="3670404"/>
                </a:moveTo>
                <a:cubicBezTo>
                  <a:pt x="301544" y="3670404"/>
                  <a:pt x="284629" y="3677152"/>
                  <a:pt x="270217" y="3690569"/>
                </a:cubicBezTo>
                <a:lnTo>
                  <a:pt x="160602" y="3799400"/>
                </a:lnTo>
                <a:cubicBezTo>
                  <a:pt x="146623" y="3813306"/>
                  <a:pt x="139718" y="3829947"/>
                  <a:pt x="139718" y="3849345"/>
                </a:cubicBezTo>
                <a:cubicBezTo>
                  <a:pt x="139718" y="3869249"/>
                  <a:pt x="146623" y="3886153"/>
                  <a:pt x="160602" y="3900022"/>
                </a:cubicBezTo>
                <a:lnTo>
                  <a:pt x="315674" y="4055104"/>
                </a:lnTo>
                <a:cubicBezTo>
                  <a:pt x="329107" y="4068523"/>
                  <a:pt x="346022" y="4075213"/>
                  <a:pt x="366399" y="4075213"/>
                </a:cubicBezTo>
                <a:cubicBezTo>
                  <a:pt x="387283" y="4075213"/>
                  <a:pt x="405176" y="4067549"/>
                  <a:pt x="420077" y="4052106"/>
                </a:cubicBezTo>
                <a:cubicBezTo>
                  <a:pt x="418610" y="4050644"/>
                  <a:pt x="413887" y="4046016"/>
                  <a:pt x="405947" y="4038313"/>
                </a:cubicBezTo>
                <a:cubicBezTo>
                  <a:pt x="397951" y="4030648"/>
                  <a:pt x="392626" y="4025269"/>
                  <a:pt x="389898" y="4022325"/>
                </a:cubicBezTo>
                <a:cubicBezTo>
                  <a:pt x="387132" y="4019327"/>
                  <a:pt x="383426" y="4014605"/>
                  <a:pt x="378703" y="4008139"/>
                </a:cubicBezTo>
                <a:cubicBezTo>
                  <a:pt x="373962" y="4001673"/>
                  <a:pt x="370764" y="3995358"/>
                  <a:pt x="369014" y="3989117"/>
                </a:cubicBezTo>
                <a:cubicBezTo>
                  <a:pt x="367283" y="3982913"/>
                  <a:pt x="366399" y="3976074"/>
                  <a:pt x="366399" y="3968614"/>
                </a:cubicBezTo>
                <a:cubicBezTo>
                  <a:pt x="366399" y="3948767"/>
                  <a:pt x="373360" y="3931882"/>
                  <a:pt x="387283" y="3917957"/>
                </a:cubicBezTo>
                <a:cubicBezTo>
                  <a:pt x="401206" y="3904031"/>
                  <a:pt x="418064" y="3897078"/>
                  <a:pt x="437970" y="3897078"/>
                </a:cubicBezTo>
                <a:cubicBezTo>
                  <a:pt x="445421" y="3897078"/>
                  <a:pt x="452269" y="3897959"/>
                  <a:pt x="458459" y="3899684"/>
                </a:cubicBezTo>
                <a:cubicBezTo>
                  <a:pt x="464724" y="3901427"/>
                  <a:pt x="471028" y="3904632"/>
                  <a:pt x="477500" y="3909373"/>
                </a:cubicBezTo>
                <a:cubicBezTo>
                  <a:pt x="483972" y="3914095"/>
                  <a:pt x="488694" y="3917787"/>
                  <a:pt x="491686" y="3920561"/>
                </a:cubicBezTo>
                <a:cubicBezTo>
                  <a:pt x="494677" y="3923280"/>
                  <a:pt x="500002" y="3928602"/>
                  <a:pt x="507735" y="3936548"/>
                </a:cubicBezTo>
                <a:cubicBezTo>
                  <a:pt x="515393" y="3944532"/>
                  <a:pt x="520021" y="3949273"/>
                  <a:pt x="521489" y="3950735"/>
                </a:cubicBezTo>
                <a:cubicBezTo>
                  <a:pt x="537914" y="3935349"/>
                  <a:pt x="546117" y="3917188"/>
                  <a:pt x="546117" y="3896310"/>
                </a:cubicBezTo>
                <a:cubicBezTo>
                  <a:pt x="546117" y="3876426"/>
                  <a:pt x="539156" y="3859522"/>
                  <a:pt x="525233" y="3845597"/>
                </a:cubicBezTo>
                <a:lnTo>
                  <a:pt x="371629" y="3691281"/>
                </a:lnTo>
                <a:cubicBezTo>
                  <a:pt x="357706" y="3677414"/>
                  <a:pt x="340791" y="3670404"/>
                  <a:pt x="320904" y="3670404"/>
                </a:cubicBezTo>
                <a:close/>
                <a:moveTo>
                  <a:pt x="11288700" y="3670400"/>
                </a:moveTo>
                <a:cubicBezTo>
                  <a:pt x="11367623" y="3670400"/>
                  <a:pt x="11443039" y="3685829"/>
                  <a:pt x="11515002" y="3716577"/>
                </a:cubicBezTo>
                <a:cubicBezTo>
                  <a:pt x="11586912" y="3747327"/>
                  <a:pt x="11648949" y="3788756"/>
                  <a:pt x="11700953" y="3840760"/>
                </a:cubicBezTo>
                <a:cubicBezTo>
                  <a:pt x="11752956" y="3892762"/>
                  <a:pt x="11794387" y="3954800"/>
                  <a:pt x="11825136" y="4026708"/>
                </a:cubicBezTo>
                <a:cubicBezTo>
                  <a:pt x="11855884" y="4098672"/>
                  <a:pt x="11871313" y="4174142"/>
                  <a:pt x="11871313" y="4253011"/>
                </a:cubicBezTo>
                <a:cubicBezTo>
                  <a:pt x="11871313" y="4331932"/>
                  <a:pt x="11855884" y="4407350"/>
                  <a:pt x="11825136" y="4479262"/>
                </a:cubicBezTo>
                <a:cubicBezTo>
                  <a:pt x="11794387" y="4551230"/>
                  <a:pt x="11752956" y="4613262"/>
                  <a:pt x="11700953" y="4665265"/>
                </a:cubicBezTo>
                <a:cubicBezTo>
                  <a:pt x="11648949" y="4717269"/>
                  <a:pt x="11586912" y="4758699"/>
                  <a:pt x="11515002" y="4789447"/>
                </a:cubicBezTo>
                <a:cubicBezTo>
                  <a:pt x="11443039" y="4820194"/>
                  <a:pt x="11367623" y="4835622"/>
                  <a:pt x="11288700" y="4835622"/>
                </a:cubicBezTo>
                <a:cubicBezTo>
                  <a:pt x="11209778" y="4835622"/>
                  <a:pt x="11134362" y="4820194"/>
                  <a:pt x="11062399" y="4789447"/>
                </a:cubicBezTo>
                <a:cubicBezTo>
                  <a:pt x="10990489" y="4758699"/>
                  <a:pt x="10928452" y="4717269"/>
                  <a:pt x="10876448" y="4665265"/>
                </a:cubicBezTo>
                <a:cubicBezTo>
                  <a:pt x="10824445" y="4613262"/>
                  <a:pt x="10783014" y="4551230"/>
                  <a:pt x="10752265" y="4479262"/>
                </a:cubicBezTo>
                <a:cubicBezTo>
                  <a:pt x="10721462" y="4407350"/>
                  <a:pt x="10706088" y="4331932"/>
                  <a:pt x="10706088" y="4253011"/>
                </a:cubicBezTo>
                <a:cubicBezTo>
                  <a:pt x="10706088" y="4174142"/>
                  <a:pt x="10721462" y="4098672"/>
                  <a:pt x="10752265" y="4026708"/>
                </a:cubicBezTo>
                <a:cubicBezTo>
                  <a:pt x="10783014" y="3954800"/>
                  <a:pt x="10824445" y="3892762"/>
                  <a:pt x="10876448" y="3840760"/>
                </a:cubicBezTo>
                <a:cubicBezTo>
                  <a:pt x="10928452" y="3788756"/>
                  <a:pt x="10990489" y="3747327"/>
                  <a:pt x="11062399" y="3716577"/>
                </a:cubicBezTo>
                <a:cubicBezTo>
                  <a:pt x="11134362" y="3685829"/>
                  <a:pt x="11209778" y="3670400"/>
                  <a:pt x="11288700" y="3670400"/>
                </a:cubicBezTo>
                <a:close/>
                <a:moveTo>
                  <a:pt x="4088291" y="3645006"/>
                </a:moveTo>
                <a:cubicBezTo>
                  <a:pt x="4065640" y="3646204"/>
                  <a:pt x="4037041" y="3652195"/>
                  <a:pt x="4012035" y="3666508"/>
                </a:cubicBezTo>
                <a:cubicBezTo>
                  <a:pt x="3990557" y="3679617"/>
                  <a:pt x="3960784" y="3704639"/>
                  <a:pt x="3960784" y="3775048"/>
                </a:cubicBezTo>
                <a:cubicBezTo>
                  <a:pt x="3960784" y="3987409"/>
                  <a:pt x="4040631" y="4174750"/>
                  <a:pt x="4041808" y="4177148"/>
                </a:cubicBezTo>
                <a:cubicBezTo>
                  <a:pt x="4052575" y="4202167"/>
                  <a:pt x="4047807" y="4232053"/>
                  <a:pt x="4029920" y="4252280"/>
                </a:cubicBezTo>
                <a:cubicBezTo>
                  <a:pt x="4012035" y="4273778"/>
                  <a:pt x="3983437" y="4282094"/>
                  <a:pt x="3957195" y="4274976"/>
                </a:cubicBezTo>
                <a:cubicBezTo>
                  <a:pt x="3956018" y="4274976"/>
                  <a:pt x="3877293" y="4254677"/>
                  <a:pt x="3786738" y="4254677"/>
                </a:cubicBezTo>
                <a:cubicBezTo>
                  <a:pt x="3710424" y="4254677"/>
                  <a:pt x="3611458" y="4268986"/>
                  <a:pt x="3563794" y="4336999"/>
                </a:cubicBezTo>
                <a:cubicBezTo>
                  <a:pt x="3462471" y="4481425"/>
                  <a:pt x="3489890" y="4632889"/>
                  <a:pt x="3520898" y="4794008"/>
                </a:cubicBezTo>
                <a:cubicBezTo>
                  <a:pt x="3522075" y="4805919"/>
                  <a:pt x="3524430" y="4817829"/>
                  <a:pt x="3526842" y="4829810"/>
                </a:cubicBezTo>
                <a:cubicBezTo>
                  <a:pt x="3559028" y="5017083"/>
                  <a:pt x="3591212" y="5122101"/>
                  <a:pt x="3668707" y="5135210"/>
                </a:cubicBezTo>
                <a:cubicBezTo>
                  <a:pt x="3737845" y="5147121"/>
                  <a:pt x="3892825" y="5167419"/>
                  <a:pt x="4038275" y="5167419"/>
                </a:cubicBezTo>
                <a:cubicBezTo>
                  <a:pt x="4168194" y="5167419"/>
                  <a:pt x="4223032" y="5149518"/>
                  <a:pt x="4244453" y="5140002"/>
                </a:cubicBezTo>
                <a:cubicBezTo>
                  <a:pt x="4299298" y="5113713"/>
                  <a:pt x="4335072" y="5086297"/>
                  <a:pt x="4366079" y="5062404"/>
                </a:cubicBezTo>
                <a:cubicBezTo>
                  <a:pt x="4407794" y="5028994"/>
                  <a:pt x="4448332" y="4997983"/>
                  <a:pt x="4510289" y="4992059"/>
                </a:cubicBezTo>
                <a:cubicBezTo>
                  <a:pt x="4553243" y="4988466"/>
                  <a:pt x="4621200" y="4992059"/>
                  <a:pt x="4673626" y="4997983"/>
                </a:cubicBezTo>
                <a:lnTo>
                  <a:pt x="4673626" y="4395502"/>
                </a:lnTo>
                <a:cubicBezTo>
                  <a:pt x="4580662" y="4365616"/>
                  <a:pt x="4399435" y="4292878"/>
                  <a:pt x="4323183" y="4167632"/>
                </a:cubicBezTo>
                <a:cubicBezTo>
                  <a:pt x="4250453" y="4049504"/>
                  <a:pt x="4133597" y="3758345"/>
                  <a:pt x="4088291" y="3645006"/>
                </a:cubicBezTo>
                <a:close/>
                <a:moveTo>
                  <a:pt x="9862690" y="3644032"/>
                </a:moveTo>
                <a:lnTo>
                  <a:pt x="9954791" y="3735813"/>
                </a:lnTo>
                <a:lnTo>
                  <a:pt x="9888891" y="3801253"/>
                </a:lnTo>
                <a:lnTo>
                  <a:pt x="9796791" y="3709478"/>
                </a:lnTo>
                <a:cubicBezTo>
                  <a:pt x="9796791" y="3709478"/>
                  <a:pt x="9862690" y="3644032"/>
                  <a:pt x="9862690" y="3644032"/>
                </a:cubicBezTo>
                <a:close/>
                <a:moveTo>
                  <a:pt x="9206076" y="3644032"/>
                </a:moveTo>
                <a:lnTo>
                  <a:pt x="9271976" y="3709478"/>
                </a:lnTo>
                <a:cubicBezTo>
                  <a:pt x="9271976" y="3709478"/>
                  <a:pt x="9179875" y="3801253"/>
                  <a:pt x="9179875" y="3801253"/>
                </a:cubicBezTo>
                <a:lnTo>
                  <a:pt x="9113976" y="3735813"/>
                </a:lnTo>
                <a:close/>
                <a:moveTo>
                  <a:pt x="4896450" y="3584179"/>
                </a:moveTo>
                <a:lnTo>
                  <a:pt x="4961557" y="3716660"/>
                </a:lnTo>
                <a:lnTo>
                  <a:pt x="5108440" y="3738206"/>
                </a:lnTo>
                <a:lnTo>
                  <a:pt x="5002048" y="3841154"/>
                </a:lnTo>
                <a:lnTo>
                  <a:pt x="5027454" y="3987197"/>
                </a:lnTo>
                <a:lnTo>
                  <a:pt x="4896450" y="3918566"/>
                </a:lnTo>
                <a:lnTo>
                  <a:pt x="4765448" y="3987197"/>
                </a:lnTo>
                <a:lnTo>
                  <a:pt x="4790060" y="3841154"/>
                </a:lnTo>
                <a:cubicBezTo>
                  <a:pt x="4790060" y="3841154"/>
                  <a:pt x="4684461" y="3738206"/>
                  <a:pt x="4684461" y="3738206"/>
                </a:cubicBezTo>
                <a:lnTo>
                  <a:pt x="4830551" y="3716660"/>
                </a:lnTo>
                <a:close/>
                <a:moveTo>
                  <a:pt x="14982214" y="3539491"/>
                </a:moveTo>
                <a:cubicBezTo>
                  <a:pt x="14986978" y="3539491"/>
                  <a:pt x="14997300" y="3544279"/>
                  <a:pt x="15013179" y="3554655"/>
                </a:cubicBezTo>
                <a:cubicBezTo>
                  <a:pt x="15029852" y="3565827"/>
                  <a:pt x="15048114" y="3577795"/>
                  <a:pt x="15068757" y="3590564"/>
                </a:cubicBezTo>
                <a:cubicBezTo>
                  <a:pt x="15088606" y="3603331"/>
                  <a:pt x="15115601" y="3615301"/>
                  <a:pt x="15148154" y="3625677"/>
                </a:cubicBezTo>
                <a:cubicBezTo>
                  <a:pt x="15181501" y="3636850"/>
                  <a:pt x="15214054" y="3641639"/>
                  <a:pt x="15247400" y="3641639"/>
                </a:cubicBezTo>
                <a:cubicBezTo>
                  <a:pt x="15279953" y="3641639"/>
                  <a:pt x="15313300" y="3636850"/>
                  <a:pt x="15345853" y="3625677"/>
                </a:cubicBezTo>
                <a:cubicBezTo>
                  <a:pt x="15378406" y="3615301"/>
                  <a:pt x="15405401" y="3603331"/>
                  <a:pt x="15426044" y="3590564"/>
                </a:cubicBezTo>
                <a:cubicBezTo>
                  <a:pt x="15445893" y="3577795"/>
                  <a:pt x="15464154" y="3565827"/>
                  <a:pt x="15480828" y="3554655"/>
                </a:cubicBezTo>
                <a:cubicBezTo>
                  <a:pt x="15496707" y="3544279"/>
                  <a:pt x="15507029" y="3539491"/>
                  <a:pt x="15511793" y="3539491"/>
                </a:cubicBezTo>
                <a:cubicBezTo>
                  <a:pt x="15541964" y="3539491"/>
                  <a:pt x="15568959" y="3544279"/>
                  <a:pt x="15594366" y="3553857"/>
                </a:cubicBezTo>
                <a:cubicBezTo>
                  <a:pt x="15618979" y="3563435"/>
                  <a:pt x="15640416" y="3576997"/>
                  <a:pt x="15657089" y="3593756"/>
                </a:cubicBezTo>
                <a:cubicBezTo>
                  <a:pt x="15674557" y="3609716"/>
                  <a:pt x="15689642" y="3629668"/>
                  <a:pt x="15703140" y="3653608"/>
                </a:cubicBezTo>
                <a:cubicBezTo>
                  <a:pt x="15716637" y="3676757"/>
                  <a:pt x="15726959" y="3700698"/>
                  <a:pt x="15734898" y="3725438"/>
                </a:cubicBezTo>
                <a:cubicBezTo>
                  <a:pt x="15742838" y="3750178"/>
                  <a:pt x="15749190" y="3776513"/>
                  <a:pt x="15754748" y="3806042"/>
                </a:cubicBezTo>
                <a:cubicBezTo>
                  <a:pt x="15759512" y="3834772"/>
                  <a:pt x="15763481" y="3861106"/>
                  <a:pt x="15765069" y="3886644"/>
                </a:cubicBezTo>
                <a:cubicBezTo>
                  <a:pt x="15766657" y="3911383"/>
                  <a:pt x="15767451" y="3936922"/>
                  <a:pt x="15767451" y="3962458"/>
                </a:cubicBezTo>
                <a:cubicBezTo>
                  <a:pt x="15767451" y="4022312"/>
                  <a:pt x="15749984" y="4068598"/>
                  <a:pt x="15713461" y="4102913"/>
                </a:cubicBezTo>
                <a:cubicBezTo>
                  <a:pt x="15677733" y="4137231"/>
                  <a:pt x="15630094" y="4153989"/>
                  <a:pt x="15570546" y="4153989"/>
                </a:cubicBezTo>
                <a:lnTo>
                  <a:pt x="14924254" y="4153989"/>
                </a:lnTo>
                <a:cubicBezTo>
                  <a:pt x="14864706" y="4153989"/>
                  <a:pt x="14816274" y="4137231"/>
                  <a:pt x="14780546" y="4102913"/>
                </a:cubicBezTo>
                <a:cubicBezTo>
                  <a:pt x="14744817" y="4068598"/>
                  <a:pt x="14726555" y="4022312"/>
                  <a:pt x="14726555" y="3962458"/>
                </a:cubicBezTo>
                <a:cubicBezTo>
                  <a:pt x="14726555" y="3936922"/>
                  <a:pt x="14727349" y="3911383"/>
                  <a:pt x="14728937" y="3886644"/>
                </a:cubicBezTo>
                <a:cubicBezTo>
                  <a:pt x="14730525" y="3861106"/>
                  <a:pt x="14734495" y="3834772"/>
                  <a:pt x="14739259" y="3806042"/>
                </a:cubicBezTo>
                <a:cubicBezTo>
                  <a:pt x="14744817" y="3776513"/>
                  <a:pt x="14751169" y="3750178"/>
                  <a:pt x="14759108" y="3725438"/>
                </a:cubicBezTo>
                <a:cubicBezTo>
                  <a:pt x="14767048" y="3700698"/>
                  <a:pt x="14777370" y="3676757"/>
                  <a:pt x="14790867" y="3653608"/>
                </a:cubicBezTo>
                <a:cubicBezTo>
                  <a:pt x="14804365" y="3629668"/>
                  <a:pt x="14819450" y="3609716"/>
                  <a:pt x="14836917" y="3593756"/>
                </a:cubicBezTo>
                <a:cubicBezTo>
                  <a:pt x="14854385" y="3576997"/>
                  <a:pt x="14875028" y="3563435"/>
                  <a:pt x="14899641" y="3553857"/>
                </a:cubicBezTo>
                <a:cubicBezTo>
                  <a:pt x="14925048" y="3544279"/>
                  <a:pt x="14952043" y="3539491"/>
                  <a:pt x="14982214" y="3539491"/>
                </a:cubicBezTo>
                <a:close/>
                <a:moveTo>
                  <a:pt x="325025" y="3530702"/>
                </a:moveTo>
                <a:cubicBezTo>
                  <a:pt x="385251" y="3530702"/>
                  <a:pt x="436051" y="3551871"/>
                  <a:pt x="477425" y="3594202"/>
                </a:cubicBezTo>
                <a:lnTo>
                  <a:pt x="631292" y="3748862"/>
                </a:lnTo>
                <a:cubicBezTo>
                  <a:pt x="672666" y="3790179"/>
                  <a:pt x="693268" y="3840753"/>
                  <a:pt x="693268" y="3900527"/>
                </a:cubicBezTo>
                <a:cubicBezTo>
                  <a:pt x="693268" y="3961769"/>
                  <a:pt x="671368" y="4013810"/>
                  <a:pt x="627567" y="4056652"/>
                </a:cubicBezTo>
                <a:lnTo>
                  <a:pt x="693268" y="4122352"/>
                </a:lnTo>
                <a:cubicBezTo>
                  <a:pt x="736109" y="4078607"/>
                  <a:pt x="787925" y="4056652"/>
                  <a:pt x="848716" y="4056652"/>
                </a:cubicBezTo>
                <a:cubicBezTo>
                  <a:pt x="908434" y="4056652"/>
                  <a:pt x="959290" y="4077536"/>
                  <a:pt x="1001116" y="4119361"/>
                </a:cubicBezTo>
                <a:lnTo>
                  <a:pt x="1156451" y="4274808"/>
                </a:lnTo>
                <a:cubicBezTo>
                  <a:pt x="1198276" y="4316632"/>
                  <a:pt x="1219217" y="4367375"/>
                  <a:pt x="1219217" y="4427155"/>
                </a:cubicBezTo>
                <a:cubicBezTo>
                  <a:pt x="1219217" y="4486990"/>
                  <a:pt x="1198050" y="4537510"/>
                  <a:pt x="1155717" y="4578824"/>
                </a:cubicBezTo>
                <a:lnTo>
                  <a:pt x="1045876" y="4687926"/>
                </a:lnTo>
                <a:cubicBezTo>
                  <a:pt x="1004559" y="4729188"/>
                  <a:pt x="954041" y="4749902"/>
                  <a:pt x="894210" y="4749902"/>
                </a:cubicBezTo>
                <a:cubicBezTo>
                  <a:pt x="833984" y="4749902"/>
                  <a:pt x="783184" y="4728736"/>
                  <a:pt x="741866" y="4686402"/>
                </a:cubicBezTo>
                <a:lnTo>
                  <a:pt x="587999" y="4531751"/>
                </a:lnTo>
                <a:cubicBezTo>
                  <a:pt x="546626" y="4490432"/>
                  <a:pt x="525967" y="4439910"/>
                  <a:pt x="525967" y="4380077"/>
                </a:cubicBezTo>
                <a:cubicBezTo>
                  <a:pt x="525967" y="4318834"/>
                  <a:pt x="547868" y="4266851"/>
                  <a:pt x="591669" y="4223951"/>
                </a:cubicBezTo>
                <a:lnTo>
                  <a:pt x="525967" y="4158194"/>
                </a:lnTo>
                <a:cubicBezTo>
                  <a:pt x="483126" y="4202052"/>
                  <a:pt x="431310" y="4223951"/>
                  <a:pt x="370576" y="4223951"/>
                </a:cubicBezTo>
                <a:cubicBezTo>
                  <a:pt x="310858" y="4223951"/>
                  <a:pt x="260001" y="4203067"/>
                  <a:pt x="218176" y="4161241"/>
                </a:cubicBezTo>
                <a:cubicBezTo>
                  <a:pt x="218176" y="4161241"/>
                  <a:pt x="62785" y="4005851"/>
                  <a:pt x="62785" y="4005851"/>
                </a:cubicBezTo>
                <a:cubicBezTo>
                  <a:pt x="20960" y="3964026"/>
                  <a:pt x="19" y="3913227"/>
                  <a:pt x="19" y="3853453"/>
                </a:cubicBezTo>
                <a:cubicBezTo>
                  <a:pt x="19" y="3793678"/>
                  <a:pt x="21185" y="3743161"/>
                  <a:pt x="63519" y="3701787"/>
                </a:cubicBezTo>
                <a:lnTo>
                  <a:pt x="173359" y="3592734"/>
                </a:lnTo>
                <a:cubicBezTo>
                  <a:pt x="214677" y="3551418"/>
                  <a:pt x="265251" y="3530702"/>
                  <a:pt x="325025" y="3530702"/>
                </a:cubicBezTo>
                <a:close/>
                <a:moveTo>
                  <a:pt x="3178296" y="3513153"/>
                </a:moveTo>
                <a:lnTo>
                  <a:pt x="3267220" y="3693517"/>
                </a:lnTo>
                <a:lnTo>
                  <a:pt x="3465714" y="3722246"/>
                </a:lnTo>
                <a:lnTo>
                  <a:pt x="3322004" y="3861904"/>
                </a:lnTo>
                <a:lnTo>
                  <a:pt x="3356146" y="4059820"/>
                </a:lnTo>
                <a:lnTo>
                  <a:pt x="3178296" y="3966448"/>
                </a:lnTo>
                <a:lnTo>
                  <a:pt x="3000446" y="4059820"/>
                </a:lnTo>
                <a:lnTo>
                  <a:pt x="3034587" y="3861904"/>
                </a:lnTo>
                <a:lnTo>
                  <a:pt x="2890879" y="3722246"/>
                </a:lnTo>
                <a:cubicBezTo>
                  <a:pt x="2890879" y="3722246"/>
                  <a:pt x="3089372" y="3693517"/>
                  <a:pt x="3089372" y="3693517"/>
                </a:cubicBezTo>
                <a:close/>
                <a:moveTo>
                  <a:pt x="4113566" y="3505307"/>
                </a:moveTo>
                <a:cubicBezTo>
                  <a:pt x="4132632" y="3505307"/>
                  <a:pt x="4145724" y="3506479"/>
                  <a:pt x="4148096" y="3506479"/>
                </a:cubicBezTo>
                <a:cubicBezTo>
                  <a:pt x="4174367" y="3510079"/>
                  <a:pt x="4197036" y="3526740"/>
                  <a:pt x="4206614" y="3551853"/>
                </a:cubicBezTo>
                <a:cubicBezTo>
                  <a:pt x="4207758" y="3555370"/>
                  <a:pt x="4365218" y="3963293"/>
                  <a:pt x="4447543" y="4096895"/>
                </a:cubicBezTo>
                <a:cubicBezTo>
                  <a:pt x="4497624" y="4178011"/>
                  <a:pt x="4647964" y="4240042"/>
                  <a:pt x="4731435" y="4266243"/>
                </a:cubicBezTo>
                <a:cubicBezTo>
                  <a:pt x="4743386" y="4259126"/>
                  <a:pt x="4756478" y="4254355"/>
                  <a:pt x="4772031" y="4254355"/>
                </a:cubicBezTo>
                <a:lnTo>
                  <a:pt x="5141856" y="4254355"/>
                </a:lnTo>
                <a:cubicBezTo>
                  <a:pt x="5181129" y="4254355"/>
                  <a:pt x="5213378" y="4286500"/>
                  <a:pt x="5213378" y="4325927"/>
                </a:cubicBezTo>
                <a:lnTo>
                  <a:pt x="5213378" y="5184639"/>
                </a:lnTo>
                <a:cubicBezTo>
                  <a:pt x="5213378" y="5223981"/>
                  <a:pt x="5181129" y="5255038"/>
                  <a:pt x="5141856" y="5255038"/>
                </a:cubicBezTo>
                <a:lnTo>
                  <a:pt x="4760082" y="5256210"/>
                </a:lnTo>
                <a:cubicBezTo>
                  <a:pt x="4720717" y="5256210"/>
                  <a:pt x="4688468" y="5225237"/>
                  <a:pt x="4688468" y="5185811"/>
                </a:cubicBezTo>
                <a:cubicBezTo>
                  <a:pt x="4688468" y="5171580"/>
                  <a:pt x="4692069" y="5158437"/>
                  <a:pt x="4699276" y="5147724"/>
                </a:cubicBezTo>
                <a:cubicBezTo>
                  <a:pt x="4662285" y="5142867"/>
                  <a:pt x="4604998" y="5136924"/>
                  <a:pt x="4558428" y="5136924"/>
                </a:cubicBezTo>
                <a:cubicBezTo>
                  <a:pt x="4546569" y="5136924"/>
                  <a:pt x="4536988" y="5136924"/>
                  <a:pt x="4528643" y="5138180"/>
                </a:cubicBezTo>
                <a:cubicBezTo>
                  <a:pt x="4508349" y="5140523"/>
                  <a:pt x="4491649" y="5152494"/>
                  <a:pt x="4457121" y="5178695"/>
                </a:cubicBezTo>
                <a:cubicBezTo>
                  <a:pt x="4421271" y="5206151"/>
                  <a:pt x="4377167" y="5240724"/>
                  <a:pt x="4308015" y="5272953"/>
                </a:cubicBezTo>
                <a:cubicBezTo>
                  <a:pt x="4250725" y="5300328"/>
                  <a:pt x="4162418" y="5313468"/>
                  <a:pt x="4040727" y="5313468"/>
                </a:cubicBezTo>
                <a:cubicBezTo>
                  <a:pt x="3885645" y="5313468"/>
                  <a:pt x="3719844" y="5291955"/>
                  <a:pt x="3645949" y="5278896"/>
                </a:cubicBezTo>
                <a:cubicBezTo>
                  <a:pt x="3455014" y="5245495"/>
                  <a:pt x="3415650" y="5021236"/>
                  <a:pt x="3387008" y="4856659"/>
                </a:cubicBezTo>
                <a:cubicBezTo>
                  <a:pt x="3385865" y="4844687"/>
                  <a:pt x="3383493" y="4832799"/>
                  <a:pt x="3381120" y="4820912"/>
                </a:cubicBezTo>
                <a:cubicBezTo>
                  <a:pt x="3350102" y="4647971"/>
                  <a:pt x="3315482" y="4451165"/>
                  <a:pt x="3450269" y="4257873"/>
                </a:cubicBezTo>
                <a:cubicBezTo>
                  <a:pt x="3515904" y="4164869"/>
                  <a:pt x="3633999" y="4114808"/>
                  <a:pt x="3789083" y="4115981"/>
                </a:cubicBezTo>
                <a:cubicBezTo>
                  <a:pt x="3817725" y="4115981"/>
                  <a:pt x="3845139" y="4117153"/>
                  <a:pt x="3870180" y="4119580"/>
                </a:cubicBezTo>
                <a:cubicBezTo>
                  <a:pt x="3845139" y="4034867"/>
                  <a:pt x="3818867" y="3912063"/>
                  <a:pt x="3818867" y="3779633"/>
                </a:cubicBezTo>
                <a:cubicBezTo>
                  <a:pt x="3818867" y="3647197"/>
                  <a:pt x="3896450" y="3505307"/>
                  <a:pt x="4113566" y="3505307"/>
                </a:cubicBezTo>
                <a:close/>
                <a:moveTo>
                  <a:pt x="9130649" y="3499584"/>
                </a:moveTo>
                <a:lnTo>
                  <a:pt x="9166378" y="3585774"/>
                </a:lnTo>
                <a:lnTo>
                  <a:pt x="9046488" y="3635253"/>
                </a:lnTo>
                <a:lnTo>
                  <a:pt x="9010759" y="3549866"/>
                </a:lnTo>
                <a:cubicBezTo>
                  <a:pt x="9010759" y="3549866"/>
                  <a:pt x="9130649" y="3499584"/>
                  <a:pt x="9130649" y="3499584"/>
                </a:cubicBezTo>
                <a:close/>
                <a:moveTo>
                  <a:pt x="9938911" y="3497190"/>
                </a:moveTo>
                <a:lnTo>
                  <a:pt x="10059595" y="3545877"/>
                </a:lnTo>
                <a:cubicBezTo>
                  <a:pt x="10059595" y="3545877"/>
                  <a:pt x="10023866" y="3632062"/>
                  <a:pt x="10023866" y="3632062"/>
                </a:cubicBezTo>
                <a:lnTo>
                  <a:pt x="9903977" y="3582583"/>
                </a:lnTo>
                <a:close/>
                <a:moveTo>
                  <a:pt x="10502309" y="3454499"/>
                </a:moveTo>
                <a:lnTo>
                  <a:pt x="10439388" y="3517421"/>
                </a:lnTo>
                <a:lnTo>
                  <a:pt x="10439388" y="3591436"/>
                </a:lnTo>
                <a:lnTo>
                  <a:pt x="10527930" y="3591436"/>
                </a:lnTo>
                <a:lnTo>
                  <a:pt x="10527930" y="3679927"/>
                </a:lnTo>
                <a:lnTo>
                  <a:pt x="10601892" y="3679927"/>
                </a:lnTo>
                <a:cubicBezTo>
                  <a:pt x="10601892" y="3679927"/>
                  <a:pt x="10664813" y="3617004"/>
                  <a:pt x="10664813" y="3617004"/>
                </a:cubicBezTo>
                <a:close/>
                <a:moveTo>
                  <a:pt x="9952409" y="3334387"/>
                </a:moveTo>
                <a:lnTo>
                  <a:pt x="10082620" y="3334387"/>
                </a:lnTo>
                <a:lnTo>
                  <a:pt x="10082620" y="3427758"/>
                </a:lnTo>
                <a:lnTo>
                  <a:pt x="9952409" y="3427758"/>
                </a:lnTo>
                <a:cubicBezTo>
                  <a:pt x="9952409" y="3427758"/>
                  <a:pt x="9952409" y="3334387"/>
                  <a:pt x="9952409" y="3334387"/>
                </a:cubicBezTo>
                <a:close/>
                <a:moveTo>
                  <a:pt x="8986146" y="3334387"/>
                </a:moveTo>
                <a:lnTo>
                  <a:pt x="9116358" y="3334387"/>
                </a:lnTo>
                <a:lnTo>
                  <a:pt x="9116358" y="3427758"/>
                </a:lnTo>
                <a:lnTo>
                  <a:pt x="8986146" y="3427758"/>
                </a:lnTo>
                <a:cubicBezTo>
                  <a:pt x="8986146" y="3427758"/>
                  <a:pt x="8986146" y="3334387"/>
                  <a:pt x="8986146" y="3334387"/>
                </a:cubicBezTo>
                <a:close/>
                <a:moveTo>
                  <a:pt x="9044900" y="3130084"/>
                </a:moveTo>
                <a:lnTo>
                  <a:pt x="9165584" y="3179565"/>
                </a:lnTo>
                <a:lnTo>
                  <a:pt x="9129855" y="3265754"/>
                </a:lnTo>
                <a:lnTo>
                  <a:pt x="9009965" y="3216275"/>
                </a:lnTo>
                <a:cubicBezTo>
                  <a:pt x="9009965" y="3216275"/>
                  <a:pt x="9044900" y="3130084"/>
                  <a:pt x="9044900" y="3130084"/>
                </a:cubicBezTo>
                <a:close/>
                <a:moveTo>
                  <a:pt x="10022278" y="3126892"/>
                </a:moveTo>
                <a:lnTo>
                  <a:pt x="10058007" y="3212285"/>
                </a:lnTo>
                <a:lnTo>
                  <a:pt x="9938117" y="3262561"/>
                </a:lnTo>
                <a:lnTo>
                  <a:pt x="9902389" y="3177171"/>
                </a:lnTo>
                <a:cubicBezTo>
                  <a:pt x="9902389" y="3177171"/>
                  <a:pt x="10022278" y="3126892"/>
                  <a:pt x="10022278" y="3126892"/>
                </a:cubicBezTo>
                <a:close/>
                <a:moveTo>
                  <a:pt x="10944867" y="3022699"/>
                </a:moveTo>
                <a:cubicBezTo>
                  <a:pt x="10940276" y="3022699"/>
                  <a:pt x="10936363" y="3024355"/>
                  <a:pt x="10933126" y="3027535"/>
                </a:cubicBezTo>
                <a:lnTo>
                  <a:pt x="10558523" y="3402193"/>
                </a:lnTo>
                <a:cubicBezTo>
                  <a:pt x="10555306" y="3405411"/>
                  <a:pt x="10553688" y="3409287"/>
                  <a:pt x="10553688" y="3413934"/>
                </a:cubicBezTo>
                <a:cubicBezTo>
                  <a:pt x="10553688" y="3424056"/>
                  <a:pt x="10558730" y="3429098"/>
                  <a:pt x="10568909" y="3429098"/>
                </a:cubicBezTo>
                <a:cubicBezTo>
                  <a:pt x="10573500" y="3429098"/>
                  <a:pt x="10577432" y="3427537"/>
                  <a:pt x="10580650" y="3424263"/>
                </a:cubicBezTo>
                <a:lnTo>
                  <a:pt x="10955253" y="3049660"/>
                </a:lnTo>
                <a:cubicBezTo>
                  <a:pt x="10958470" y="3046424"/>
                  <a:pt x="10960088" y="3042548"/>
                  <a:pt x="10960088" y="3037921"/>
                </a:cubicBezTo>
                <a:cubicBezTo>
                  <a:pt x="10960088" y="3027779"/>
                  <a:pt x="10955008" y="3022699"/>
                  <a:pt x="10944867" y="3022699"/>
                </a:cubicBezTo>
                <a:close/>
                <a:moveTo>
                  <a:pt x="15247400" y="3018358"/>
                </a:moveTo>
                <a:cubicBezTo>
                  <a:pt x="15325209" y="3018358"/>
                  <a:pt x="15392697" y="3046289"/>
                  <a:pt x="15447481" y="3102153"/>
                </a:cubicBezTo>
                <a:cubicBezTo>
                  <a:pt x="15503059" y="3157218"/>
                  <a:pt x="15530848" y="3224255"/>
                  <a:pt x="15530848" y="3302464"/>
                </a:cubicBezTo>
                <a:cubicBezTo>
                  <a:pt x="15530848" y="3380673"/>
                  <a:pt x="15503059" y="3447709"/>
                  <a:pt x="15447481" y="3503575"/>
                </a:cubicBezTo>
                <a:cubicBezTo>
                  <a:pt x="15392697" y="3558646"/>
                  <a:pt x="15325209" y="3586573"/>
                  <a:pt x="15247400" y="3586573"/>
                </a:cubicBezTo>
                <a:cubicBezTo>
                  <a:pt x="15168797" y="3586573"/>
                  <a:pt x="15102104" y="3558646"/>
                  <a:pt x="15046526" y="3503575"/>
                </a:cubicBezTo>
                <a:cubicBezTo>
                  <a:pt x="14990948" y="3447709"/>
                  <a:pt x="14963159" y="3380673"/>
                  <a:pt x="14963159" y="3302464"/>
                </a:cubicBezTo>
                <a:cubicBezTo>
                  <a:pt x="14963159" y="3224255"/>
                  <a:pt x="14990948" y="3157218"/>
                  <a:pt x="15046526" y="3102153"/>
                </a:cubicBezTo>
                <a:cubicBezTo>
                  <a:pt x="15102104" y="3046289"/>
                  <a:pt x="15168797" y="3018358"/>
                  <a:pt x="15247400" y="3018358"/>
                </a:cubicBezTo>
                <a:close/>
                <a:moveTo>
                  <a:pt x="9534780" y="3015963"/>
                </a:moveTo>
                <a:cubicBezTo>
                  <a:pt x="9736449" y="3015963"/>
                  <a:pt x="9900007" y="3179565"/>
                  <a:pt x="9900007" y="3381471"/>
                </a:cubicBezTo>
                <a:cubicBezTo>
                  <a:pt x="9900007" y="3582583"/>
                  <a:pt x="9736449" y="3746987"/>
                  <a:pt x="9534780" y="3746987"/>
                </a:cubicBezTo>
                <a:cubicBezTo>
                  <a:pt x="9332318" y="3746987"/>
                  <a:pt x="9168760" y="3582583"/>
                  <a:pt x="9168760" y="3381471"/>
                </a:cubicBezTo>
                <a:cubicBezTo>
                  <a:pt x="9168760" y="3179565"/>
                  <a:pt x="9332318" y="3015963"/>
                  <a:pt x="9534780" y="3015963"/>
                </a:cubicBezTo>
                <a:close/>
                <a:moveTo>
                  <a:pt x="2827369" y="3010012"/>
                </a:moveTo>
                <a:cubicBezTo>
                  <a:pt x="2808531" y="3013242"/>
                  <a:pt x="2790912" y="3017941"/>
                  <a:pt x="2780108" y="3028830"/>
                </a:cubicBezTo>
                <a:cubicBezTo>
                  <a:pt x="2752776" y="3056004"/>
                  <a:pt x="2730531" y="3104600"/>
                  <a:pt x="2730531" y="3137158"/>
                </a:cubicBezTo>
                <a:cubicBezTo>
                  <a:pt x="2730531" y="3148123"/>
                  <a:pt x="2737775" y="3148123"/>
                  <a:pt x="2741259" y="3148123"/>
                </a:cubicBezTo>
                <a:cubicBezTo>
                  <a:pt x="2765477" y="3148123"/>
                  <a:pt x="2799945" y="3123974"/>
                  <a:pt x="2827369" y="3010012"/>
                </a:cubicBezTo>
                <a:close/>
                <a:moveTo>
                  <a:pt x="16301000" y="2991224"/>
                </a:moveTo>
                <a:lnTo>
                  <a:pt x="16584448" y="3274533"/>
                </a:lnTo>
                <a:lnTo>
                  <a:pt x="16772618" y="3117315"/>
                </a:lnTo>
                <a:lnTo>
                  <a:pt x="16898860" y="3557846"/>
                </a:lnTo>
                <a:lnTo>
                  <a:pt x="16081070" y="3557846"/>
                </a:lnTo>
                <a:lnTo>
                  <a:pt x="16081070" y="3274533"/>
                </a:lnTo>
                <a:cubicBezTo>
                  <a:pt x="16081070" y="3274533"/>
                  <a:pt x="16301000" y="2991224"/>
                  <a:pt x="16301000" y="2991224"/>
                </a:cubicBezTo>
                <a:close/>
                <a:moveTo>
                  <a:pt x="9888891" y="2960900"/>
                </a:moveTo>
                <a:lnTo>
                  <a:pt x="9954791" y="3026338"/>
                </a:lnTo>
                <a:lnTo>
                  <a:pt x="9862690" y="3118113"/>
                </a:lnTo>
                <a:lnTo>
                  <a:pt x="9796791" y="3052673"/>
                </a:lnTo>
                <a:cubicBezTo>
                  <a:pt x="9796791" y="3052673"/>
                  <a:pt x="9888891" y="2960900"/>
                  <a:pt x="9888891" y="2960900"/>
                </a:cubicBezTo>
                <a:close/>
                <a:moveTo>
                  <a:pt x="9179875" y="2960900"/>
                </a:moveTo>
                <a:lnTo>
                  <a:pt x="9271976" y="3052673"/>
                </a:lnTo>
                <a:cubicBezTo>
                  <a:pt x="9271976" y="3052673"/>
                  <a:pt x="9206076" y="3118113"/>
                  <a:pt x="9206076" y="3118113"/>
                </a:cubicBezTo>
                <a:lnTo>
                  <a:pt x="9113976" y="3026338"/>
                </a:lnTo>
                <a:close/>
                <a:moveTo>
                  <a:pt x="3788603" y="2946505"/>
                </a:moveTo>
                <a:cubicBezTo>
                  <a:pt x="3730256" y="2946505"/>
                  <a:pt x="3683024" y="2993715"/>
                  <a:pt x="3683024" y="3052062"/>
                </a:cubicBezTo>
                <a:cubicBezTo>
                  <a:pt x="3683024" y="3110407"/>
                  <a:pt x="3730256" y="3157640"/>
                  <a:pt x="3788603" y="3157640"/>
                </a:cubicBezTo>
                <a:cubicBezTo>
                  <a:pt x="3846948" y="3157640"/>
                  <a:pt x="3894161" y="3110427"/>
                  <a:pt x="3894161" y="3052062"/>
                </a:cubicBezTo>
                <a:cubicBezTo>
                  <a:pt x="3894161" y="2993715"/>
                  <a:pt x="3846948" y="2946505"/>
                  <a:pt x="3788603" y="2946505"/>
                </a:cubicBezTo>
                <a:close/>
                <a:moveTo>
                  <a:pt x="15955622" y="2928977"/>
                </a:moveTo>
                <a:cubicBezTo>
                  <a:pt x="15955622" y="2928977"/>
                  <a:pt x="16018346" y="2928977"/>
                  <a:pt x="16018346" y="2928977"/>
                </a:cubicBezTo>
                <a:lnTo>
                  <a:pt x="16018346" y="3620091"/>
                </a:lnTo>
                <a:lnTo>
                  <a:pt x="16961584" y="3620091"/>
                </a:lnTo>
                <a:lnTo>
                  <a:pt x="16961584" y="3683142"/>
                </a:lnTo>
                <a:lnTo>
                  <a:pt x="15955622" y="3683142"/>
                </a:lnTo>
                <a:close/>
                <a:moveTo>
                  <a:pt x="10925163" y="2908400"/>
                </a:moveTo>
                <a:lnTo>
                  <a:pt x="11212501" y="3195738"/>
                </a:lnTo>
                <a:lnTo>
                  <a:pt x="10637826" y="3770415"/>
                </a:lnTo>
                <a:lnTo>
                  <a:pt x="10350488" y="3770415"/>
                </a:lnTo>
                <a:lnTo>
                  <a:pt x="10350488" y="3483074"/>
                </a:lnTo>
                <a:cubicBezTo>
                  <a:pt x="10350488" y="3483074"/>
                  <a:pt x="10925163" y="2908400"/>
                  <a:pt x="10925163" y="2908400"/>
                </a:cubicBezTo>
                <a:close/>
                <a:moveTo>
                  <a:pt x="9365664" y="2857947"/>
                </a:moveTo>
                <a:cubicBezTo>
                  <a:pt x="9365664" y="2857947"/>
                  <a:pt x="9415685" y="2977657"/>
                  <a:pt x="9415685" y="2977657"/>
                </a:cubicBezTo>
                <a:lnTo>
                  <a:pt x="9329936" y="3013570"/>
                </a:lnTo>
                <a:lnTo>
                  <a:pt x="9279916" y="2893860"/>
                </a:lnTo>
                <a:close/>
                <a:moveTo>
                  <a:pt x="9699132" y="2856351"/>
                </a:moveTo>
                <a:cubicBezTo>
                  <a:pt x="9699132" y="2856351"/>
                  <a:pt x="9785675" y="2891465"/>
                  <a:pt x="9785675" y="2891465"/>
                </a:cubicBezTo>
                <a:lnTo>
                  <a:pt x="9735655" y="3011974"/>
                </a:lnTo>
                <a:lnTo>
                  <a:pt x="9649906" y="2976859"/>
                </a:lnTo>
                <a:close/>
                <a:moveTo>
                  <a:pt x="6650071" y="2844912"/>
                </a:moveTo>
                <a:cubicBezTo>
                  <a:pt x="6610608" y="2844912"/>
                  <a:pt x="6578635" y="2876906"/>
                  <a:pt x="6578635" y="2916345"/>
                </a:cubicBezTo>
                <a:cubicBezTo>
                  <a:pt x="6578635" y="2955818"/>
                  <a:pt x="6610608" y="2987789"/>
                  <a:pt x="6650071" y="2987789"/>
                </a:cubicBezTo>
                <a:cubicBezTo>
                  <a:pt x="6689541" y="2987789"/>
                  <a:pt x="6721507" y="2955818"/>
                  <a:pt x="6721507" y="2916345"/>
                </a:cubicBezTo>
                <a:cubicBezTo>
                  <a:pt x="6721507" y="2876906"/>
                  <a:pt x="6689541" y="2844912"/>
                  <a:pt x="6650071" y="2844912"/>
                </a:cubicBezTo>
                <a:close/>
                <a:moveTo>
                  <a:pt x="6459591" y="2844912"/>
                </a:moveTo>
                <a:cubicBezTo>
                  <a:pt x="6420150" y="2844912"/>
                  <a:pt x="6388137" y="2876906"/>
                  <a:pt x="6388137" y="2916345"/>
                </a:cubicBezTo>
                <a:cubicBezTo>
                  <a:pt x="6388137" y="2955818"/>
                  <a:pt x="6420150" y="2987788"/>
                  <a:pt x="6459591" y="2987788"/>
                </a:cubicBezTo>
                <a:cubicBezTo>
                  <a:pt x="6460882" y="2987788"/>
                  <a:pt x="6462197" y="2987669"/>
                  <a:pt x="6463494" y="2987551"/>
                </a:cubicBezTo>
                <a:cubicBezTo>
                  <a:pt x="6501120" y="2985526"/>
                  <a:pt x="6531008" y="2954488"/>
                  <a:pt x="6531008" y="2916345"/>
                </a:cubicBezTo>
                <a:cubicBezTo>
                  <a:pt x="6531008" y="2878216"/>
                  <a:pt x="6501120" y="2847174"/>
                  <a:pt x="6463494" y="2845150"/>
                </a:cubicBezTo>
                <a:cubicBezTo>
                  <a:pt x="6462197" y="2845097"/>
                  <a:pt x="6460882" y="2844912"/>
                  <a:pt x="6459591" y="2844912"/>
                </a:cubicBezTo>
                <a:close/>
                <a:moveTo>
                  <a:pt x="6256379" y="2844911"/>
                </a:moveTo>
                <a:cubicBezTo>
                  <a:pt x="6216887" y="2844911"/>
                  <a:pt x="6184934" y="2876906"/>
                  <a:pt x="6184934" y="2916345"/>
                </a:cubicBezTo>
                <a:cubicBezTo>
                  <a:pt x="6184934" y="2955818"/>
                  <a:pt x="6216887" y="2987788"/>
                  <a:pt x="6256379" y="2987788"/>
                </a:cubicBezTo>
                <a:cubicBezTo>
                  <a:pt x="6295853" y="2987788"/>
                  <a:pt x="6327809" y="2955818"/>
                  <a:pt x="6327809" y="2916345"/>
                </a:cubicBezTo>
                <a:cubicBezTo>
                  <a:pt x="6327809" y="2876906"/>
                  <a:pt x="6295853" y="2844911"/>
                  <a:pt x="6256379" y="2844911"/>
                </a:cubicBezTo>
                <a:close/>
                <a:moveTo>
                  <a:pt x="6053201" y="2844911"/>
                </a:moveTo>
                <a:cubicBezTo>
                  <a:pt x="6013737" y="2844911"/>
                  <a:pt x="5981735" y="2876906"/>
                  <a:pt x="5981735" y="2916344"/>
                </a:cubicBezTo>
                <a:cubicBezTo>
                  <a:pt x="5981735" y="2955816"/>
                  <a:pt x="6013737" y="2987788"/>
                  <a:pt x="6053201" y="2987788"/>
                </a:cubicBezTo>
                <a:cubicBezTo>
                  <a:pt x="6092650" y="2987788"/>
                  <a:pt x="6124611" y="2955816"/>
                  <a:pt x="6124611" y="2916344"/>
                </a:cubicBezTo>
                <a:cubicBezTo>
                  <a:pt x="6124611" y="2876906"/>
                  <a:pt x="6092650" y="2844911"/>
                  <a:pt x="6053201" y="2844911"/>
                </a:cubicBezTo>
                <a:close/>
                <a:moveTo>
                  <a:pt x="9487936" y="2833208"/>
                </a:moveTo>
                <a:lnTo>
                  <a:pt x="9580831" y="2833208"/>
                </a:lnTo>
                <a:cubicBezTo>
                  <a:pt x="9580831" y="2833208"/>
                  <a:pt x="9580831" y="2963294"/>
                  <a:pt x="9580831" y="2963294"/>
                </a:cubicBezTo>
                <a:lnTo>
                  <a:pt x="9487936" y="2963294"/>
                </a:lnTo>
                <a:close/>
                <a:moveTo>
                  <a:pt x="5550673" y="2831611"/>
                </a:moveTo>
                <a:cubicBezTo>
                  <a:pt x="5550673" y="2831611"/>
                  <a:pt x="5834932" y="2831611"/>
                  <a:pt x="5834932" y="2831611"/>
                </a:cubicBezTo>
                <a:lnTo>
                  <a:pt x="5834932" y="3257772"/>
                </a:lnTo>
                <a:lnTo>
                  <a:pt x="6457398" y="3257772"/>
                </a:lnTo>
                <a:lnTo>
                  <a:pt x="6457398" y="3440527"/>
                </a:lnTo>
                <a:lnTo>
                  <a:pt x="5805556" y="3440527"/>
                </a:lnTo>
                <a:lnTo>
                  <a:pt x="5645163" y="3611312"/>
                </a:lnTo>
                <a:lnTo>
                  <a:pt x="5645163" y="3440527"/>
                </a:lnTo>
                <a:lnTo>
                  <a:pt x="5550673" y="3440527"/>
                </a:lnTo>
                <a:close/>
                <a:moveTo>
                  <a:pt x="13677888" y="2819513"/>
                </a:moveTo>
                <a:lnTo>
                  <a:pt x="13677888" y="3894255"/>
                </a:lnTo>
                <a:lnTo>
                  <a:pt x="14392263" y="3894255"/>
                </a:lnTo>
                <a:cubicBezTo>
                  <a:pt x="14392263" y="3894255"/>
                  <a:pt x="14392263" y="2819513"/>
                  <a:pt x="14392263" y="2819513"/>
                </a:cubicBezTo>
                <a:close/>
                <a:moveTo>
                  <a:pt x="16772618" y="2763778"/>
                </a:moveTo>
                <a:lnTo>
                  <a:pt x="16828990" y="2763778"/>
                </a:lnTo>
                <a:lnTo>
                  <a:pt x="16828990" y="2842784"/>
                </a:lnTo>
                <a:lnTo>
                  <a:pt x="16772618" y="2842784"/>
                </a:lnTo>
                <a:cubicBezTo>
                  <a:pt x="16772618" y="2842784"/>
                  <a:pt x="16772618" y="2763778"/>
                  <a:pt x="16772618" y="2763778"/>
                </a:cubicBezTo>
                <a:close/>
                <a:moveTo>
                  <a:pt x="16678136" y="2734249"/>
                </a:moveTo>
                <a:lnTo>
                  <a:pt x="16730538" y="2755797"/>
                </a:lnTo>
                <a:lnTo>
                  <a:pt x="16700368" y="2829217"/>
                </a:lnTo>
                <a:cubicBezTo>
                  <a:pt x="16700368" y="2829217"/>
                  <a:pt x="16647964" y="2807670"/>
                  <a:pt x="16647964" y="2807670"/>
                </a:cubicBezTo>
                <a:close/>
                <a:moveTo>
                  <a:pt x="16925854" y="2732653"/>
                </a:moveTo>
                <a:lnTo>
                  <a:pt x="16956026" y="2806074"/>
                </a:lnTo>
                <a:lnTo>
                  <a:pt x="16903624" y="2828419"/>
                </a:lnTo>
                <a:cubicBezTo>
                  <a:pt x="16903624" y="2828419"/>
                  <a:pt x="16873452" y="2754999"/>
                  <a:pt x="16873452" y="2754999"/>
                </a:cubicBezTo>
                <a:close/>
                <a:moveTo>
                  <a:pt x="11144953" y="2715096"/>
                </a:moveTo>
                <a:cubicBezTo>
                  <a:pt x="11169566" y="2715096"/>
                  <a:pt x="11190209" y="2723875"/>
                  <a:pt x="11207677" y="2741432"/>
                </a:cubicBezTo>
                <a:cubicBezTo>
                  <a:pt x="11207677" y="2741432"/>
                  <a:pt x="11370441" y="2903438"/>
                  <a:pt x="11370441" y="2903438"/>
                </a:cubicBezTo>
                <a:cubicBezTo>
                  <a:pt x="11387114" y="2921795"/>
                  <a:pt x="11395848" y="2942546"/>
                  <a:pt x="11395848" y="2966486"/>
                </a:cubicBezTo>
                <a:cubicBezTo>
                  <a:pt x="11395848" y="2991224"/>
                  <a:pt x="11387114" y="3011974"/>
                  <a:pt x="11370441" y="3028731"/>
                </a:cubicBezTo>
                <a:lnTo>
                  <a:pt x="11255315" y="3143650"/>
                </a:lnTo>
                <a:lnTo>
                  <a:pt x="10967898" y="2855553"/>
                </a:lnTo>
                <a:lnTo>
                  <a:pt x="11082229" y="2741432"/>
                </a:lnTo>
                <a:cubicBezTo>
                  <a:pt x="11098903" y="2723875"/>
                  <a:pt x="11119546" y="2715096"/>
                  <a:pt x="11144953" y="2715096"/>
                </a:cubicBezTo>
                <a:close/>
                <a:moveTo>
                  <a:pt x="13881088" y="2703628"/>
                </a:moveTo>
                <a:cubicBezTo>
                  <a:pt x="13881088" y="2703628"/>
                  <a:pt x="13881088" y="2738552"/>
                  <a:pt x="13881088" y="2738552"/>
                </a:cubicBezTo>
                <a:lnTo>
                  <a:pt x="14185888" y="2738552"/>
                </a:lnTo>
                <a:lnTo>
                  <a:pt x="14185888" y="2703628"/>
                </a:lnTo>
                <a:close/>
                <a:moveTo>
                  <a:pt x="14290644" y="2692515"/>
                </a:moveTo>
                <a:cubicBezTo>
                  <a:pt x="14274838" y="2692515"/>
                  <a:pt x="14262088" y="2705323"/>
                  <a:pt x="14262088" y="2721090"/>
                </a:cubicBezTo>
                <a:cubicBezTo>
                  <a:pt x="14262088" y="2736915"/>
                  <a:pt x="14274838" y="2749665"/>
                  <a:pt x="14290644" y="2749665"/>
                </a:cubicBezTo>
                <a:cubicBezTo>
                  <a:pt x="14306411" y="2749665"/>
                  <a:pt x="14319238" y="2736915"/>
                  <a:pt x="14319238" y="2721090"/>
                </a:cubicBezTo>
                <a:cubicBezTo>
                  <a:pt x="14319238" y="2705323"/>
                  <a:pt x="14306411" y="2692515"/>
                  <a:pt x="14290644" y="2692515"/>
                </a:cubicBezTo>
                <a:close/>
                <a:moveTo>
                  <a:pt x="2819936" y="2692512"/>
                </a:moveTo>
                <a:cubicBezTo>
                  <a:pt x="2898641" y="2692512"/>
                  <a:pt x="2982351" y="2718925"/>
                  <a:pt x="3043812" y="2763164"/>
                </a:cubicBezTo>
                <a:cubicBezTo>
                  <a:pt x="3098564" y="2802661"/>
                  <a:pt x="3163919" y="2875804"/>
                  <a:pt x="3163919" y="3000078"/>
                </a:cubicBezTo>
                <a:cubicBezTo>
                  <a:pt x="3163919" y="3057644"/>
                  <a:pt x="3146468" y="3118985"/>
                  <a:pt x="3117162" y="3164193"/>
                </a:cubicBezTo>
                <a:cubicBezTo>
                  <a:pt x="3078159" y="3224461"/>
                  <a:pt x="3020590" y="3256273"/>
                  <a:pt x="2950750" y="3256273"/>
                </a:cubicBezTo>
                <a:cubicBezTo>
                  <a:pt x="2898502" y="3256273"/>
                  <a:pt x="2874272" y="3243223"/>
                  <a:pt x="2845174" y="3219754"/>
                </a:cubicBezTo>
                <a:cubicBezTo>
                  <a:pt x="2811976" y="3242149"/>
                  <a:pt x="2782358" y="3256273"/>
                  <a:pt x="2730594" y="3256273"/>
                </a:cubicBezTo>
                <a:cubicBezTo>
                  <a:pt x="2651577" y="3256273"/>
                  <a:pt x="2594217" y="3208192"/>
                  <a:pt x="2594217" y="3141900"/>
                </a:cubicBezTo>
                <a:cubicBezTo>
                  <a:pt x="2594217" y="3082397"/>
                  <a:pt x="2624636" y="3008975"/>
                  <a:pt x="2668228" y="2963319"/>
                </a:cubicBezTo>
                <a:cubicBezTo>
                  <a:pt x="2707407" y="2922504"/>
                  <a:pt x="2763480" y="2895364"/>
                  <a:pt x="2909903" y="2895364"/>
                </a:cubicBezTo>
                <a:cubicBezTo>
                  <a:pt x="2922662" y="2895364"/>
                  <a:pt x="2936185" y="2895570"/>
                  <a:pt x="2950160" y="2895987"/>
                </a:cubicBezTo>
                <a:lnTo>
                  <a:pt x="2976162" y="2896748"/>
                </a:lnTo>
                <a:lnTo>
                  <a:pt x="2970983" y="2922228"/>
                </a:lnTo>
                <a:lnTo>
                  <a:pt x="2939591" y="3077239"/>
                </a:lnTo>
                <a:cubicBezTo>
                  <a:pt x="2939105" y="3079731"/>
                  <a:pt x="2938479" y="3082743"/>
                  <a:pt x="2937853" y="3086066"/>
                </a:cubicBezTo>
                <a:cubicBezTo>
                  <a:pt x="2935385" y="3098665"/>
                  <a:pt x="2931145" y="3119781"/>
                  <a:pt x="2931145" y="3128539"/>
                </a:cubicBezTo>
                <a:cubicBezTo>
                  <a:pt x="2931145" y="3142350"/>
                  <a:pt x="2937019" y="3147785"/>
                  <a:pt x="2952037" y="3147785"/>
                </a:cubicBezTo>
                <a:cubicBezTo>
                  <a:pt x="2977831" y="3147785"/>
                  <a:pt x="2998377" y="3130823"/>
                  <a:pt x="3013186" y="3097454"/>
                </a:cubicBezTo>
                <a:cubicBezTo>
                  <a:pt x="3027056" y="3065987"/>
                  <a:pt x="3032062" y="3028083"/>
                  <a:pt x="3032062" y="3005235"/>
                </a:cubicBezTo>
                <a:cubicBezTo>
                  <a:pt x="3032062" y="2944938"/>
                  <a:pt x="3011447" y="2893771"/>
                  <a:pt x="2972443" y="2857319"/>
                </a:cubicBezTo>
                <a:cubicBezTo>
                  <a:pt x="2933092" y="2820488"/>
                  <a:pt x="2877749" y="2801068"/>
                  <a:pt x="2812323" y="2801068"/>
                </a:cubicBezTo>
                <a:cubicBezTo>
                  <a:pt x="2679423" y="2801068"/>
                  <a:pt x="2544854" y="2912500"/>
                  <a:pt x="2544854" y="3125458"/>
                </a:cubicBezTo>
                <a:cubicBezTo>
                  <a:pt x="2544854" y="3188358"/>
                  <a:pt x="2565643" y="3240593"/>
                  <a:pt x="2604891" y="3276559"/>
                </a:cubicBezTo>
                <a:cubicBezTo>
                  <a:pt x="2644277" y="3312630"/>
                  <a:pt x="2701253" y="3331703"/>
                  <a:pt x="2769601" y="3331703"/>
                </a:cubicBezTo>
                <a:cubicBezTo>
                  <a:pt x="2873194" y="3331703"/>
                  <a:pt x="2957113" y="3294870"/>
                  <a:pt x="3032409" y="3255097"/>
                </a:cubicBezTo>
                <a:lnTo>
                  <a:pt x="3052746" y="3244331"/>
                </a:lnTo>
                <a:lnTo>
                  <a:pt x="3062445" y="3265204"/>
                </a:lnTo>
                <a:lnTo>
                  <a:pt x="3092690" y="3329937"/>
                </a:lnTo>
                <a:lnTo>
                  <a:pt x="3101415" y="3348734"/>
                </a:lnTo>
                <a:lnTo>
                  <a:pt x="3083235" y="3358530"/>
                </a:lnTo>
                <a:cubicBezTo>
                  <a:pt x="2983671" y="3411977"/>
                  <a:pt x="2873055" y="3440224"/>
                  <a:pt x="2763307" y="3440224"/>
                </a:cubicBezTo>
                <a:cubicBezTo>
                  <a:pt x="2673443" y="3440224"/>
                  <a:pt x="2589422" y="3413777"/>
                  <a:pt x="2526776" y="3365730"/>
                </a:cubicBezTo>
                <a:cubicBezTo>
                  <a:pt x="2452349" y="3308614"/>
                  <a:pt x="2413032" y="3224842"/>
                  <a:pt x="2413032" y="3123415"/>
                </a:cubicBezTo>
                <a:cubicBezTo>
                  <a:pt x="2413032" y="3018772"/>
                  <a:pt x="2449533" y="2913642"/>
                  <a:pt x="2513185" y="2834957"/>
                </a:cubicBezTo>
                <a:cubicBezTo>
                  <a:pt x="2565816" y="2769984"/>
                  <a:pt x="2661763" y="2692512"/>
                  <a:pt x="2819936" y="2692512"/>
                </a:cubicBezTo>
                <a:close/>
                <a:moveTo>
                  <a:pt x="17001282" y="2668809"/>
                </a:moveTo>
                <a:lnTo>
                  <a:pt x="17057654" y="2724673"/>
                </a:lnTo>
                <a:lnTo>
                  <a:pt x="17017162" y="2765374"/>
                </a:lnTo>
                <a:lnTo>
                  <a:pt x="16961584" y="2708711"/>
                </a:lnTo>
                <a:cubicBezTo>
                  <a:pt x="16961584" y="2708711"/>
                  <a:pt x="17001282" y="2668809"/>
                  <a:pt x="17001282" y="2668809"/>
                </a:cubicBezTo>
                <a:close/>
                <a:moveTo>
                  <a:pt x="16600328" y="2668809"/>
                </a:moveTo>
                <a:lnTo>
                  <a:pt x="16640820" y="2708711"/>
                </a:lnTo>
                <a:cubicBezTo>
                  <a:pt x="16640820" y="2708711"/>
                  <a:pt x="16584448" y="2765374"/>
                  <a:pt x="16584448" y="2765374"/>
                </a:cubicBezTo>
                <a:lnTo>
                  <a:pt x="16543956" y="2724673"/>
                </a:lnTo>
                <a:close/>
                <a:moveTo>
                  <a:pt x="12135475" y="2641701"/>
                </a:moveTo>
                <a:lnTo>
                  <a:pt x="12135475" y="2899827"/>
                </a:lnTo>
                <a:lnTo>
                  <a:pt x="11887188" y="2899980"/>
                </a:lnTo>
                <a:cubicBezTo>
                  <a:pt x="11887188" y="2899980"/>
                  <a:pt x="11887188" y="3040314"/>
                  <a:pt x="11887188" y="3040314"/>
                </a:cubicBezTo>
                <a:lnTo>
                  <a:pt x="12135475" y="3040314"/>
                </a:lnTo>
                <a:lnTo>
                  <a:pt x="12135475" y="3300515"/>
                </a:lnTo>
                <a:lnTo>
                  <a:pt x="12280243" y="3300515"/>
                </a:lnTo>
                <a:lnTo>
                  <a:pt x="12280243" y="3040131"/>
                </a:lnTo>
                <a:lnTo>
                  <a:pt x="12499963" y="3040131"/>
                </a:lnTo>
                <a:lnTo>
                  <a:pt x="12499963" y="2899980"/>
                </a:lnTo>
                <a:lnTo>
                  <a:pt x="12280243" y="2899980"/>
                </a:lnTo>
                <a:lnTo>
                  <a:pt x="12280243" y="2641701"/>
                </a:lnTo>
                <a:close/>
                <a:moveTo>
                  <a:pt x="13702761" y="2629015"/>
                </a:moveTo>
                <a:lnTo>
                  <a:pt x="14360958" y="2629015"/>
                </a:lnTo>
                <a:cubicBezTo>
                  <a:pt x="14423914" y="2629015"/>
                  <a:pt x="14474895" y="2680053"/>
                  <a:pt x="14474813" y="2742890"/>
                </a:cubicBezTo>
                <a:lnTo>
                  <a:pt x="14474813" y="4078903"/>
                </a:lnTo>
                <a:cubicBezTo>
                  <a:pt x="14474813" y="4141740"/>
                  <a:pt x="14423832" y="4192704"/>
                  <a:pt x="14360958" y="4192704"/>
                </a:cubicBezTo>
                <a:lnTo>
                  <a:pt x="13702761" y="4192704"/>
                </a:lnTo>
                <a:cubicBezTo>
                  <a:pt x="13640010" y="4192704"/>
                  <a:pt x="13588988" y="4141740"/>
                  <a:pt x="13588988" y="4078903"/>
                </a:cubicBezTo>
                <a:lnTo>
                  <a:pt x="13588988" y="2742890"/>
                </a:lnTo>
                <a:cubicBezTo>
                  <a:pt x="13588988" y="2680053"/>
                  <a:pt x="13640010" y="2629015"/>
                  <a:pt x="13702761" y="2629015"/>
                </a:cubicBezTo>
                <a:close/>
                <a:moveTo>
                  <a:pt x="5867440" y="2603614"/>
                </a:moveTo>
                <a:lnTo>
                  <a:pt x="6807236" y="2603614"/>
                </a:lnTo>
                <a:lnTo>
                  <a:pt x="6807236" y="3232722"/>
                </a:lnTo>
                <a:lnTo>
                  <a:pt x="6705813" y="3232722"/>
                </a:lnTo>
                <a:lnTo>
                  <a:pt x="6705813" y="3413237"/>
                </a:lnTo>
                <a:lnTo>
                  <a:pt x="6542654" y="3232722"/>
                </a:lnTo>
                <a:lnTo>
                  <a:pt x="5867440" y="3232722"/>
                </a:lnTo>
                <a:cubicBezTo>
                  <a:pt x="5867440" y="3232722"/>
                  <a:pt x="5867440" y="2603614"/>
                  <a:pt x="5867440" y="2603614"/>
                </a:cubicBezTo>
                <a:close/>
                <a:moveTo>
                  <a:pt x="16554276" y="2581023"/>
                </a:moveTo>
                <a:lnTo>
                  <a:pt x="16576508" y="2632896"/>
                </a:lnTo>
                <a:lnTo>
                  <a:pt x="16503462" y="2664020"/>
                </a:lnTo>
                <a:lnTo>
                  <a:pt x="16481232" y="2611349"/>
                </a:lnTo>
                <a:cubicBezTo>
                  <a:pt x="16481232" y="2611349"/>
                  <a:pt x="16554276" y="2581023"/>
                  <a:pt x="16554276" y="2581023"/>
                </a:cubicBezTo>
                <a:close/>
                <a:moveTo>
                  <a:pt x="17048126" y="2579428"/>
                </a:moveTo>
                <a:cubicBezTo>
                  <a:pt x="17048126" y="2579428"/>
                  <a:pt x="17121172" y="2608955"/>
                  <a:pt x="17121172" y="2608955"/>
                </a:cubicBezTo>
                <a:lnTo>
                  <a:pt x="17099734" y="2661626"/>
                </a:lnTo>
                <a:lnTo>
                  <a:pt x="17025896" y="2631300"/>
                </a:lnTo>
                <a:close/>
                <a:moveTo>
                  <a:pt x="7765069" y="2533142"/>
                </a:moveTo>
                <a:cubicBezTo>
                  <a:pt x="7854738" y="2533142"/>
                  <a:pt x="7936517" y="2557880"/>
                  <a:pt x="8010356" y="2608157"/>
                </a:cubicBezTo>
                <a:cubicBezTo>
                  <a:pt x="8083402" y="2658433"/>
                  <a:pt x="8136598" y="2723875"/>
                  <a:pt x="8170738" y="2805276"/>
                </a:cubicBezTo>
                <a:cubicBezTo>
                  <a:pt x="8210437" y="2770162"/>
                  <a:pt x="8258075" y="2751807"/>
                  <a:pt x="8312859" y="2751807"/>
                </a:cubicBezTo>
                <a:cubicBezTo>
                  <a:pt x="8373201" y="2751807"/>
                  <a:pt x="8424809" y="2773354"/>
                  <a:pt x="8467683" y="2816449"/>
                </a:cubicBezTo>
                <a:cubicBezTo>
                  <a:pt x="8510558" y="2859543"/>
                  <a:pt x="8531995" y="2910621"/>
                  <a:pt x="8531995" y="2971273"/>
                </a:cubicBezTo>
                <a:cubicBezTo>
                  <a:pt x="8531995" y="3014367"/>
                  <a:pt x="8520085" y="3053470"/>
                  <a:pt x="8497060" y="3089384"/>
                </a:cubicBezTo>
                <a:cubicBezTo>
                  <a:pt x="8570900" y="3106941"/>
                  <a:pt x="8631241" y="3145247"/>
                  <a:pt x="8679674" y="3205102"/>
                </a:cubicBezTo>
                <a:cubicBezTo>
                  <a:pt x="8727312" y="3264158"/>
                  <a:pt x="8751131" y="3332790"/>
                  <a:pt x="8751131" y="3410201"/>
                </a:cubicBezTo>
                <a:cubicBezTo>
                  <a:pt x="8751131" y="3500382"/>
                  <a:pt x="8719372" y="3578594"/>
                  <a:pt x="8655061" y="3642436"/>
                </a:cubicBezTo>
                <a:cubicBezTo>
                  <a:pt x="8590749" y="3707083"/>
                  <a:pt x="8512940" y="3739005"/>
                  <a:pt x="8422427" y="3739005"/>
                </a:cubicBezTo>
                <a:lnTo>
                  <a:pt x="7490356" y="3739005"/>
                </a:lnTo>
                <a:cubicBezTo>
                  <a:pt x="7384756" y="3739005"/>
                  <a:pt x="7295037" y="3701497"/>
                  <a:pt x="7219610" y="3626476"/>
                </a:cubicBezTo>
                <a:cubicBezTo>
                  <a:pt x="7144184" y="3550664"/>
                  <a:pt x="7106868" y="3460478"/>
                  <a:pt x="7106868" y="3355136"/>
                </a:cubicBezTo>
                <a:cubicBezTo>
                  <a:pt x="7106868" y="3279321"/>
                  <a:pt x="7127510" y="3210689"/>
                  <a:pt x="7168000" y="3148438"/>
                </a:cubicBezTo>
                <a:cubicBezTo>
                  <a:pt x="7208491" y="3085393"/>
                  <a:pt x="7261689" y="3039107"/>
                  <a:pt x="7327591" y="3007982"/>
                </a:cubicBezTo>
                <a:cubicBezTo>
                  <a:pt x="7326796" y="2992022"/>
                  <a:pt x="7326002" y="2980052"/>
                  <a:pt x="7326002" y="2971273"/>
                </a:cubicBezTo>
                <a:cubicBezTo>
                  <a:pt x="7326002" y="2849967"/>
                  <a:pt x="7368878" y="2747019"/>
                  <a:pt x="7454625" y="2661626"/>
                </a:cubicBezTo>
                <a:cubicBezTo>
                  <a:pt x="7540375" y="2575436"/>
                  <a:pt x="7643592" y="2533142"/>
                  <a:pt x="7765069" y="2533142"/>
                </a:cubicBezTo>
                <a:close/>
                <a:moveTo>
                  <a:pt x="17056066" y="2480468"/>
                </a:moveTo>
                <a:cubicBezTo>
                  <a:pt x="17056066" y="2480468"/>
                  <a:pt x="17135464" y="2480468"/>
                  <a:pt x="17135464" y="2480468"/>
                </a:cubicBezTo>
                <a:lnTo>
                  <a:pt x="17135464" y="2537131"/>
                </a:lnTo>
                <a:lnTo>
                  <a:pt x="17056066" y="2537131"/>
                </a:lnTo>
                <a:close/>
                <a:moveTo>
                  <a:pt x="16466146" y="2480468"/>
                </a:moveTo>
                <a:lnTo>
                  <a:pt x="16545544" y="2480468"/>
                </a:lnTo>
                <a:lnTo>
                  <a:pt x="16545544" y="2537131"/>
                </a:lnTo>
                <a:lnTo>
                  <a:pt x="16466146" y="2537131"/>
                </a:lnTo>
                <a:cubicBezTo>
                  <a:pt x="16466146" y="2537131"/>
                  <a:pt x="16466146" y="2480468"/>
                  <a:pt x="16466146" y="2480468"/>
                </a:cubicBezTo>
                <a:close/>
                <a:moveTo>
                  <a:pt x="12842676" y="2462313"/>
                </a:moveTo>
                <a:cubicBezTo>
                  <a:pt x="12840847" y="2470926"/>
                  <a:pt x="12835430" y="2484050"/>
                  <a:pt x="12826401" y="2501731"/>
                </a:cubicBezTo>
                <a:cubicBezTo>
                  <a:pt x="12812002" y="2531122"/>
                  <a:pt x="12794356" y="2554634"/>
                  <a:pt x="12773556" y="2572314"/>
                </a:cubicBezTo>
                <a:cubicBezTo>
                  <a:pt x="12743842" y="2598059"/>
                  <a:pt x="12708642" y="2615283"/>
                  <a:pt x="12667979" y="2623850"/>
                </a:cubicBezTo>
                <a:cubicBezTo>
                  <a:pt x="12642631" y="2629318"/>
                  <a:pt x="12599133" y="2633373"/>
                  <a:pt x="12537259" y="2636107"/>
                </a:cubicBezTo>
                <a:cubicBezTo>
                  <a:pt x="12537259" y="2636107"/>
                  <a:pt x="12509488" y="2767797"/>
                  <a:pt x="12509488" y="2767797"/>
                </a:cubicBezTo>
                <a:lnTo>
                  <a:pt x="12740436" y="2767797"/>
                </a:lnTo>
                <a:lnTo>
                  <a:pt x="12596871" y="3446564"/>
                </a:lnTo>
                <a:lnTo>
                  <a:pt x="12794630" y="3446564"/>
                </a:lnTo>
                <a:lnTo>
                  <a:pt x="13003201" y="2462313"/>
                </a:lnTo>
                <a:close/>
                <a:moveTo>
                  <a:pt x="2181068" y="2431786"/>
                </a:moveTo>
                <a:cubicBezTo>
                  <a:pt x="2192185" y="2431786"/>
                  <a:pt x="2202506" y="2434978"/>
                  <a:pt x="2211240" y="2441363"/>
                </a:cubicBezTo>
                <a:cubicBezTo>
                  <a:pt x="2230294" y="2454929"/>
                  <a:pt x="2238235" y="2473285"/>
                  <a:pt x="2235058" y="2496431"/>
                </a:cubicBezTo>
                <a:lnTo>
                  <a:pt x="2015130" y="3811628"/>
                </a:lnTo>
                <a:cubicBezTo>
                  <a:pt x="2012746" y="3828386"/>
                  <a:pt x="2003219" y="3841154"/>
                  <a:pt x="1988134" y="3849935"/>
                </a:cubicBezTo>
                <a:cubicBezTo>
                  <a:pt x="1980194" y="3854722"/>
                  <a:pt x="1971460" y="3857116"/>
                  <a:pt x="1961139" y="3857116"/>
                </a:cubicBezTo>
                <a:cubicBezTo>
                  <a:pt x="1955581" y="3857116"/>
                  <a:pt x="1948435" y="3855520"/>
                  <a:pt x="1941289" y="3853126"/>
                </a:cubicBezTo>
                <a:lnTo>
                  <a:pt x="1553037" y="3694314"/>
                </a:lnTo>
                <a:lnTo>
                  <a:pt x="1345806" y="3947296"/>
                </a:lnTo>
                <a:cubicBezTo>
                  <a:pt x="1335485" y="3960064"/>
                  <a:pt x="1321193" y="3966448"/>
                  <a:pt x="1303726" y="3966448"/>
                </a:cubicBezTo>
                <a:cubicBezTo>
                  <a:pt x="1296580" y="3966448"/>
                  <a:pt x="1290228" y="3965651"/>
                  <a:pt x="1284670" y="3963256"/>
                </a:cubicBezTo>
                <a:cubicBezTo>
                  <a:pt x="1274349" y="3959265"/>
                  <a:pt x="1265615" y="3952882"/>
                  <a:pt x="1258469" y="3943305"/>
                </a:cubicBezTo>
                <a:cubicBezTo>
                  <a:pt x="1252118" y="3933729"/>
                  <a:pt x="1248942" y="3923353"/>
                  <a:pt x="1248942" y="3912181"/>
                </a:cubicBezTo>
                <a:cubicBezTo>
                  <a:pt x="1248942" y="3912181"/>
                  <a:pt x="1248942" y="3612907"/>
                  <a:pt x="1248942" y="3612907"/>
                </a:cubicBezTo>
                <a:lnTo>
                  <a:pt x="1988927" y="2706317"/>
                </a:lnTo>
                <a:lnTo>
                  <a:pt x="1073475" y="3497988"/>
                </a:lnTo>
                <a:lnTo>
                  <a:pt x="735244" y="3359126"/>
                </a:lnTo>
                <a:cubicBezTo>
                  <a:pt x="713807" y="3351145"/>
                  <a:pt x="702691" y="3335983"/>
                  <a:pt x="701104" y="3312041"/>
                </a:cubicBezTo>
                <a:cubicBezTo>
                  <a:pt x="699516" y="3289696"/>
                  <a:pt x="709043" y="3272936"/>
                  <a:pt x="728098" y="3261762"/>
                </a:cubicBezTo>
                <a:lnTo>
                  <a:pt x="2153280" y="2439767"/>
                </a:lnTo>
                <a:cubicBezTo>
                  <a:pt x="2162013" y="2434180"/>
                  <a:pt x="2170747" y="2431786"/>
                  <a:pt x="2181068" y="2431786"/>
                </a:cubicBezTo>
                <a:close/>
                <a:moveTo>
                  <a:pt x="3573361" y="2425802"/>
                </a:moveTo>
                <a:lnTo>
                  <a:pt x="4529284" y="2425802"/>
                </a:lnTo>
                <a:cubicBezTo>
                  <a:pt x="4588031" y="2425802"/>
                  <a:pt x="4635521" y="2473276"/>
                  <a:pt x="4635521" y="2531990"/>
                </a:cubicBezTo>
                <a:lnTo>
                  <a:pt x="3891967" y="2531990"/>
                </a:lnTo>
                <a:lnTo>
                  <a:pt x="3891967" y="2638174"/>
                </a:lnTo>
                <a:lnTo>
                  <a:pt x="4635521" y="2638174"/>
                </a:lnTo>
                <a:lnTo>
                  <a:pt x="4635521" y="3275292"/>
                </a:lnTo>
                <a:cubicBezTo>
                  <a:pt x="4635521" y="3334003"/>
                  <a:pt x="4587976" y="3381477"/>
                  <a:pt x="4529284" y="3381477"/>
                </a:cubicBezTo>
                <a:lnTo>
                  <a:pt x="3573361" y="3381477"/>
                </a:lnTo>
                <a:cubicBezTo>
                  <a:pt x="3514615" y="3381477"/>
                  <a:pt x="3467121" y="3334003"/>
                  <a:pt x="3467121" y="3275292"/>
                </a:cubicBezTo>
                <a:cubicBezTo>
                  <a:pt x="3467121" y="3275292"/>
                  <a:pt x="3467121" y="2531990"/>
                  <a:pt x="3467121" y="2531990"/>
                </a:cubicBezTo>
                <a:cubicBezTo>
                  <a:pt x="3467121" y="2473276"/>
                  <a:pt x="3514615" y="2425802"/>
                  <a:pt x="3573361" y="2425802"/>
                </a:cubicBezTo>
                <a:close/>
                <a:moveTo>
                  <a:pt x="492145" y="2425802"/>
                </a:moveTo>
                <a:cubicBezTo>
                  <a:pt x="408648" y="2425802"/>
                  <a:pt x="342920" y="2491531"/>
                  <a:pt x="342920" y="2575028"/>
                </a:cubicBezTo>
                <a:cubicBezTo>
                  <a:pt x="342920" y="2658524"/>
                  <a:pt x="408648" y="2724253"/>
                  <a:pt x="492145" y="2724253"/>
                </a:cubicBezTo>
                <a:cubicBezTo>
                  <a:pt x="575641" y="2724253"/>
                  <a:pt x="641370" y="2658524"/>
                  <a:pt x="641370" y="2575028"/>
                </a:cubicBezTo>
                <a:cubicBezTo>
                  <a:pt x="641370" y="2491531"/>
                  <a:pt x="575641" y="2425802"/>
                  <a:pt x="492145" y="2425802"/>
                </a:cubicBezTo>
                <a:close/>
                <a:moveTo>
                  <a:pt x="5116861" y="2355548"/>
                </a:moveTo>
                <a:cubicBezTo>
                  <a:pt x="5147345" y="2348889"/>
                  <a:pt x="5168780" y="2370735"/>
                  <a:pt x="5168780" y="2415027"/>
                </a:cubicBezTo>
                <a:lnTo>
                  <a:pt x="5168780" y="3371096"/>
                </a:lnTo>
                <a:cubicBezTo>
                  <a:pt x="5168780" y="3429354"/>
                  <a:pt x="5130672" y="3448507"/>
                  <a:pt x="5083827" y="3413393"/>
                </a:cubicBezTo>
                <a:lnTo>
                  <a:pt x="4828961" y="3221861"/>
                </a:lnTo>
                <a:cubicBezTo>
                  <a:pt x="4782120" y="3186748"/>
                  <a:pt x="4744006" y="3110931"/>
                  <a:pt x="4744006" y="3051874"/>
                </a:cubicBezTo>
                <a:lnTo>
                  <a:pt x="4744006" y="2733452"/>
                </a:lnTo>
                <a:cubicBezTo>
                  <a:pt x="4744006" y="2675193"/>
                  <a:pt x="4782120" y="2598581"/>
                  <a:pt x="4828961" y="2563466"/>
                </a:cubicBezTo>
                <a:lnTo>
                  <a:pt x="5083827" y="2371933"/>
                </a:lnTo>
                <a:cubicBezTo>
                  <a:pt x="5095538" y="2363154"/>
                  <a:pt x="5106701" y="2357767"/>
                  <a:pt x="5116861" y="2355548"/>
                </a:cubicBezTo>
                <a:close/>
                <a:moveTo>
                  <a:pt x="16501874" y="2355174"/>
                </a:moveTo>
                <a:lnTo>
                  <a:pt x="16575714" y="2385499"/>
                </a:lnTo>
                <a:lnTo>
                  <a:pt x="16554276" y="2438170"/>
                </a:lnTo>
                <a:lnTo>
                  <a:pt x="16480436" y="2407845"/>
                </a:lnTo>
                <a:cubicBezTo>
                  <a:pt x="16480436" y="2407845"/>
                  <a:pt x="16501874" y="2355174"/>
                  <a:pt x="16501874" y="2355174"/>
                </a:cubicBezTo>
                <a:close/>
                <a:moveTo>
                  <a:pt x="17098940" y="2353578"/>
                </a:moveTo>
                <a:lnTo>
                  <a:pt x="17120378" y="2405451"/>
                </a:lnTo>
                <a:lnTo>
                  <a:pt x="17047332" y="2436574"/>
                </a:lnTo>
                <a:cubicBezTo>
                  <a:pt x="17047332" y="2436574"/>
                  <a:pt x="17025102" y="2383904"/>
                  <a:pt x="17025102" y="2383904"/>
                </a:cubicBezTo>
                <a:close/>
                <a:moveTo>
                  <a:pt x="11657001" y="2335315"/>
                </a:moveTo>
                <a:lnTo>
                  <a:pt x="13265138" y="2335315"/>
                </a:lnTo>
                <a:lnTo>
                  <a:pt x="13265138" y="3543240"/>
                </a:lnTo>
                <a:cubicBezTo>
                  <a:pt x="13265138" y="3583688"/>
                  <a:pt x="13232380" y="3616427"/>
                  <a:pt x="13192027" y="3616427"/>
                </a:cubicBezTo>
                <a:lnTo>
                  <a:pt x="11730112" y="3616427"/>
                </a:lnTo>
                <a:cubicBezTo>
                  <a:pt x="11689759" y="3616427"/>
                  <a:pt x="11657001" y="3583688"/>
                  <a:pt x="11657001" y="3543240"/>
                </a:cubicBezTo>
                <a:close/>
                <a:moveTo>
                  <a:pt x="16801202" y="2285742"/>
                </a:moveTo>
                <a:cubicBezTo>
                  <a:pt x="16924266" y="2285742"/>
                  <a:pt x="17024308" y="2385499"/>
                  <a:pt x="17024308" y="2508403"/>
                </a:cubicBezTo>
                <a:cubicBezTo>
                  <a:pt x="17024308" y="2632098"/>
                  <a:pt x="16924266" y="2731855"/>
                  <a:pt x="16801202" y="2731855"/>
                </a:cubicBezTo>
                <a:cubicBezTo>
                  <a:pt x="16677342" y="2731855"/>
                  <a:pt x="16578096" y="2632098"/>
                  <a:pt x="16578096" y="2508403"/>
                </a:cubicBezTo>
                <a:cubicBezTo>
                  <a:pt x="16578096" y="2385499"/>
                  <a:pt x="16677342" y="2285742"/>
                  <a:pt x="16801202" y="2285742"/>
                </a:cubicBezTo>
                <a:close/>
                <a:moveTo>
                  <a:pt x="17017162" y="2252225"/>
                </a:moveTo>
                <a:cubicBezTo>
                  <a:pt x="17017162" y="2252225"/>
                  <a:pt x="17057654" y="2292126"/>
                  <a:pt x="17057654" y="2292126"/>
                </a:cubicBezTo>
                <a:lnTo>
                  <a:pt x="17001282" y="2347992"/>
                </a:lnTo>
                <a:lnTo>
                  <a:pt x="16961584" y="2308089"/>
                </a:lnTo>
                <a:close/>
                <a:moveTo>
                  <a:pt x="16584448" y="2252225"/>
                </a:moveTo>
                <a:lnTo>
                  <a:pt x="16640820" y="2308089"/>
                </a:lnTo>
                <a:lnTo>
                  <a:pt x="16600328" y="2347992"/>
                </a:lnTo>
                <a:lnTo>
                  <a:pt x="16543956" y="2292126"/>
                </a:lnTo>
                <a:cubicBezTo>
                  <a:pt x="16543956" y="2292126"/>
                  <a:pt x="16584448" y="2252225"/>
                  <a:pt x="16584448" y="2252225"/>
                </a:cubicBezTo>
                <a:close/>
                <a:moveTo>
                  <a:pt x="8850377" y="2247437"/>
                </a:moveTo>
                <a:lnTo>
                  <a:pt x="9015523" y="2247437"/>
                </a:lnTo>
                <a:cubicBezTo>
                  <a:pt x="9152086" y="2247437"/>
                  <a:pt x="9264036" y="2359164"/>
                  <a:pt x="9264036" y="2496431"/>
                </a:cubicBezTo>
                <a:lnTo>
                  <a:pt x="9264036" y="2697540"/>
                </a:lnTo>
                <a:lnTo>
                  <a:pt x="9262448" y="2697540"/>
                </a:lnTo>
                <a:lnTo>
                  <a:pt x="9249745" y="2703924"/>
                </a:lnTo>
                <a:cubicBezTo>
                  <a:pt x="9243393" y="2707913"/>
                  <a:pt x="9137001" y="2759787"/>
                  <a:pt x="8954388" y="2759787"/>
                </a:cubicBezTo>
                <a:cubicBezTo>
                  <a:pt x="8860699" y="2759787"/>
                  <a:pt x="8747161" y="2746221"/>
                  <a:pt x="8616156" y="2705519"/>
                </a:cubicBezTo>
                <a:lnTo>
                  <a:pt x="8601864" y="2700732"/>
                </a:lnTo>
                <a:lnTo>
                  <a:pt x="8601864" y="2697540"/>
                </a:lnTo>
                <a:lnTo>
                  <a:pt x="8601864" y="2496431"/>
                </a:lnTo>
                <a:cubicBezTo>
                  <a:pt x="8601864" y="2359164"/>
                  <a:pt x="8713020" y="2247437"/>
                  <a:pt x="8850377" y="2247437"/>
                </a:cubicBezTo>
                <a:close/>
                <a:moveTo>
                  <a:pt x="7202936" y="2234667"/>
                </a:moveTo>
                <a:lnTo>
                  <a:pt x="7268040" y="2365548"/>
                </a:lnTo>
                <a:lnTo>
                  <a:pt x="7411750" y="2386298"/>
                </a:lnTo>
                <a:lnTo>
                  <a:pt x="7307741" y="2487651"/>
                </a:lnTo>
                <a:lnTo>
                  <a:pt x="7332355" y="2631300"/>
                </a:lnTo>
                <a:lnTo>
                  <a:pt x="7202936" y="2563466"/>
                </a:lnTo>
                <a:lnTo>
                  <a:pt x="7074313" y="2631300"/>
                </a:lnTo>
                <a:cubicBezTo>
                  <a:pt x="7074313" y="2631300"/>
                  <a:pt x="7098927" y="2487651"/>
                  <a:pt x="7098927" y="2487651"/>
                </a:cubicBezTo>
                <a:lnTo>
                  <a:pt x="6994917" y="2386298"/>
                </a:lnTo>
                <a:lnTo>
                  <a:pt x="7138626" y="2365548"/>
                </a:lnTo>
                <a:close/>
                <a:moveTo>
                  <a:pt x="16697984" y="2189181"/>
                </a:moveTo>
                <a:cubicBezTo>
                  <a:pt x="16697984" y="2189181"/>
                  <a:pt x="16728156" y="2261801"/>
                  <a:pt x="16728156" y="2261801"/>
                </a:cubicBezTo>
                <a:lnTo>
                  <a:pt x="16676548" y="2284146"/>
                </a:lnTo>
                <a:lnTo>
                  <a:pt x="16645584" y="2210727"/>
                </a:lnTo>
                <a:close/>
                <a:moveTo>
                  <a:pt x="16901242" y="2188382"/>
                </a:moveTo>
                <a:cubicBezTo>
                  <a:pt x="16901242" y="2188382"/>
                  <a:pt x="16953644" y="2209928"/>
                  <a:pt x="16953644" y="2209928"/>
                </a:cubicBezTo>
                <a:lnTo>
                  <a:pt x="16924266" y="2283348"/>
                </a:lnTo>
                <a:lnTo>
                  <a:pt x="16871070" y="2261801"/>
                </a:lnTo>
                <a:close/>
                <a:moveTo>
                  <a:pt x="16772618" y="2174017"/>
                </a:moveTo>
                <a:lnTo>
                  <a:pt x="16828990" y="2174017"/>
                </a:lnTo>
                <a:cubicBezTo>
                  <a:pt x="16828990" y="2174017"/>
                  <a:pt x="16828990" y="2253023"/>
                  <a:pt x="16828990" y="2253023"/>
                </a:cubicBezTo>
                <a:lnTo>
                  <a:pt x="16772618" y="2253023"/>
                </a:lnTo>
                <a:close/>
                <a:moveTo>
                  <a:pt x="12896453" y="2133313"/>
                </a:moveTo>
                <a:lnTo>
                  <a:pt x="13191810" y="2133313"/>
                </a:lnTo>
                <a:cubicBezTo>
                  <a:pt x="13232302" y="2133313"/>
                  <a:pt x="13264855" y="2166035"/>
                  <a:pt x="13264855" y="2206737"/>
                </a:cubicBezTo>
                <a:lnTo>
                  <a:pt x="13264855" y="2288136"/>
                </a:lnTo>
                <a:lnTo>
                  <a:pt x="12896453" y="2288136"/>
                </a:lnTo>
                <a:cubicBezTo>
                  <a:pt x="12896453" y="2288136"/>
                  <a:pt x="12896453" y="2133313"/>
                  <a:pt x="12896453" y="2133313"/>
                </a:cubicBezTo>
                <a:close/>
                <a:moveTo>
                  <a:pt x="12484382" y="2133313"/>
                </a:moveTo>
                <a:lnTo>
                  <a:pt x="12850402" y="2133313"/>
                </a:lnTo>
                <a:lnTo>
                  <a:pt x="12850402" y="2288136"/>
                </a:lnTo>
                <a:lnTo>
                  <a:pt x="12484382" y="2288136"/>
                </a:lnTo>
                <a:cubicBezTo>
                  <a:pt x="12484382" y="2288136"/>
                  <a:pt x="12484382" y="2133313"/>
                  <a:pt x="12484382" y="2133313"/>
                </a:cubicBezTo>
                <a:close/>
                <a:moveTo>
                  <a:pt x="12071517" y="2133313"/>
                </a:moveTo>
                <a:lnTo>
                  <a:pt x="12438332" y="2133313"/>
                </a:lnTo>
                <a:lnTo>
                  <a:pt x="12438332" y="2288136"/>
                </a:lnTo>
                <a:lnTo>
                  <a:pt x="12071517" y="2288136"/>
                </a:lnTo>
                <a:cubicBezTo>
                  <a:pt x="12071517" y="2288136"/>
                  <a:pt x="12071517" y="2133313"/>
                  <a:pt x="12071517" y="2133313"/>
                </a:cubicBezTo>
                <a:close/>
                <a:moveTo>
                  <a:pt x="11730110" y="2133313"/>
                </a:moveTo>
                <a:lnTo>
                  <a:pt x="12026261" y="2133313"/>
                </a:lnTo>
                <a:cubicBezTo>
                  <a:pt x="12026261" y="2133313"/>
                  <a:pt x="12026261" y="2288136"/>
                  <a:pt x="12026261" y="2288136"/>
                </a:cubicBezTo>
                <a:lnTo>
                  <a:pt x="11657064" y="2288136"/>
                </a:lnTo>
                <a:lnTo>
                  <a:pt x="11657064" y="2206737"/>
                </a:lnTo>
                <a:cubicBezTo>
                  <a:pt x="11657064" y="2166035"/>
                  <a:pt x="11689617" y="2133313"/>
                  <a:pt x="11730110" y="2133313"/>
                </a:cubicBezTo>
                <a:close/>
                <a:moveTo>
                  <a:pt x="483414" y="2108302"/>
                </a:moveTo>
                <a:cubicBezTo>
                  <a:pt x="543968" y="2108302"/>
                  <a:pt x="579628" y="2118965"/>
                  <a:pt x="581373" y="2118965"/>
                </a:cubicBezTo>
                <a:cubicBezTo>
                  <a:pt x="595628" y="2122533"/>
                  <a:pt x="604565" y="2133195"/>
                  <a:pt x="606309" y="2147426"/>
                </a:cubicBezTo>
                <a:lnTo>
                  <a:pt x="616990" y="2222108"/>
                </a:lnTo>
                <a:cubicBezTo>
                  <a:pt x="627714" y="2225676"/>
                  <a:pt x="622352" y="2223892"/>
                  <a:pt x="633033" y="2229201"/>
                </a:cubicBezTo>
                <a:lnTo>
                  <a:pt x="693629" y="2182984"/>
                </a:lnTo>
                <a:cubicBezTo>
                  <a:pt x="704310" y="2174106"/>
                  <a:pt x="720311" y="2174106"/>
                  <a:pt x="732779" y="2181200"/>
                </a:cubicBezTo>
                <a:cubicBezTo>
                  <a:pt x="734566" y="2181200"/>
                  <a:pt x="764864" y="2200784"/>
                  <a:pt x="807631" y="2243433"/>
                </a:cubicBezTo>
                <a:cubicBezTo>
                  <a:pt x="850355" y="2286125"/>
                  <a:pt x="869972" y="2316371"/>
                  <a:pt x="869972" y="2318113"/>
                </a:cubicBezTo>
                <a:cubicBezTo>
                  <a:pt x="877079" y="2330603"/>
                  <a:pt x="877079" y="2346575"/>
                  <a:pt x="868185" y="2357238"/>
                </a:cubicBezTo>
                <a:lnTo>
                  <a:pt x="821844" y="2417729"/>
                </a:lnTo>
                <a:cubicBezTo>
                  <a:pt x="827206" y="2428391"/>
                  <a:pt x="825418" y="2423039"/>
                  <a:pt x="828993" y="2433701"/>
                </a:cubicBezTo>
                <a:lnTo>
                  <a:pt x="903802" y="2444406"/>
                </a:lnTo>
                <a:cubicBezTo>
                  <a:pt x="918058" y="2446148"/>
                  <a:pt x="928739" y="2455069"/>
                  <a:pt x="932313" y="2469258"/>
                </a:cubicBezTo>
                <a:cubicBezTo>
                  <a:pt x="932313" y="2471042"/>
                  <a:pt x="942994" y="2506642"/>
                  <a:pt x="942994" y="2567090"/>
                </a:cubicBezTo>
                <a:cubicBezTo>
                  <a:pt x="942994" y="2627540"/>
                  <a:pt x="932313" y="2663138"/>
                  <a:pt x="932313" y="2664880"/>
                </a:cubicBezTo>
                <a:cubicBezTo>
                  <a:pt x="928739" y="2679111"/>
                  <a:pt x="918058" y="2688032"/>
                  <a:pt x="903802" y="2689774"/>
                </a:cubicBezTo>
                <a:lnTo>
                  <a:pt x="828993" y="2700436"/>
                </a:lnTo>
                <a:cubicBezTo>
                  <a:pt x="825418" y="2711141"/>
                  <a:pt x="827206" y="2705789"/>
                  <a:pt x="821844" y="2716451"/>
                </a:cubicBezTo>
                <a:lnTo>
                  <a:pt x="868185" y="2776943"/>
                </a:lnTo>
                <a:cubicBezTo>
                  <a:pt x="877079" y="2787606"/>
                  <a:pt x="877079" y="2803578"/>
                  <a:pt x="869972" y="2816024"/>
                </a:cubicBezTo>
                <a:cubicBezTo>
                  <a:pt x="869972" y="2817809"/>
                  <a:pt x="850355" y="2848054"/>
                  <a:pt x="807631" y="2890747"/>
                </a:cubicBezTo>
                <a:cubicBezTo>
                  <a:pt x="764864" y="2933400"/>
                  <a:pt x="734566" y="2952984"/>
                  <a:pt x="732779" y="2952984"/>
                </a:cubicBezTo>
                <a:cubicBezTo>
                  <a:pt x="720311" y="2960077"/>
                  <a:pt x="704310" y="2960077"/>
                  <a:pt x="693629" y="2951201"/>
                </a:cubicBezTo>
                <a:lnTo>
                  <a:pt x="633033" y="2904937"/>
                </a:lnTo>
                <a:cubicBezTo>
                  <a:pt x="622352" y="2910289"/>
                  <a:pt x="627714" y="2908505"/>
                  <a:pt x="616990" y="2912074"/>
                </a:cubicBezTo>
                <a:lnTo>
                  <a:pt x="606309" y="2986754"/>
                </a:lnTo>
                <a:cubicBezTo>
                  <a:pt x="604565" y="3000984"/>
                  <a:pt x="595628" y="3011647"/>
                  <a:pt x="581373" y="3015215"/>
                </a:cubicBezTo>
                <a:cubicBezTo>
                  <a:pt x="579628" y="3015215"/>
                  <a:pt x="543968" y="3025878"/>
                  <a:pt x="483414" y="3025878"/>
                </a:cubicBezTo>
                <a:cubicBezTo>
                  <a:pt x="422860" y="3025878"/>
                  <a:pt x="387200" y="3015215"/>
                  <a:pt x="385455" y="3015215"/>
                </a:cubicBezTo>
                <a:cubicBezTo>
                  <a:pt x="371200" y="3011647"/>
                  <a:pt x="362264" y="3000984"/>
                  <a:pt x="360519" y="2986754"/>
                </a:cubicBezTo>
                <a:lnTo>
                  <a:pt x="351583" y="2912074"/>
                </a:lnTo>
                <a:cubicBezTo>
                  <a:pt x="340902" y="2908505"/>
                  <a:pt x="344476" y="2910289"/>
                  <a:pt x="333795" y="2904937"/>
                </a:cubicBezTo>
                <a:lnTo>
                  <a:pt x="273199" y="2951201"/>
                </a:lnTo>
                <a:cubicBezTo>
                  <a:pt x="262517" y="2960077"/>
                  <a:pt x="246517" y="2960077"/>
                  <a:pt x="234007" y="2952984"/>
                </a:cubicBezTo>
                <a:cubicBezTo>
                  <a:pt x="232262" y="2952984"/>
                  <a:pt x="201964" y="2933400"/>
                  <a:pt x="159197" y="2890747"/>
                </a:cubicBezTo>
                <a:cubicBezTo>
                  <a:pt x="116473" y="2848054"/>
                  <a:pt x="96856" y="2817809"/>
                  <a:pt x="96856" y="2816024"/>
                </a:cubicBezTo>
                <a:cubicBezTo>
                  <a:pt x="89749" y="2803578"/>
                  <a:pt x="89749" y="2787606"/>
                  <a:pt x="98643" y="2776943"/>
                </a:cubicBezTo>
                <a:lnTo>
                  <a:pt x="144942" y="2716451"/>
                </a:lnTo>
                <a:cubicBezTo>
                  <a:pt x="139623" y="2705789"/>
                  <a:pt x="141410" y="2711141"/>
                  <a:pt x="137835" y="2700436"/>
                </a:cubicBezTo>
                <a:lnTo>
                  <a:pt x="63026" y="2689774"/>
                </a:lnTo>
                <a:cubicBezTo>
                  <a:pt x="48770" y="2688032"/>
                  <a:pt x="38089" y="2679111"/>
                  <a:pt x="34515" y="2664880"/>
                </a:cubicBezTo>
                <a:cubicBezTo>
                  <a:pt x="34515" y="2663138"/>
                  <a:pt x="23834" y="2627540"/>
                  <a:pt x="23834" y="2567090"/>
                </a:cubicBezTo>
                <a:cubicBezTo>
                  <a:pt x="23834" y="2506642"/>
                  <a:pt x="34515" y="2471042"/>
                  <a:pt x="34515" y="2469258"/>
                </a:cubicBezTo>
                <a:cubicBezTo>
                  <a:pt x="38089" y="2455069"/>
                  <a:pt x="48770" y="2446148"/>
                  <a:pt x="63026" y="2444406"/>
                </a:cubicBezTo>
                <a:lnTo>
                  <a:pt x="137835" y="2435486"/>
                </a:lnTo>
                <a:cubicBezTo>
                  <a:pt x="141410" y="2424823"/>
                  <a:pt x="139623" y="2428391"/>
                  <a:pt x="144942" y="2417729"/>
                </a:cubicBezTo>
                <a:lnTo>
                  <a:pt x="98643" y="2357238"/>
                </a:lnTo>
                <a:cubicBezTo>
                  <a:pt x="89749" y="2346575"/>
                  <a:pt x="89749" y="2330603"/>
                  <a:pt x="96856" y="2318113"/>
                </a:cubicBezTo>
                <a:cubicBezTo>
                  <a:pt x="96856" y="2316371"/>
                  <a:pt x="116473" y="2286125"/>
                  <a:pt x="159197" y="2243433"/>
                </a:cubicBezTo>
                <a:cubicBezTo>
                  <a:pt x="201964" y="2200784"/>
                  <a:pt x="232262" y="2181200"/>
                  <a:pt x="234007" y="2181200"/>
                </a:cubicBezTo>
                <a:cubicBezTo>
                  <a:pt x="246517" y="2174106"/>
                  <a:pt x="262517" y="2174106"/>
                  <a:pt x="273199" y="2182984"/>
                </a:cubicBezTo>
                <a:lnTo>
                  <a:pt x="333795" y="2229201"/>
                </a:lnTo>
                <a:cubicBezTo>
                  <a:pt x="344476" y="2223892"/>
                  <a:pt x="339114" y="2225676"/>
                  <a:pt x="349795" y="2222108"/>
                </a:cubicBezTo>
                <a:lnTo>
                  <a:pt x="360519" y="2147426"/>
                </a:lnTo>
                <a:cubicBezTo>
                  <a:pt x="362264" y="2133195"/>
                  <a:pt x="371200" y="2122533"/>
                  <a:pt x="385455" y="2118965"/>
                </a:cubicBezTo>
                <a:cubicBezTo>
                  <a:pt x="387200" y="2118965"/>
                  <a:pt x="422860" y="2108302"/>
                  <a:pt x="483414" y="2108302"/>
                </a:cubicBezTo>
                <a:close/>
                <a:moveTo>
                  <a:pt x="9173523" y="2047125"/>
                </a:moveTo>
                <a:lnTo>
                  <a:pt x="9337081" y="2047125"/>
                </a:lnTo>
                <a:cubicBezTo>
                  <a:pt x="9473644" y="2047125"/>
                  <a:pt x="9585594" y="2158055"/>
                  <a:pt x="9585594" y="2295319"/>
                </a:cubicBezTo>
                <a:lnTo>
                  <a:pt x="9585594" y="2497229"/>
                </a:lnTo>
                <a:lnTo>
                  <a:pt x="9584006" y="2497229"/>
                </a:lnTo>
                <a:lnTo>
                  <a:pt x="9571303" y="2503614"/>
                </a:lnTo>
                <a:cubicBezTo>
                  <a:pt x="9564951" y="2506807"/>
                  <a:pt x="9472057" y="2552293"/>
                  <a:pt x="9310086" y="2558678"/>
                </a:cubicBezTo>
                <a:lnTo>
                  <a:pt x="9310086" y="2496431"/>
                </a:lnTo>
                <a:cubicBezTo>
                  <a:pt x="9310086" y="2363154"/>
                  <a:pt x="9221162" y="2249831"/>
                  <a:pt x="9098890" y="2213121"/>
                </a:cubicBezTo>
                <a:cubicBezTo>
                  <a:pt x="9143353" y="2170824"/>
                  <a:pt x="9171142" y="2112564"/>
                  <a:pt x="9173523" y="2047125"/>
                </a:cubicBezTo>
                <a:close/>
                <a:moveTo>
                  <a:pt x="8509764" y="2047125"/>
                </a:moveTo>
                <a:lnTo>
                  <a:pt x="8674116" y="2047125"/>
                </a:lnTo>
                <a:cubicBezTo>
                  <a:pt x="8680468" y="2047125"/>
                  <a:pt x="8686819" y="2047125"/>
                  <a:pt x="8692377" y="2047923"/>
                </a:cubicBezTo>
                <a:cubicBezTo>
                  <a:pt x="8694759" y="2112564"/>
                  <a:pt x="8722548" y="2171622"/>
                  <a:pt x="8766216" y="2213121"/>
                </a:cubicBezTo>
                <a:cubicBezTo>
                  <a:pt x="8644739" y="2249831"/>
                  <a:pt x="8555020" y="2363154"/>
                  <a:pt x="8555020" y="2496431"/>
                </a:cubicBezTo>
                <a:lnTo>
                  <a:pt x="8555020" y="2557082"/>
                </a:lnTo>
                <a:cubicBezTo>
                  <a:pt x="8474035" y="2552293"/>
                  <a:pt x="8380346" y="2537131"/>
                  <a:pt x="8274748" y="2504412"/>
                </a:cubicBezTo>
                <a:lnTo>
                  <a:pt x="8261251" y="2500422"/>
                </a:lnTo>
                <a:lnTo>
                  <a:pt x="8260457" y="2497229"/>
                </a:lnTo>
                <a:cubicBezTo>
                  <a:pt x="8260457" y="2497229"/>
                  <a:pt x="8260457" y="2295319"/>
                  <a:pt x="8260457" y="2295319"/>
                </a:cubicBezTo>
                <a:cubicBezTo>
                  <a:pt x="8260457" y="2158055"/>
                  <a:pt x="8372407" y="2047125"/>
                  <a:pt x="8509764" y="2047125"/>
                </a:cubicBezTo>
                <a:close/>
                <a:moveTo>
                  <a:pt x="3680883" y="1883523"/>
                </a:moveTo>
                <a:cubicBezTo>
                  <a:pt x="3798390" y="1883523"/>
                  <a:pt x="3893667" y="1978493"/>
                  <a:pt x="3893667" y="2095805"/>
                </a:cubicBezTo>
                <a:cubicBezTo>
                  <a:pt x="3893667" y="2213121"/>
                  <a:pt x="3798390" y="2308089"/>
                  <a:pt x="3680883" y="2308089"/>
                </a:cubicBezTo>
                <a:cubicBezTo>
                  <a:pt x="3564166" y="2308089"/>
                  <a:pt x="3468889" y="2213121"/>
                  <a:pt x="3468889" y="2095805"/>
                </a:cubicBezTo>
                <a:cubicBezTo>
                  <a:pt x="3468889" y="1978493"/>
                  <a:pt x="3564166" y="1883523"/>
                  <a:pt x="3680883" y="1883523"/>
                </a:cubicBezTo>
                <a:close/>
                <a:moveTo>
                  <a:pt x="8932950" y="1845217"/>
                </a:moveTo>
                <a:cubicBezTo>
                  <a:pt x="9040136" y="1845217"/>
                  <a:pt x="9127473" y="1932207"/>
                  <a:pt x="9127473" y="2039942"/>
                </a:cubicBezTo>
                <a:cubicBezTo>
                  <a:pt x="9127473" y="2146880"/>
                  <a:pt x="9040136" y="2233869"/>
                  <a:pt x="8932950" y="2233869"/>
                </a:cubicBezTo>
                <a:cubicBezTo>
                  <a:pt x="8825764" y="2233869"/>
                  <a:pt x="8738427" y="2146880"/>
                  <a:pt x="8738427" y="2039942"/>
                </a:cubicBezTo>
                <a:cubicBezTo>
                  <a:pt x="8738427" y="1932207"/>
                  <a:pt x="8825764" y="1845217"/>
                  <a:pt x="8932950" y="1845217"/>
                </a:cubicBezTo>
                <a:close/>
                <a:moveTo>
                  <a:pt x="4318448" y="1777382"/>
                </a:moveTo>
                <a:cubicBezTo>
                  <a:pt x="4465325" y="1777382"/>
                  <a:pt x="4584420" y="1896291"/>
                  <a:pt x="4584420" y="2043135"/>
                </a:cubicBezTo>
                <a:cubicBezTo>
                  <a:pt x="4584420" y="2189181"/>
                  <a:pt x="4465325" y="2308089"/>
                  <a:pt x="4318448" y="2308089"/>
                </a:cubicBezTo>
                <a:cubicBezTo>
                  <a:pt x="4172348" y="2308089"/>
                  <a:pt x="4053254" y="2189181"/>
                  <a:pt x="4053254" y="2043135"/>
                </a:cubicBezTo>
                <a:cubicBezTo>
                  <a:pt x="4053254" y="1896291"/>
                  <a:pt x="4172348" y="1777382"/>
                  <a:pt x="4318448" y="1777382"/>
                </a:cubicBezTo>
                <a:close/>
                <a:moveTo>
                  <a:pt x="10701917" y="1695979"/>
                </a:moveTo>
                <a:lnTo>
                  <a:pt x="10767817" y="1829256"/>
                </a:lnTo>
                <a:lnTo>
                  <a:pt x="10913908" y="1850005"/>
                </a:lnTo>
                <a:lnTo>
                  <a:pt x="10808309" y="1953753"/>
                </a:lnTo>
                <a:lnTo>
                  <a:pt x="10832923" y="2098997"/>
                </a:lnTo>
                <a:lnTo>
                  <a:pt x="10701917" y="2030366"/>
                </a:lnTo>
                <a:lnTo>
                  <a:pt x="10570912" y="2098997"/>
                </a:lnTo>
                <a:lnTo>
                  <a:pt x="10596319" y="1953753"/>
                </a:lnTo>
                <a:cubicBezTo>
                  <a:pt x="10596319" y="1953753"/>
                  <a:pt x="10489927" y="1850005"/>
                  <a:pt x="10489927" y="1850005"/>
                </a:cubicBezTo>
                <a:lnTo>
                  <a:pt x="10636812" y="1829256"/>
                </a:lnTo>
                <a:close/>
                <a:moveTo>
                  <a:pt x="9254509" y="1644905"/>
                </a:moveTo>
                <a:cubicBezTo>
                  <a:pt x="9361695" y="1644905"/>
                  <a:pt x="9448237" y="1731894"/>
                  <a:pt x="9448237" y="1838832"/>
                </a:cubicBezTo>
                <a:cubicBezTo>
                  <a:pt x="9448237" y="1946570"/>
                  <a:pt x="9361695" y="2033558"/>
                  <a:pt x="9254509" y="2033558"/>
                </a:cubicBezTo>
                <a:cubicBezTo>
                  <a:pt x="9225132" y="2033558"/>
                  <a:pt x="9197343" y="2026375"/>
                  <a:pt x="9171936" y="2015202"/>
                </a:cubicBezTo>
                <a:cubicBezTo>
                  <a:pt x="9163996" y="1939390"/>
                  <a:pt x="9121121" y="1874744"/>
                  <a:pt x="9059986" y="1836438"/>
                </a:cubicBezTo>
                <a:cubicBezTo>
                  <a:pt x="9061574" y="1730299"/>
                  <a:pt x="9148116" y="1644905"/>
                  <a:pt x="9254509" y="1644905"/>
                </a:cubicBezTo>
                <a:close/>
                <a:moveTo>
                  <a:pt x="8591543" y="1644905"/>
                </a:moveTo>
                <a:cubicBezTo>
                  <a:pt x="8699523" y="1644905"/>
                  <a:pt x="8786066" y="1731894"/>
                  <a:pt x="8786066" y="1838832"/>
                </a:cubicBezTo>
                <a:cubicBezTo>
                  <a:pt x="8786066" y="1842822"/>
                  <a:pt x="8786066" y="1846812"/>
                  <a:pt x="8786066" y="1850005"/>
                </a:cubicBezTo>
                <a:cubicBezTo>
                  <a:pt x="8738427" y="1886715"/>
                  <a:pt x="8705081" y="1941784"/>
                  <a:pt x="8695553" y="2003230"/>
                </a:cubicBezTo>
                <a:cubicBezTo>
                  <a:pt x="8665382" y="2022385"/>
                  <a:pt x="8629653" y="2033558"/>
                  <a:pt x="8591543" y="2033558"/>
                </a:cubicBezTo>
                <a:cubicBezTo>
                  <a:pt x="8484357" y="2033558"/>
                  <a:pt x="8397814" y="1946570"/>
                  <a:pt x="8397814" y="1838832"/>
                </a:cubicBezTo>
                <a:cubicBezTo>
                  <a:pt x="8397814" y="1731894"/>
                  <a:pt x="8484357" y="1644905"/>
                  <a:pt x="8591543" y="1644905"/>
                </a:cubicBezTo>
                <a:close/>
                <a:moveTo>
                  <a:pt x="2435933" y="1586648"/>
                </a:moveTo>
                <a:lnTo>
                  <a:pt x="3071111" y="1586648"/>
                </a:lnTo>
                <a:cubicBezTo>
                  <a:pt x="3080638" y="1586648"/>
                  <a:pt x="3089372" y="1588244"/>
                  <a:pt x="3098106" y="1592234"/>
                </a:cubicBezTo>
                <a:cubicBezTo>
                  <a:pt x="3110808" y="1597821"/>
                  <a:pt x="3121924" y="1605800"/>
                  <a:pt x="3129865" y="1616974"/>
                </a:cubicBezTo>
                <a:cubicBezTo>
                  <a:pt x="3137803" y="1628146"/>
                  <a:pt x="3140979" y="1640915"/>
                  <a:pt x="3140979" y="1654482"/>
                </a:cubicBezTo>
                <a:lnTo>
                  <a:pt x="3140979" y="2435776"/>
                </a:lnTo>
                <a:cubicBezTo>
                  <a:pt x="3140979" y="2449342"/>
                  <a:pt x="3137803" y="2462111"/>
                  <a:pt x="3129865" y="2473285"/>
                </a:cubicBezTo>
                <a:cubicBezTo>
                  <a:pt x="3121924" y="2484460"/>
                  <a:pt x="3110808" y="2493239"/>
                  <a:pt x="3098106" y="2498027"/>
                </a:cubicBezTo>
                <a:cubicBezTo>
                  <a:pt x="3090166" y="2501219"/>
                  <a:pt x="3081432" y="2502817"/>
                  <a:pt x="3071111" y="2502817"/>
                </a:cubicBezTo>
                <a:cubicBezTo>
                  <a:pt x="3052055" y="2502817"/>
                  <a:pt x="3034587" y="2496431"/>
                  <a:pt x="3021090" y="2483660"/>
                </a:cubicBezTo>
                <a:lnTo>
                  <a:pt x="2753522" y="2226687"/>
                </a:lnTo>
                <a:lnTo>
                  <a:pt x="2485954" y="2483660"/>
                </a:lnTo>
                <a:cubicBezTo>
                  <a:pt x="2471663" y="2497229"/>
                  <a:pt x="2454989" y="2503614"/>
                  <a:pt x="2435933" y="2503614"/>
                </a:cubicBezTo>
                <a:cubicBezTo>
                  <a:pt x="2426406" y="2503614"/>
                  <a:pt x="2417673" y="2502017"/>
                  <a:pt x="2408938" y="2498027"/>
                </a:cubicBezTo>
                <a:cubicBezTo>
                  <a:pt x="2396236" y="2493239"/>
                  <a:pt x="2385119" y="2484460"/>
                  <a:pt x="2377180" y="2473285"/>
                </a:cubicBezTo>
                <a:cubicBezTo>
                  <a:pt x="2369240" y="2462111"/>
                  <a:pt x="2366065" y="2449342"/>
                  <a:pt x="2366065" y="2435776"/>
                </a:cubicBezTo>
                <a:lnTo>
                  <a:pt x="2366065" y="1654482"/>
                </a:lnTo>
                <a:cubicBezTo>
                  <a:pt x="2366065" y="1640915"/>
                  <a:pt x="2369240" y="1628146"/>
                  <a:pt x="2377180" y="1616974"/>
                </a:cubicBezTo>
                <a:cubicBezTo>
                  <a:pt x="2385119" y="1605800"/>
                  <a:pt x="2396236" y="1597821"/>
                  <a:pt x="2408938" y="1592234"/>
                </a:cubicBezTo>
                <a:cubicBezTo>
                  <a:pt x="2417673" y="1588244"/>
                  <a:pt x="2426406" y="1586648"/>
                  <a:pt x="2435933" y="1586648"/>
                </a:cubicBezTo>
                <a:close/>
                <a:moveTo>
                  <a:pt x="15459063" y="1549499"/>
                </a:moveTo>
                <a:cubicBezTo>
                  <a:pt x="15279633" y="1549499"/>
                  <a:pt x="15138388" y="1690747"/>
                  <a:pt x="15138388" y="1870177"/>
                </a:cubicBezTo>
                <a:cubicBezTo>
                  <a:pt x="15138388" y="2049608"/>
                  <a:pt x="15279633" y="2190855"/>
                  <a:pt x="15459063" y="2190855"/>
                </a:cubicBezTo>
                <a:cubicBezTo>
                  <a:pt x="15638493" y="2190855"/>
                  <a:pt x="15779738" y="2049608"/>
                  <a:pt x="15779738" y="1870177"/>
                </a:cubicBezTo>
                <a:cubicBezTo>
                  <a:pt x="15779738" y="1690747"/>
                  <a:pt x="15638493" y="1549499"/>
                  <a:pt x="15459063" y="1549499"/>
                </a:cubicBezTo>
                <a:close/>
                <a:moveTo>
                  <a:pt x="1810151" y="1418816"/>
                </a:moveTo>
                <a:cubicBezTo>
                  <a:pt x="1985460" y="1404046"/>
                  <a:pt x="2166281" y="1531675"/>
                  <a:pt x="2170747" y="1789352"/>
                </a:cubicBezTo>
                <a:cubicBezTo>
                  <a:pt x="2173130" y="2157256"/>
                  <a:pt x="1723741" y="2415027"/>
                  <a:pt x="1494278" y="2632896"/>
                </a:cubicBezTo>
                <a:lnTo>
                  <a:pt x="1494278" y="2633694"/>
                </a:lnTo>
                <a:cubicBezTo>
                  <a:pt x="1493484" y="2633694"/>
                  <a:pt x="1493484" y="2632896"/>
                  <a:pt x="1493484" y="2632896"/>
                </a:cubicBezTo>
                <a:cubicBezTo>
                  <a:pt x="1493484" y="2632896"/>
                  <a:pt x="1493484" y="2633694"/>
                  <a:pt x="1492690" y="2633694"/>
                </a:cubicBezTo>
                <a:lnTo>
                  <a:pt x="1492690" y="2632896"/>
                </a:lnTo>
                <a:cubicBezTo>
                  <a:pt x="1257675" y="2420613"/>
                  <a:pt x="801937" y="2175613"/>
                  <a:pt x="793998" y="1807708"/>
                </a:cubicBezTo>
                <a:cubicBezTo>
                  <a:pt x="790028" y="1348821"/>
                  <a:pt x="1354540" y="1287371"/>
                  <a:pt x="1465695" y="1717528"/>
                </a:cubicBezTo>
                <a:lnTo>
                  <a:pt x="1483163" y="1782170"/>
                </a:lnTo>
                <a:cubicBezTo>
                  <a:pt x="1483163" y="1782170"/>
                  <a:pt x="1496660" y="1717528"/>
                  <a:pt x="1496660" y="1717528"/>
                </a:cubicBezTo>
                <a:cubicBezTo>
                  <a:pt x="1540780" y="1527934"/>
                  <a:pt x="1673799" y="1430304"/>
                  <a:pt x="1810151" y="1418816"/>
                </a:cubicBezTo>
                <a:close/>
                <a:moveTo>
                  <a:pt x="311265" y="1415060"/>
                </a:moveTo>
                <a:lnTo>
                  <a:pt x="375576" y="1545940"/>
                </a:lnTo>
                <a:cubicBezTo>
                  <a:pt x="375576" y="1545940"/>
                  <a:pt x="520079" y="1566697"/>
                  <a:pt x="520079" y="1566697"/>
                </a:cubicBezTo>
                <a:lnTo>
                  <a:pt x="415275" y="1668846"/>
                </a:lnTo>
                <a:lnTo>
                  <a:pt x="439888" y="1812497"/>
                </a:lnTo>
                <a:lnTo>
                  <a:pt x="311265" y="1744664"/>
                </a:lnTo>
                <a:lnTo>
                  <a:pt x="181848" y="1812497"/>
                </a:lnTo>
                <a:lnTo>
                  <a:pt x="206461" y="1668846"/>
                </a:lnTo>
                <a:lnTo>
                  <a:pt x="102451" y="1566697"/>
                </a:lnTo>
                <a:lnTo>
                  <a:pt x="246953" y="1545940"/>
                </a:lnTo>
                <a:close/>
                <a:moveTo>
                  <a:pt x="10574088" y="1411868"/>
                </a:moveTo>
                <a:cubicBezTo>
                  <a:pt x="10590761" y="1411868"/>
                  <a:pt x="10604259" y="1425434"/>
                  <a:pt x="10604259" y="1442193"/>
                </a:cubicBezTo>
                <a:cubicBezTo>
                  <a:pt x="10604259" y="1458953"/>
                  <a:pt x="10590761" y="1473318"/>
                  <a:pt x="10574088" y="1473318"/>
                </a:cubicBezTo>
                <a:cubicBezTo>
                  <a:pt x="10250942" y="1473318"/>
                  <a:pt x="9967494" y="1643309"/>
                  <a:pt x="9967494" y="1837236"/>
                </a:cubicBezTo>
                <a:cubicBezTo>
                  <a:pt x="9967494" y="1853995"/>
                  <a:pt x="9953203" y="1867562"/>
                  <a:pt x="9936529" y="1867562"/>
                </a:cubicBezTo>
                <a:cubicBezTo>
                  <a:pt x="9919856" y="1867562"/>
                  <a:pt x="9906359" y="1853995"/>
                  <a:pt x="9906359" y="1837236"/>
                </a:cubicBezTo>
                <a:cubicBezTo>
                  <a:pt x="9906359" y="1606599"/>
                  <a:pt x="10212037" y="1411868"/>
                  <a:pt x="10574088" y="1411868"/>
                </a:cubicBezTo>
                <a:close/>
                <a:moveTo>
                  <a:pt x="15455888" y="1397099"/>
                </a:moveTo>
                <a:cubicBezTo>
                  <a:pt x="15715682" y="1397099"/>
                  <a:pt x="15925788" y="1607210"/>
                  <a:pt x="15925788" y="1867003"/>
                </a:cubicBezTo>
                <a:cubicBezTo>
                  <a:pt x="15925788" y="2126796"/>
                  <a:pt x="15715682" y="2336904"/>
                  <a:pt x="15455888" y="2336904"/>
                </a:cubicBezTo>
                <a:cubicBezTo>
                  <a:pt x="15196094" y="2336904"/>
                  <a:pt x="14985988" y="2126796"/>
                  <a:pt x="14985988" y="1867003"/>
                </a:cubicBezTo>
                <a:cubicBezTo>
                  <a:pt x="14985988" y="1607210"/>
                  <a:pt x="15196094" y="1397099"/>
                  <a:pt x="15455888" y="1397099"/>
                </a:cubicBezTo>
                <a:close/>
                <a:moveTo>
                  <a:pt x="14127944" y="1257395"/>
                </a:moveTo>
                <a:cubicBezTo>
                  <a:pt x="14105219" y="1257395"/>
                  <a:pt x="14085916" y="1265336"/>
                  <a:pt x="14070026" y="1281241"/>
                </a:cubicBezTo>
                <a:cubicBezTo>
                  <a:pt x="14054137" y="1297138"/>
                  <a:pt x="14046188" y="1316449"/>
                  <a:pt x="14046188" y="1339182"/>
                </a:cubicBezTo>
                <a:cubicBezTo>
                  <a:pt x="14046188" y="1361907"/>
                  <a:pt x="14054137" y="1381226"/>
                  <a:pt x="14070026" y="1397062"/>
                </a:cubicBezTo>
                <a:cubicBezTo>
                  <a:pt x="14085916" y="1413020"/>
                  <a:pt x="14105219" y="1420908"/>
                  <a:pt x="14127944" y="1420908"/>
                </a:cubicBezTo>
                <a:cubicBezTo>
                  <a:pt x="14150662" y="1420908"/>
                  <a:pt x="14169913" y="1413020"/>
                  <a:pt x="14185863" y="1397062"/>
                </a:cubicBezTo>
                <a:cubicBezTo>
                  <a:pt x="14201692" y="1381226"/>
                  <a:pt x="14209701" y="1361907"/>
                  <a:pt x="14209701" y="1339182"/>
                </a:cubicBezTo>
                <a:cubicBezTo>
                  <a:pt x="14209701" y="1316449"/>
                  <a:pt x="14201692" y="1297138"/>
                  <a:pt x="14185863" y="1281241"/>
                </a:cubicBezTo>
                <a:cubicBezTo>
                  <a:pt x="14169913" y="1265336"/>
                  <a:pt x="14150662" y="1257395"/>
                  <a:pt x="14127944" y="1257395"/>
                </a:cubicBezTo>
                <a:close/>
                <a:moveTo>
                  <a:pt x="10577500" y="1232001"/>
                </a:moveTo>
                <a:cubicBezTo>
                  <a:pt x="10109120" y="1232001"/>
                  <a:pt x="9728188" y="1503834"/>
                  <a:pt x="9728188" y="1838472"/>
                </a:cubicBezTo>
                <a:cubicBezTo>
                  <a:pt x="9728188" y="2032629"/>
                  <a:pt x="9862348" y="2217473"/>
                  <a:pt x="10087180" y="2332014"/>
                </a:cubicBezTo>
                <a:cubicBezTo>
                  <a:pt x="10127758" y="2353098"/>
                  <a:pt x="10153237" y="2394555"/>
                  <a:pt x="10153237" y="2440086"/>
                </a:cubicBezTo>
                <a:cubicBezTo>
                  <a:pt x="10153237" y="2443643"/>
                  <a:pt x="10152923" y="2447524"/>
                  <a:pt x="10152687" y="2451405"/>
                </a:cubicBezTo>
                <a:cubicBezTo>
                  <a:pt x="10151507" y="2514144"/>
                  <a:pt x="10132870" y="2574807"/>
                  <a:pt x="10109120" y="2629005"/>
                </a:cubicBezTo>
                <a:cubicBezTo>
                  <a:pt x="10196489" y="2577266"/>
                  <a:pt x="10270568" y="2506705"/>
                  <a:pt x="10296362" y="2475077"/>
                </a:cubicBezTo>
                <a:cubicBezTo>
                  <a:pt x="10319718" y="2446942"/>
                  <a:pt x="10354084" y="2430902"/>
                  <a:pt x="10390259" y="2430902"/>
                </a:cubicBezTo>
                <a:cubicBezTo>
                  <a:pt x="10395842" y="2430902"/>
                  <a:pt x="10401819" y="2431226"/>
                  <a:pt x="10407717" y="2432131"/>
                </a:cubicBezTo>
                <a:cubicBezTo>
                  <a:pt x="10464573" y="2440410"/>
                  <a:pt x="10521745" y="2444872"/>
                  <a:pt x="10577500" y="2444872"/>
                </a:cubicBezTo>
                <a:cubicBezTo>
                  <a:pt x="11045881" y="2444872"/>
                  <a:pt x="11426813" y="2172718"/>
                  <a:pt x="11426813" y="1838472"/>
                </a:cubicBezTo>
                <a:cubicBezTo>
                  <a:pt x="11426813" y="1503834"/>
                  <a:pt x="11045566" y="1232001"/>
                  <a:pt x="10577500" y="1232001"/>
                </a:cubicBezTo>
                <a:close/>
                <a:moveTo>
                  <a:pt x="12353913" y="1130407"/>
                </a:moveTo>
                <a:cubicBezTo>
                  <a:pt x="12322413" y="1135788"/>
                  <a:pt x="12292951" y="1143621"/>
                  <a:pt x="12274885" y="1161780"/>
                </a:cubicBezTo>
                <a:cubicBezTo>
                  <a:pt x="12229178" y="1207061"/>
                  <a:pt x="12191988" y="1288042"/>
                  <a:pt x="12191988" y="1342328"/>
                </a:cubicBezTo>
                <a:cubicBezTo>
                  <a:pt x="12191988" y="1360594"/>
                  <a:pt x="12204102" y="1360594"/>
                  <a:pt x="12209927" y="1360594"/>
                </a:cubicBezTo>
                <a:cubicBezTo>
                  <a:pt x="12250423" y="1360594"/>
                  <a:pt x="12308057" y="1320343"/>
                  <a:pt x="12353913" y="1130407"/>
                </a:cubicBezTo>
                <a:close/>
                <a:moveTo>
                  <a:pt x="5695979" y="1125367"/>
                </a:moveTo>
                <a:lnTo>
                  <a:pt x="5969897" y="1125367"/>
                </a:lnTo>
                <a:cubicBezTo>
                  <a:pt x="6022303" y="1125367"/>
                  <a:pt x="6067562" y="1144520"/>
                  <a:pt x="6105672" y="1182028"/>
                </a:cubicBezTo>
                <a:cubicBezTo>
                  <a:pt x="6142986" y="1220335"/>
                  <a:pt x="6162042" y="1265026"/>
                  <a:pt x="6162042" y="1317697"/>
                </a:cubicBezTo>
                <a:lnTo>
                  <a:pt x="6162042" y="1344831"/>
                </a:lnTo>
                <a:lnTo>
                  <a:pt x="6737671" y="1344831"/>
                </a:lnTo>
                <a:cubicBezTo>
                  <a:pt x="6790072" y="1344831"/>
                  <a:pt x="6835330" y="1363984"/>
                  <a:pt x="6872645" y="1401493"/>
                </a:cubicBezTo>
                <a:cubicBezTo>
                  <a:pt x="6910757" y="1439002"/>
                  <a:pt x="6929021" y="1484490"/>
                  <a:pt x="6929021" y="1537162"/>
                </a:cubicBezTo>
                <a:lnTo>
                  <a:pt x="6929021" y="2139698"/>
                </a:lnTo>
                <a:cubicBezTo>
                  <a:pt x="6929021" y="2192373"/>
                  <a:pt x="6910757" y="2237062"/>
                  <a:pt x="6872645" y="2275367"/>
                </a:cubicBezTo>
                <a:cubicBezTo>
                  <a:pt x="6835330" y="2312877"/>
                  <a:pt x="6790072" y="2332031"/>
                  <a:pt x="6737671" y="2332031"/>
                </a:cubicBezTo>
                <a:lnTo>
                  <a:pt x="5695979" y="2332031"/>
                </a:lnTo>
                <a:cubicBezTo>
                  <a:pt x="5643572" y="2332031"/>
                  <a:pt x="5598312" y="2312877"/>
                  <a:pt x="5560992" y="2275367"/>
                </a:cubicBezTo>
                <a:cubicBezTo>
                  <a:pt x="5522883" y="2237062"/>
                  <a:pt x="5503831" y="2192373"/>
                  <a:pt x="5503831" y="2139698"/>
                </a:cubicBezTo>
                <a:lnTo>
                  <a:pt x="5503831" y="1317697"/>
                </a:lnTo>
                <a:cubicBezTo>
                  <a:pt x="5503831" y="1265026"/>
                  <a:pt x="5522883" y="1220335"/>
                  <a:pt x="5560992" y="1182028"/>
                </a:cubicBezTo>
                <a:cubicBezTo>
                  <a:pt x="5598312" y="1144520"/>
                  <a:pt x="5643572" y="1125367"/>
                  <a:pt x="5695979" y="1125367"/>
                </a:cubicBezTo>
                <a:close/>
                <a:moveTo>
                  <a:pt x="10571944" y="1117702"/>
                </a:moveTo>
                <a:cubicBezTo>
                  <a:pt x="11107748" y="1117702"/>
                  <a:pt x="11542701" y="1443586"/>
                  <a:pt x="11542701" y="1845912"/>
                </a:cubicBezTo>
                <a:cubicBezTo>
                  <a:pt x="11542701" y="2247842"/>
                  <a:pt x="11107748" y="2573727"/>
                  <a:pt x="10571944" y="2573727"/>
                </a:cubicBezTo>
                <a:cubicBezTo>
                  <a:pt x="10507677" y="2573727"/>
                  <a:pt x="10445117" y="2568693"/>
                  <a:pt x="10384714" y="2559886"/>
                </a:cubicBezTo>
                <a:cubicBezTo>
                  <a:pt x="10343188" y="2610530"/>
                  <a:pt x="10164676" y="2784639"/>
                  <a:pt x="9975019" y="2815780"/>
                </a:cubicBezTo>
                <a:cubicBezTo>
                  <a:pt x="9975379" y="2814915"/>
                  <a:pt x="9965312" y="2816330"/>
                  <a:pt x="9959649" y="2816330"/>
                </a:cubicBezTo>
                <a:cubicBezTo>
                  <a:pt x="9929088" y="2816330"/>
                  <a:pt x="9904549" y="2791795"/>
                  <a:pt x="9904549" y="2761597"/>
                </a:cubicBezTo>
                <a:cubicBezTo>
                  <a:pt x="9904549" y="2753811"/>
                  <a:pt x="9906257" y="2746499"/>
                  <a:pt x="9909044" y="2739971"/>
                </a:cubicBezTo>
                <a:cubicBezTo>
                  <a:pt x="9944458" y="2678318"/>
                  <a:pt x="10025984" y="2561302"/>
                  <a:pt x="10025984" y="2452620"/>
                </a:cubicBezTo>
                <a:cubicBezTo>
                  <a:pt x="10025984" y="2450811"/>
                  <a:pt x="10026254" y="2449631"/>
                  <a:pt x="10026254" y="2447822"/>
                </a:cubicBezTo>
                <a:cubicBezTo>
                  <a:pt x="9769722" y="2316967"/>
                  <a:pt x="9601188" y="2096145"/>
                  <a:pt x="9601188" y="1845912"/>
                </a:cubicBezTo>
                <a:cubicBezTo>
                  <a:pt x="9601188" y="1443586"/>
                  <a:pt x="10035691" y="1117702"/>
                  <a:pt x="10571944" y="1117702"/>
                </a:cubicBezTo>
                <a:close/>
                <a:moveTo>
                  <a:pt x="4946470" y="1069503"/>
                </a:moveTo>
                <a:lnTo>
                  <a:pt x="5013958" y="1069503"/>
                </a:lnTo>
                <a:cubicBezTo>
                  <a:pt x="5018721" y="1069503"/>
                  <a:pt x="5021899" y="1071099"/>
                  <a:pt x="5025073" y="1073493"/>
                </a:cubicBezTo>
                <a:cubicBezTo>
                  <a:pt x="5028251" y="1076686"/>
                  <a:pt x="5029839" y="1080676"/>
                  <a:pt x="5029839" y="1085464"/>
                </a:cubicBezTo>
                <a:lnTo>
                  <a:pt x="5029839" y="1173250"/>
                </a:lnTo>
                <a:cubicBezTo>
                  <a:pt x="5048891" y="1175644"/>
                  <a:pt x="5067153" y="1178836"/>
                  <a:pt x="5084622" y="1184423"/>
                </a:cubicBezTo>
                <a:cubicBezTo>
                  <a:pt x="5102882" y="1190807"/>
                  <a:pt x="5117172" y="1196393"/>
                  <a:pt x="5128288" y="1201182"/>
                </a:cubicBezTo>
                <a:cubicBezTo>
                  <a:pt x="5139405" y="1206768"/>
                  <a:pt x="5150521" y="1213153"/>
                  <a:pt x="5160048" y="1220335"/>
                </a:cubicBezTo>
                <a:cubicBezTo>
                  <a:pt x="5170369" y="1227517"/>
                  <a:pt x="5176721" y="1232306"/>
                  <a:pt x="5179898" y="1234700"/>
                </a:cubicBezTo>
                <a:cubicBezTo>
                  <a:pt x="5183071" y="1237892"/>
                  <a:pt x="5185456" y="1239488"/>
                  <a:pt x="5187044" y="1241882"/>
                </a:cubicBezTo>
                <a:cubicBezTo>
                  <a:pt x="5192601" y="1247469"/>
                  <a:pt x="5193397" y="1253853"/>
                  <a:pt x="5189427" y="1261036"/>
                </a:cubicBezTo>
                <a:lnTo>
                  <a:pt x="5148932" y="1333658"/>
                </a:lnTo>
                <a:cubicBezTo>
                  <a:pt x="5146551" y="1339245"/>
                  <a:pt x="5142578" y="1341639"/>
                  <a:pt x="5137819" y="1341639"/>
                </a:cubicBezTo>
                <a:cubicBezTo>
                  <a:pt x="5133052" y="1343235"/>
                  <a:pt x="5128288" y="1341639"/>
                  <a:pt x="5124319" y="1338447"/>
                </a:cubicBezTo>
                <a:cubicBezTo>
                  <a:pt x="5123525" y="1337649"/>
                  <a:pt x="5121141" y="1335255"/>
                  <a:pt x="5117172" y="1332062"/>
                </a:cubicBezTo>
                <a:cubicBezTo>
                  <a:pt x="5113204" y="1329668"/>
                  <a:pt x="5106852" y="1324880"/>
                  <a:pt x="5097325" y="1319293"/>
                </a:cubicBezTo>
                <a:cubicBezTo>
                  <a:pt x="5088590" y="1312909"/>
                  <a:pt x="5078269" y="1308121"/>
                  <a:pt x="5067946" y="1303332"/>
                </a:cubicBezTo>
                <a:cubicBezTo>
                  <a:pt x="5057626" y="1298544"/>
                  <a:pt x="5045716" y="1293756"/>
                  <a:pt x="5030631" y="1289765"/>
                </a:cubicBezTo>
                <a:cubicBezTo>
                  <a:pt x="5016338" y="1286573"/>
                  <a:pt x="5002048" y="1284179"/>
                  <a:pt x="4988549" y="1284179"/>
                </a:cubicBezTo>
                <a:cubicBezTo>
                  <a:pt x="4956794" y="1284179"/>
                  <a:pt x="4930591" y="1291362"/>
                  <a:pt x="4910746" y="1305727"/>
                </a:cubicBezTo>
                <a:cubicBezTo>
                  <a:pt x="4890895" y="1320092"/>
                  <a:pt x="4880570" y="1338447"/>
                  <a:pt x="4880570" y="1361590"/>
                </a:cubicBezTo>
                <a:cubicBezTo>
                  <a:pt x="4880570" y="1370369"/>
                  <a:pt x="4882159" y="1378349"/>
                  <a:pt x="4885338" y="1385532"/>
                </a:cubicBezTo>
                <a:cubicBezTo>
                  <a:pt x="4887718" y="1392714"/>
                  <a:pt x="4892482" y="1399897"/>
                  <a:pt x="4899629" y="1406281"/>
                </a:cubicBezTo>
                <a:cubicBezTo>
                  <a:pt x="4906774" y="1412666"/>
                  <a:pt x="4913126" y="1418252"/>
                  <a:pt x="4919477" y="1422242"/>
                </a:cubicBezTo>
                <a:cubicBezTo>
                  <a:pt x="4925829" y="1427030"/>
                  <a:pt x="4934563" y="1432617"/>
                  <a:pt x="4947266" y="1438203"/>
                </a:cubicBezTo>
                <a:cubicBezTo>
                  <a:pt x="4959970" y="1443790"/>
                  <a:pt x="4970290" y="1448578"/>
                  <a:pt x="4977435" y="1451770"/>
                </a:cubicBezTo>
                <a:cubicBezTo>
                  <a:pt x="4985375" y="1454962"/>
                  <a:pt x="4997285" y="1459751"/>
                  <a:pt x="5012370" y="1465337"/>
                </a:cubicBezTo>
                <a:cubicBezTo>
                  <a:pt x="5030631" y="1471722"/>
                  <a:pt x="5044127" y="1477308"/>
                  <a:pt x="5052861" y="1481298"/>
                </a:cubicBezTo>
                <a:cubicBezTo>
                  <a:pt x="5062391" y="1485288"/>
                  <a:pt x="5075093" y="1490875"/>
                  <a:pt x="5090973" y="1498855"/>
                </a:cubicBezTo>
                <a:cubicBezTo>
                  <a:pt x="5107645" y="1506836"/>
                  <a:pt x="5119555" y="1513220"/>
                  <a:pt x="5129086" y="1519605"/>
                </a:cubicBezTo>
                <a:cubicBezTo>
                  <a:pt x="5137819" y="1525989"/>
                  <a:pt x="5148139" y="1534768"/>
                  <a:pt x="5160048" y="1545142"/>
                </a:cubicBezTo>
                <a:cubicBezTo>
                  <a:pt x="5171163" y="1555517"/>
                  <a:pt x="5180691" y="1565899"/>
                  <a:pt x="5186251" y="1576275"/>
                </a:cubicBezTo>
                <a:cubicBezTo>
                  <a:pt x="5192601" y="1587447"/>
                  <a:pt x="5198160" y="1600214"/>
                  <a:pt x="5202130" y="1614580"/>
                </a:cubicBezTo>
                <a:cubicBezTo>
                  <a:pt x="5206893" y="1629743"/>
                  <a:pt x="5208481" y="1644905"/>
                  <a:pt x="5208481" y="1661664"/>
                </a:cubicBezTo>
                <a:cubicBezTo>
                  <a:pt x="5208481" y="1712740"/>
                  <a:pt x="5191807" y="1756634"/>
                  <a:pt x="5159252" y="1793343"/>
                </a:cubicBezTo>
                <a:cubicBezTo>
                  <a:pt x="5125908" y="1830852"/>
                  <a:pt x="5083032" y="1853197"/>
                  <a:pt x="5029839" y="1861975"/>
                </a:cubicBezTo>
                <a:lnTo>
                  <a:pt x="5029839" y="1949764"/>
                </a:lnTo>
                <a:cubicBezTo>
                  <a:pt x="5029839" y="1954552"/>
                  <a:pt x="5028251" y="1957743"/>
                  <a:pt x="5025073" y="1960936"/>
                </a:cubicBezTo>
                <a:cubicBezTo>
                  <a:pt x="5021899" y="1964129"/>
                  <a:pt x="5018721" y="1965724"/>
                  <a:pt x="5013958" y="1965724"/>
                </a:cubicBezTo>
                <a:lnTo>
                  <a:pt x="4946470" y="1965724"/>
                </a:lnTo>
                <a:cubicBezTo>
                  <a:pt x="4941707" y="1965724"/>
                  <a:pt x="4937737" y="1964129"/>
                  <a:pt x="4934563" y="1960936"/>
                </a:cubicBezTo>
                <a:cubicBezTo>
                  <a:pt x="4931386" y="1957743"/>
                  <a:pt x="4930591" y="1953753"/>
                  <a:pt x="4930591" y="1949764"/>
                </a:cubicBezTo>
                <a:lnTo>
                  <a:pt x="4930591" y="1861975"/>
                </a:lnTo>
                <a:cubicBezTo>
                  <a:pt x="4908360" y="1858783"/>
                  <a:pt x="4886925" y="1853995"/>
                  <a:pt x="4866279" y="1846812"/>
                </a:cubicBezTo>
                <a:cubicBezTo>
                  <a:pt x="4845639" y="1838832"/>
                  <a:pt x="4828961" y="1831650"/>
                  <a:pt x="4815464" y="1824467"/>
                </a:cubicBezTo>
                <a:cubicBezTo>
                  <a:pt x="4801970" y="1816487"/>
                  <a:pt x="4790060" y="1808506"/>
                  <a:pt x="4778945" y="1800526"/>
                </a:cubicBezTo>
                <a:cubicBezTo>
                  <a:pt x="4767033" y="1791747"/>
                  <a:pt x="4759888" y="1785363"/>
                  <a:pt x="4755123" y="1781372"/>
                </a:cubicBezTo>
                <a:cubicBezTo>
                  <a:pt x="4751155" y="1777382"/>
                  <a:pt x="4747978" y="1774189"/>
                  <a:pt x="4746391" y="1772595"/>
                </a:cubicBezTo>
                <a:cubicBezTo>
                  <a:pt x="4740834" y="1765412"/>
                  <a:pt x="4740834" y="1759028"/>
                  <a:pt x="4745596" y="1751845"/>
                </a:cubicBezTo>
                <a:lnTo>
                  <a:pt x="4797201" y="1684807"/>
                </a:lnTo>
                <a:cubicBezTo>
                  <a:pt x="4799589" y="1680817"/>
                  <a:pt x="4803556" y="1679220"/>
                  <a:pt x="4808319" y="1678423"/>
                </a:cubicBezTo>
                <a:cubicBezTo>
                  <a:pt x="4813879" y="1677625"/>
                  <a:pt x="4817849" y="1679220"/>
                  <a:pt x="4821022" y="1683211"/>
                </a:cubicBezTo>
                <a:lnTo>
                  <a:pt x="4821819" y="1684008"/>
                </a:lnTo>
                <a:cubicBezTo>
                  <a:pt x="4859134" y="1716731"/>
                  <a:pt x="4899629" y="1737481"/>
                  <a:pt x="4943295" y="1746259"/>
                </a:cubicBezTo>
                <a:cubicBezTo>
                  <a:pt x="4955205" y="1749452"/>
                  <a:pt x="4967907" y="1750249"/>
                  <a:pt x="4979816" y="1750249"/>
                </a:cubicBezTo>
                <a:cubicBezTo>
                  <a:pt x="5007605" y="1750249"/>
                  <a:pt x="5030631" y="1743068"/>
                  <a:pt x="5051273" y="1728703"/>
                </a:cubicBezTo>
                <a:cubicBezTo>
                  <a:pt x="5071916" y="1714336"/>
                  <a:pt x="5082240" y="1694383"/>
                  <a:pt x="5082240" y="1668048"/>
                </a:cubicBezTo>
                <a:cubicBezTo>
                  <a:pt x="5082240" y="1658471"/>
                  <a:pt x="5079856" y="1649693"/>
                  <a:pt x="5075093" y="1641713"/>
                </a:cubicBezTo>
                <a:cubicBezTo>
                  <a:pt x="5069536" y="1632934"/>
                  <a:pt x="5063977" y="1625752"/>
                  <a:pt x="5057626" y="1620166"/>
                </a:cubicBezTo>
                <a:cubicBezTo>
                  <a:pt x="5052069" y="1614580"/>
                  <a:pt x="5041749" y="1608196"/>
                  <a:pt x="5029042" y="1601810"/>
                </a:cubicBezTo>
                <a:cubicBezTo>
                  <a:pt x="5015544" y="1594628"/>
                  <a:pt x="5004429" y="1589840"/>
                  <a:pt x="4995697" y="1585850"/>
                </a:cubicBezTo>
                <a:cubicBezTo>
                  <a:pt x="4986963" y="1581859"/>
                  <a:pt x="4973465" y="1576275"/>
                  <a:pt x="4955997" y="1569091"/>
                </a:cubicBezTo>
                <a:cubicBezTo>
                  <a:pt x="4942500" y="1564303"/>
                  <a:pt x="4932180" y="1560305"/>
                  <a:pt x="4925036" y="1557113"/>
                </a:cubicBezTo>
                <a:cubicBezTo>
                  <a:pt x="4917096" y="1553921"/>
                  <a:pt x="4907567" y="1549133"/>
                  <a:pt x="4894069" y="1543546"/>
                </a:cubicBezTo>
                <a:cubicBezTo>
                  <a:pt x="4881368" y="1537960"/>
                  <a:pt x="4871044" y="1532374"/>
                  <a:pt x="4863104" y="1528383"/>
                </a:cubicBezTo>
                <a:cubicBezTo>
                  <a:pt x="4855164" y="1523595"/>
                  <a:pt x="4845639" y="1518009"/>
                  <a:pt x="4834522" y="1510028"/>
                </a:cubicBezTo>
                <a:cubicBezTo>
                  <a:pt x="4823405" y="1502846"/>
                  <a:pt x="4814672" y="1495663"/>
                  <a:pt x="4808319" y="1489279"/>
                </a:cubicBezTo>
                <a:cubicBezTo>
                  <a:pt x="4801174" y="1482096"/>
                  <a:pt x="4794030" y="1474116"/>
                  <a:pt x="4786090" y="1464539"/>
                </a:cubicBezTo>
                <a:cubicBezTo>
                  <a:pt x="4778152" y="1454962"/>
                  <a:pt x="4772590" y="1445386"/>
                  <a:pt x="4768623" y="1435809"/>
                </a:cubicBezTo>
                <a:cubicBezTo>
                  <a:pt x="4763858" y="1425434"/>
                  <a:pt x="4760680" y="1415060"/>
                  <a:pt x="4758299" y="1402291"/>
                </a:cubicBezTo>
                <a:cubicBezTo>
                  <a:pt x="4755123" y="1390320"/>
                  <a:pt x="4753539" y="1376753"/>
                  <a:pt x="4753539" y="1363187"/>
                </a:cubicBezTo>
                <a:cubicBezTo>
                  <a:pt x="4753539" y="1317697"/>
                  <a:pt x="4770209" y="1276997"/>
                  <a:pt x="4802762" y="1242680"/>
                </a:cubicBezTo>
                <a:cubicBezTo>
                  <a:pt x="4835319" y="1207566"/>
                  <a:pt x="4878191" y="1185221"/>
                  <a:pt x="4930591" y="1175644"/>
                </a:cubicBezTo>
                <a:lnTo>
                  <a:pt x="4930591" y="1085464"/>
                </a:lnTo>
                <a:cubicBezTo>
                  <a:pt x="4930591" y="1080676"/>
                  <a:pt x="4931386" y="1077484"/>
                  <a:pt x="4934563" y="1074292"/>
                </a:cubicBezTo>
                <a:cubicBezTo>
                  <a:pt x="4937737" y="1071099"/>
                  <a:pt x="4941707" y="1069503"/>
                  <a:pt x="4946470" y="1069503"/>
                </a:cubicBezTo>
                <a:close/>
                <a:moveTo>
                  <a:pt x="14361485" y="1066896"/>
                </a:moveTo>
                <a:cubicBezTo>
                  <a:pt x="14369528" y="1066896"/>
                  <a:pt x="14376405" y="1069612"/>
                  <a:pt x="14382048" y="1075045"/>
                </a:cubicBezTo>
                <a:cubicBezTo>
                  <a:pt x="14387822" y="1080478"/>
                  <a:pt x="14390676" y="1086881"/>
                  <a:pt x="14390676" y="1094318"/>
                </a:cubicBezTo>
                <a:cubicBezTo>
                  <a:pt x="14390676" y="1236411"/>
                  <a:pt x="14369074" y="1359231"/>
                  <a:pt x="14326001" y="1462776"/>
                </a:cubicBezTo>
                <a:cubicBezTo>
                  <a:pt x="14282863" y="1566391"/>
                  <a:pt x="14210533" y="1669290"/>
                  <a:pt x="14108883" y="1771414"/>
                </a:cubicBezTo>
                <a:cubicBezTo>
                  <a:pt x="14062631" y="1817075"/>
                  <a:pt x="14006972" y="1867263"/>
                  <a:pt x="13941843" y="1922045"/>
                </a:cubicBezTo>
                <a:lnTo>
                  <a:pt x="13924718" y="2246523"/>
                </a:lnTo>
                <a:cubicBezTo>
                  <a:pt x="13923615" y="2255643"/>
                  <a:pt x="13919009" y="2263015"/>
                  <a:pt x="13911095" y="2268707"/>
                </a:cubicBezTo>
                <a:lnTo>
                  <a:pt x="13582142" y="2460470"/>
                </a:lnTo>
                <a:cubicBezTo>
                  <a:pt x="13578120" y="2462799"/>
                  <a:pt x="13573579" y="2463898"/>
                  <a:pt x="13568454" y="2463898"/>
                </a:cubicBezTo>
                <a:cubicBezTo>
                  <a:pt x="13561578" y="2463898"/>
                  <a:pt x="13555026" y="2461311"/>
                  <a:pt x="13548734" y="2456201"/>
                </a:cubicBezTo>
                <a:lnTo>
                  <a:pt x="13493984" y="2401421"/>
                </a:lnTo>
                <a:cubicBezTo>
                  <a:pt x="13486524" y="2393402"/>
                  <a:pt x="13484189" y="2384347"/>
                  <a:pt x="13487108" y="2373999"/>
                </a:cubicBezTo>
                <a:lnTo>
                  <a:pt x="13559891" y="2137802"/>
                </a:lnTo>
                <a:lnTo>
                  <a:pt x="13319225" y="1897207"/>
                </a:lnTo>
                <a:lnTo>
                  <a:pt x="13082841" y="1969969"/>
                </a:lnTo>
                <a:cubicBezTo>
                  <a:pt x="13081089" y="1970551"/>
                  <a:pt x="13078559" y="1970875"/>
                  <a:pt x="13075121" y="1970875"/>
                </a:cubicBezTo>
                <a:cubicBezTo>
                  <a:pt x="13067142" y="1970875"/>
                  <a:pt x="13060590" y="1968223"/>
                  <a:pt x="13055466" y="1963114"/>
                </a:cubicBezTo>
                <a:lnTo>
                  <a:pt x="13000586" y="1908332"/>
                </a:lnTo>
                <a:cubicBezTo>
                  <a:pt x="12990920" y="1897531"/>
                  <a:pt x="12989493" y="1886407"/>
                  <a:pt x="12996369" y="1875024"/>
                </a:cubicBezTo>
                <a:lnTo>
                  <a:pt x="13188189" y="1546273"/>
                </a:lnTo>
                <a:cubicBezTo>
                  <a:pt x="13193897" y="1538253"/>
                  <a:pt x="13201292" y="1533726"/>
                  <a:pt x="13210439" y="1532561"/>
                </a:cubicBezTo>
                <a:lnTo>
                  <a:pt x="13535046" y="1515487"/>
                </a:lnTo>
                <a:cubicBezTo>
                  <a:pt x="13589861" y="1450359"/>
                  <a:pt x="13640070" y="1394737"/>
                  <a:pt x="13685803" y="1348494"/>
                </a:cubicBezTo>
                <a:cubicBezTo>
                  <a:pt x="13793098" y="1241844"/>
                  <a:pt x="13895332" y="1168178"/>
                  <a:pt x="13992377" y="1127691"/>
                </a:cubicBezTo>
                <a:cubicBezTo>
                  <a:pt x="14089487" y="1087204"/>
                  <a:pt x="14212479" y="1066896"/>
                  <a:pt x="14361485" y="1066896"/>
                </a:cubicBezTo>
                <a:close/>
                <a:moveTo>
                  <a:pt x="15455094" y="1028800"/>
                </a:moveTo>
                <a:cubicBezTo>
                  <a:pt x="15401594" y="1028800"/>
                  <a:pt x="15359491" y="1032599"/>
                  <a:pt x="15328941" y="1036476"/>
                </a:cubicBezTo>
                <a:lnTo>
                  <a:pt x="15309789" y="1189380"/>
                </a:lnTo>
                <a:cubicBezTo>
                  <a:pt x="15305990" y="1216131"/>
                  <a:pt x="15286838" y="1242958"/>
                  <a:pt x="15260087" y="1250557"/>
                </a:cubicBezTo>
                <a:cubicBezTo>
                  <a:pt x="15195111" y="1273508"/>
                  <a:pt x="15214185" y="1262033"/>
                  <a:pt x="15156807" y="1292660"/>
                </a:cubicBezTo>
                <a:cubicBezTo>
                  <a:pt x="15130057" y="1304135"/>
                  <a:pt x="15103306" y="1300259"/>
                  <a:pt x="15080355" y="1284984"/>
                </a:cubicBezTo>
                <a:lnTo>
                  <a:pt x="14958001" y="1193257"/>
                </a:lnTo>
                <a:cubicBezTo>
                  <a:pt x="14935050" y="1212331"/>
                  <a:pt x="14900623" y="1235282"/>
                  <a:pt x="14862397" y="1273508"/>
                </a:cubicBezTo>
                <a:cubicBezTo>
                  <a:pt x="14824171" y="1311734"/>
                  <a:pt x="14801220" y="1346161"/>
                  <a:pt x="14782145" y="1369112"/>
                </a:cubicBezTo>
                <a:lnTo>
                  <a:pt x="14873872" y="1491466"/>
                </a:lnTo>
                <a:cubicBezTo>
                  <a:pt x="14889147" y="1514417"/>
                  <a:pt x="14893024" y="1541168"/>
                  <a:pt x="14881549" y="1567923"/>
                </a:cubicBezTo>
                <a:cubicBezTo>
                  <a:pt x="14870073" y="1590875"/>
                  <a:pt x="14858597" y="1617625"/>
                  <a:pt x="14858597" y="1617625"/>
                </a:cubicBezTo>
                <a:cubicBezTo>
                  <a:pt x="14858597" y="1621502"/>
                  <a:pt x="14847122" y="1644452"/>
                  <a:pt x="14839446" y="1671202"/>
                </a:cubicBezTo>
                <a:cubicBezTo>
                  <a:pt x="14831847" y="1697952"/>
                  <a:pt x="14805019" y="1717106"/>
                  <a:pt x="14778268" y="1720905"/>
                </a:cubicBezTo>
                <a:lnTo>
                  <a:pt x="14625364" y="1740057"/>
                </a:lnTo>
                <a:cubicBezTo>
                  <a:pt x="14621487" y="1770606"/>
                  <a:pt x="14617688" y="1812709"/>
                  <a:pt x="14617688" y="1866209"/>
                </a:cubicBezTo>
                <a:cubicBezTo>
                  <a:pt x="14617688" y="1919711"/>
                  <a:pt x="14621487" y="1961814"/>
                  <a:pt x="14625364" y="1992364"/>
                </a:cubicBezTo>
                <a:lnTo>
                  <a:pt x="14778268" y="2011515"/>
                </a:lnTo>
                <a:cubicBezTo>
                  <a:pt x="14805019" y="2015315"/>
                  <a:pt x="14831847" y="2034467"/>
                  <a:pt x="14839446" y="2061217"/>
                </a:cubicBezTo>
                <a:cubicBezTo>
                  <a:pt x="14862397" y="2126193"/>
                  <a:pt x="14850921" y="2107119"/>
                  <a:pt x="14881549" y="2164497"/>
                </a:cubicBezTo>
                <a:cubicBezTo>
                  <a:pt x="14893024" y="2191249"/>
                  <a:pt x="14889147" y="2221798"/>
                  <a:pt x="14873872" y="2244749"/>
                </a:cubicBezTo>
                <a:lnTo>
                  <a:pt x="14782145" y="2367103"/>
                </a:lnTo>
                <a:cubicBezTo>
                  <a:pt x="14801220" y="2390054"/>
                  <a:pt x="14824171" y="2420603"/>
                  <a:pt x="14862397" y="2458906"/>
                </a:cubicBezTo>
                <a:cubicBezTo>
                  <a:pt x="14900623" y="2497135"/>
                  <a:pt x="14935050" y="2523888"/>
                  <a:pt x="14958001" y="2543038"/>
                </a:cubicBezTo>
                <a:lnTo>
                  <a:pt x="15080355" y="2447431"/>
                </a:lnTo>
                <a:cubicBezTo>
                  <a:pt x="15103306" y="2432157"/>
                  <a:pt x="15130057" y="2428280"/>
                  <a:pt x="15156807" y="2439755"/>
                </a:cubicBezTo>
                <a:cubicBezTo>
                  <a:pt x="15214185" y="2466506"/>
                  <a:pt x="15195111" y="2458906"/>
                  <a:pt x="15260087" y="2481858"/>
                </a:cubicBezTo>
                <a:cubicBezTo>
                  <a:pt x="15286838" y="2489459"/>
                  <a:pt x="15305990" y="2516211"/>
                  <a:pt x="15309789" y="2543038"/>
                </a:cubicBezTo>
                <a:lnTo>
                  <a:pt x="15328941" y="2695940"/>
                </a:lnTo>
                <a:cubicBezTo>
                  <a:pt x="15359491" y="2699817"/>
                  <a:pt x="15401594" y="2703617"/>
                  <a:pt x="15455094" y="2703617"/>
                </a:cubicBezTo>
                <a:cubicBezTo>
                  <a:pt x="15508673" y="2703617"/>
                  <a:pt x="15550698" y="2699817"/>
                  <a:pt x="15581248" y="2695940"/>
                </a:cubicBezTo>
                <a:lnTo>
                  <a:pt x="15600400" y="2543038"/>
                </a:lnTo>
                <a:cubicBezTo>
                  <a:pt x="15604199" y="2516211"/>
                  <a:pt x="15623351" y="2489459"/>
                  <a:pt x="15650102" y="2481858"/>
                </a:cubicBezTo>
                <a:cubicBezTo>
                  <a:pt x="15718955" y="2458906"/>
                  <a:pt x="15688328" y="2470382"/>
                  <a:pt x="15753382" y="2439755"/>
                </a:cubicBezTo>
                <a:cubicBezTo>
                  <a:pt x="15780132" y="2428280"/>
                  <a:pt x="15810682" y="2432157"/>
                  <a:pt x="15833633" y="2447431"/>
                </a:cubicBezTo>
                <a:lnTo>
                  <a:pt x="15955988" y="2543038"/>
                </a:lnTo>
                <a:cubicBezTo>
                  <a:pt x="15978939" y="2523888"/>
                  <a:pt x="16009489" y="2497135"/>
                  <a:pt x="16047792" y="2458906"/>
                </a:cubicBezTo>
                <a:cubicBezTo>
                  <a:pt x="16086018" y="2420603"/>
                  <a:pt x="16112769" y="2386255"/>
                  <a:pt x="16131920" y="2363304"/>
                </a:cubicBezTo>
                <a:lnTo>
                  <a:pt x="16036317" y="2244749"/>
                </a:lnTo>
                <a:cubicBezTo>
                  <a:pt x="16021042" y="2221798"/>
                  <a:pt x="16017165" y="2191249"/>
                  <a:pt x="16028640" y="2164497"/>
                </a:cubicBezTo>
                <a:cubicBezTo>
                  <a:pt x="16055391" y="2107119"/>
                  <a:pt x="16047792" y="2126193"/>
                  <a:pt x="16070743" y="2061217"/>
                </a:cubicBezTo>
                <a:cubicBezTo>
                  <a:pt x="16078342" y="2034467"/>
                  <a:pt x="16105092" y="2015315"/>
                  <a:pt x="16131920" y="2011515"/>
                </a:cubicBezTo>
                <a:lnTo>
                  <a:pt x="16284824" y="1992364"/>
                </a:lnTo>
                <a:cubicBezTo>
                  <a:pt x="16288702" y="1961814"/>
                  <a:pt x="16292500" y="1919711"/>
                  <a:pt x="16292500" y="1866209"/>
                </a:cubicBezTo>
                <a:cubicBezTo>
                  <a:pt x="16292500" y="1812709"/>
                  <a:pt x="16288702" y="1770606"/>
                  <a:pt x="16284824" y="1740057"/>
                </a:cubicBezTo>
                <a:lnTo>
                  <a:pt x="16131920" y="1720905"/>
                </a:lnTo>
                <a:cubicBezTo>
                  <a:pt x="16105092" y="1717106"/>
                  <a:pt x="16082219" y="1697952"/>
                  <a:pt x="16074543" y="1671202"/>
                </a:cubicBezTo>
                <a:cubicBezTo>
                  <a:pt x="16051592" y="1602349"/>
                  <a:pt x="16059268" y="1632977"/>
                  <a:pt x="16028640" y="1567923"/>
                </a:cubicBezTo>
                <a:cubicBezTo>
                  <a:pt x="16017165" y="1541168"/>
                  <a:pt x="16021042" y="1514417"/>
                  <a:pt x="16036317" y="1491466"/>
                </a:cubicBezTo>
                <a:lnTo>
                  <a:pt x="16131920" y="1369112"/>
                </a:lnTo>
                <a:cubicBezTo>
                  <a:pt x="16112769" y="1346161"/>
                  <a:pt x="16086018" y="1311734"/>
                  <a:pt x="16047792" y="1273508"/>
                </a:cubicBezTo>
                <a:cubicBezTo>
                  <a:pt x="16009489" y="1235282"/>
                  <a:pt x="15978939" y="1212331"/>
                  <a:pt x="15955988" y="1193257"/>
                </a:cubicBezTo>
                <a:lnTo>
                  <a:pt x="15833633" y="1284984"/>
                </a:lnTo>
                <a:cubicBezTo>
                  <a:pt x="15810682" y="1300259"/>
                  <a:pt x="15780132" y="1304135"/>
                  <a:pt x="15753382" y="1292660"/>
                </a:cubicBezTo>
                <a:cubicBezTo>
                  <a:pt x="15696004" y="1265910"/>
                  <a:pt x="15715078" y="1273508"/>
                  <a:pt x="15650102" y="1250557"/>
                </a:cubicBezTo>
                <a:cubicBezTo>
                  <a:pt x="15623351" y="1242958"/>
                  <a:pt x="15604199" y="1216131"/>
                  <a:pt x="15600400" y="1189380"/>
                </a:cubicBezTo>
                <a:lnTo>
                  <a:pt x="15581248" y="1036476"/>
                </a:lnTo>
                <a:cubicBezTo>
                  <a:pt x="15550698" y="1032599"/>
                  <a:pt x="15508673" y="1028800"/>
                  <a:pt x="15455094" y="1028800"/>
                </a:cubicBezTo>
                <a:close/>
                <a:moveTo>
                  <a:pt x="1826164" y="1024014"/>
                </a:moveTo>
                <a:cubicBezTo>
                  <a:pt x="1879360" y="1061523"/>
                  <a:pt x="1952405" y="1090252"/>
                  <a:pt x="2044506" y="1109406"/>
                </a:cubicBezTo>
                <a:cubicBezTo>
                  <a:pt x="2136606" y="1128559"/>
                  <a:pt x="2235853" y="1138136"/>
                  <a:pt x="2341451" y="1138136"/>
                </a:cubicBezTo>
                <a:cubicBezTo>
                  <a:pt x="2447842" y="1138136"/>
                  <a:pt x="2546295" y="1128559"/>
                  <a:pt x="2638396" y="1109406"/>
                </a:cubicBezTo>
                <a:cubicBezTo>
                  <a:pt x="2730497" y="1090252"/>
                  <a:pt x="2803542" y="1061523"/>
                  <a:pt x="2856738" y="1024014"/>
                </a:cubicBezTo>
                <a:lnTo>
                  <a:pt x="2856738" y="1138136"/>
                </a:lnTo>
                <a:cubicBezTo>
                  <a:pt x="2856738" y="1169260"/>
                  <a:pt x="2833712" y="1197990"/>
                  <a:pt x="2787663" y="1224325"/>
                </a:cubicBezTo>
                <a:cubicBezTo>
                  <a:pt x="2741612" y="1250661"/>
                  <a:pt x="2678888" y="1271410"/>
                  <a:pt x="2599492" y="1286573"/>
                </a:cubicBezTo>
                <a:cubicBezTo>
                  <a:pt x="2520888" y="1302534"/>
                  <a:pt x="2434345" y="1309717"/>
                  <a:pt x="2341451" y="1309717"/>
                </a:cubicBezTo>
                <a:cubicBezTo>
                  <a:pt x="2248555" y="1309717"/>
                  <a:pt x="2162013" y="1302534"/>
                  <a:pt x="2083410" y="1286573"/>
                </a:cubicBezTo>
                <a:cubicBezTo>
                  <a:pt x="2004013" y="1271410"/>
                  <a:pt x="1941289" y="1250661"/>
                  <a:pt x="1895240" y="1224325"/>
                </a:cubicBezTo>
                <a:cubicBezTo>
                  <a:pt x="1849189" y="1197990"/>
                  <a:pt x="1826164" y="1169260"/>
                  <a:pt x="1826164" y="1138136"/>
                </a:cubicBezTo>
                <a:close/>
                <a:moveTo>
                  <a:pt x="8657442" y="960968"/>
                </a:moveTo>
                <a:cubicBezTo>
                  <a:pt x="8672528" y="960968"/>
                  <a:pt x="8684437" y="963362"/>
                  <a:pt x="8693171" y="968150"/>
                </a:cubicBezTo>
                <a:cubicBezTo>
                  <a:pt x="8701905" y="972939"/>
                  <a:pt x="8713814" y="980919"/>
                  <a:pt x="8727312" y="992890"/>
                </a:cubicBezTo>
                <a:cubicBezTo>
                  <a:pt x="8740015" y="1003265"/>
                  <a:pt x="8750337" y="1011245"/>
                  <a:pt x="8757483" y="1016832"/>
                </a:cubicBezTo>
                <a:cubicBezTo>
                  <a:pt x="8765422" y="1022418"/>
                  <a:pt x="8778126" y="1028802"/>
                  <a:pt x="8795593" y="1034389"/>
                </a:cubicBezTo>
                <a:cubicBezTo>
                  <a:pt x="8812267" y="1040773"/>
                  <a:pt x="8831322" y="1043965"/>
                  <a:pt x="8851171" y="1043965"/>
                </a:cubicBezTo>
                <a:cubicBezTo>
                  <a:pt x="8870227" y="1043965"/>
                  <a:pt x="8888488" y="1040773"/>
                  <a:pt x="8905955" y="1034389"/>
                </a:cubicBezTo>
                <a:cubicBezTo>
                  <a:pt x="8923423" y="1028004"/>
                  <a:pt x="8936126" y="1022418"/>
                  <a:pt x="8944066" y="1016832"/>
                </a:cubicBezTo>
                <a:cubicBezTo>
                  <a:pt x="8951212" y="1011245"/>
                  <a:pt x="8961533" y="1003265"/>
                  <a:pt x="8975031" y="992890"/>
                </a:cubicBezTo>
                <a:cubicBezTo>
                  <a:pt x="8983764" y="984111"/>
                  <a:pt x="8990910" y="978525"/>
                  <a:pt x="8995674" y="975333"/>
                </a:cubicBezTo>
                <a:cubicBezTo>
                  <a:pt x="9000438" y="971343"/>
                  <a:pt x="9007584" y="968150"/>
                  <a:pt x="9016317" y="965756"/>
                </a:cubicBezTo>
                <a:cubicBezTo>
                  <a:pt x="9024257" y="962564"/>
                  <a:pt x="9033785" y="960968"/>
                  <a:pt x="9044106" y="960968"/>
                </a:cubicBezTo>
                <a:cubicBezTo>
                  <a:pt x="9059192" y="960968"/>
                  <a:pt x="9071101" y="963362"/>
                  <a:pt x="9080629" y="968150"/>
                </a:cubicBezTo>
                <a:cubicBezTo>
                  <a:pt x="9090157" y="972939"/>
                  <a:pt x="9101272" y="980919"/>
                  <a:pt x="9113976" y="992890"/>
                </a:cubicBezTo>
                <a:cubicBezTo>
                  <a:pt x="9125885" y="1003265"/>
                  <a:pt x="9136207" y="1011245"/>
                  <a:pt x="9144941" y="1016832"/>
                </a:cubicBezTo>
                <a:cubicBezTo>
                  <a:pt x="9152880" y="1022418"/>
                  <a:pt x="9165584" y="1028802"/>
                  <a:pt x="9183051" y="1034389"/>
                </a:cubicBezTo>
                <a:cubicBezTo>
                  <a:pt x="9199725" y="1040773"/>
                  <a:pt x="9218780" y="1043965"/>
                  <a:pt x="9237835" y="1043965"/>
                </a:cubicBezTo>
                <a:cubicBezTo>
                  <a:pt x="9256890" y="1043965"/>
                  <a:pt x="9275946" y="1040773"/>
                  <a:pt x="9292619" y="1034389"/>
                </a:cubicBezTo>
                <a:cubicBezTo>
                  <a:pt x="9310086" y="1028802"/>
                  <a:pt x="9322790" y="1022418"/>
                  <a:pt x="9330730" y="1016832"/>
                </a:cubicBezTo>
                <a:cubicBezTo>
                  <a:pt x="9339463" y="1011245"/>
                  <a:pt x="9349785" y="1003265"/>
                  <a:pt x="9361695" y="992890"/>
                </a:cubicBezTo>
                <a:cubicBezTo>
                  <a:pt x="9374398" y="980919"/>
                  <a:pt x="9385514" y="972939"/>
                  <a:pt x="9395041" y="968150"/>
                </a:cubicBezTo>
                <a:cubicBezTo>
                  <a:pt x="9404569" y="963362"/>
                  <a:pt x="9416479" y="960968"/>
                  <a:pt x="9431564" y="960968"/>
                </a:cubicBezTo>
                <a:cubicBezTo>
                  <a:pt x="9445855" y="960968"/>
                  <a:pt x="9458559" y="963362"/>
                  <a:pt x="9467293" y="968150"/>
                </a:cubicBezTo>
                <a:cubicBezTo>
                  <a:pt x="9476820" y="972939"/>
                  <a:pt x="9487936" y="980919"/>
                  <a:pt x="9500639" y="992890"/>
                </a:cubicBezTo>
                <a:cubicBezTo>
                  <a:pt x="9512549" y="1003265"/>
                  <a:pt x="9522871" y="1011245"/>
                  <a:pt x="9531604" y="1016832"/>
                </a:cubicBezTo>
                <a:cubicBezTo>
                  <a:pt x="9539544" y="1022418"/>
                  <a:pt x="9552248" y="1028802"/>
                  <a:pt x="9569715" y="1034389"/>
                </a:cubicBezTo>
                <a:cubicBezTo>
                  <a:pt x="9587182" y="1040773"/>
                  <a:pt x="9605444" y="1043965"/>
                  <a:pt x="9624499" y="1043965"/>
                </a:cubicBezTo>
                <a:cubicBezTo>
                  <a:pt x="9624499" y="1043965"/>
                  <a:pt x="9624499" y="1292160"/>
                  <a:pt x="9624499" y="1292160"/>
                </a:cubicBezTo>
                <a:lnTo>
                  <a:pt x="8463714" y="1292160"/>
                </a:lnTo>
                <a:lnTo>
                  <a:pt x="8463714" y="1043965"/>
                </a:lnTo>
                <a:cubicBezTo>
                  <a:pt x="8482769" y="1043965"/>
                  <a:pt x="8501824" y="1040773"/>
                  <a:pt x="8518498" y="1034389"/>
                </a:cubicBezTo>
                <a:cubicBezTo>
                  <a:pt x="8535965" y="1028802"/>
                  <a:pt x="8548668" y="1022418"/>
                  <a:pt x="8556608" y="1016832"/>
                </a:cubicBezTo>
                <a:cubicBezTo>
                  <a:pt x="8565342" y="1011245"/>
                  <a:pt x="8575663" y="1003265"/>
                  <a:pt x="8587573" y="992890"/>
                </a:cubicBezTo>
                <a:cubicBezTo>
                  <a:pt x="8600277" y="980919"/>
                  <a:pt x="8611392" y="972939"/>
                  <a:pt x="8620920" y="968150"/>
                </a:cubicBezTo>
                <a:cubicBezTo>
                  <a:pt x="8630447" y="963362"/>
                  <a:pt x="8642357" y="960968"/>
                  <a:pt x="8657442" y="960968"/>
                </a:cubicBezTo>
                <a:close/>
                <a:moveTo>
                  <a:pt x="16805966" y="950593"/>
                </a:moveTo>
                <a:cubicBezTo>
                  <a:pt x="16805966" y="950593"/>
                  <a:pt x="16888538" y="1116588"/>
                  <a:pt x="16888538" y="1116588"/>
                </a:cubicBezTo>
                <a:lnTo>
                  <a:pt x="17071946" y="1143722"/>
                </a:lnTo>
                <a:lnTo>
                  <a:pt x="16939352" y="1273006"/>
                </a:lnTo>
                <a:lnTo>
                  <a:pt x="16970318" y="1455761"/>
                </a:lnTo>
                <a:lnTo>
                  <a:pt x="16805966" y="1369571"/>
                </a:lnTo>
                <a:lnTo>
                  <a:pt x="16641612" y="1455761"/>
                </a:lnTo>
                <a:lnTo>
                  <a:pt x="16673372" y="1273006"/>
                </a:lnTo>
                <a:lnTo>
                  <a:pt x="16540780" y="1143722"/>
                </a:lnTo>
                <a:lnTo>
                  <a:pt x="16724186" y="1116588"/>
                </a:lnTo>
                <a:close/>
                <a:moveTo>
                  <a:pt x="15464620" y="876400"/>
                </a:moveTo>
                <a:cubicBezTo>
                  <a:pt x="15594617" y="876400"/>
                  <a:pt x="15671173" y="899330"/>
                  <a:pt x="15674918" y="899330"/>
                </a:cubicBezTo>
                <a:cubicBezTo>
                  <a:pt x="15705522" y="907004"/>
                  <a:pt x="15724706" y="929934"/>
                  <a:pt x="15728452" y="960538"/>
                </a:cubicBezTo>
                <a:lnTo>
                  <a:pt x="15751382" y="1121139"/>
                </a:lnTo>
                <a:cubicBezTo>
                  <a:pt x="15774404" y="1128813"/>
                  <a:pt x="15762893" y="1124976"/>
                  <a:pt x="15785823" y="1136396"/>
                </a:cubicBezTo>
                <a:lnTo>
                  <a:pt x="15915912" y="1037002"/>
                </a:lnTo>
                <a:cubicBezTo>
                  <a:pt x="15938842" y="1017909"/>
                  <a:pt x="15973192" y="1017909"/>
                  <a:pt x="15999958" y="1033165"/>
                </a:cubicBezTo>
                <a:cubicBezTo>
                  <a:pt x="16003795" y="1033165"/>
                  <a:pt x="16068840" y="1075280"/>
                  <a:pt x="16160652" y="1166999"/>
                </a:cubicBezTo>
                <a:cubicBezTo>
                  <a:pt x="16252372" y="1258811"/>
                  <a:pt x="16294486" y="1323855"/>
                  <a:pt x="16294486" y="1327601"/>
                </a:cubicBezTo>
                <a:cubicBezTo>
                  <a:pt x="16309742" y="1354459"/>
                  <a:pt x="16309742" y="1388808"/>
                  <a:pt x="16290650" y="1411738"/>
                </a:cubicBezTo>
                <a:lnTo>
                  <a:pt x="16191164" y="1541828"/>
                </a:lnTo>
                <a:cubicBezTo>
                  <a:pt x="16202674" y="1564763"/>
                  <a:pt x="16198838" y="1553246"/>
                  <a:pt x="16206512" y="1576182"/>
                </a:cubicBezTo>
                <a:lnTo>
                  <a:pt x="16367114" y="1599203"/>
                </a:lnTo>
                <a:cubicBezTo>
                  <a:pt x="16397718" y="1602948"/>
                  <a:pt x="16420648" y="1622133"/>
                  <a:pt x="16428320" y="1652737"/>
                </a:cubicBezTo>
                <a:cubicBezTo>
                  <a:pt x="16428320" y="1656482"/>
                  <a:pt x="16451252" y="1733038"/>
                  <a:pt x="16451252" y="1863035"/>
                </a:cubicBezTo>
                <a:cubicBezTo>
                  <a:pt x="16451252" y="1993033"/>
                  <a:pt x="16428320" y="2069588"/>
                  <a:pt x="16428320" y="2073333"/>
                </a:cubicBezTo>
                <a:cubicBezTo>
                  <a:pt x="16420648" y="2103937"/>
                  <a:pt x="16397718" y="2123122"/>
                  <a:pt x="16367114" y="2126867"/>
                </a:cubicBezTo>
                <a:lnTo>
                  <a:pt x="16206512" y="2149797"/>
                </a:lnTo>
                <a:cubicBezTo>
                  <a:pt x="16198838" y="2172821"/>
                  <a:pt x="16202674" y="2161308"/>
                  <a:pt x="16191164" y="2184240"/>
                </a:cubicBezTo>
                <a:lnTo>
                  <a:pt x="16290650" y="2314328"/>
                </a:lnTo>
                <a:cubicBezTo>
                  <a:pt x="16309742" y="2337258"/>
                  <a:pt x="16309742" y="2371608"/>
                  <a:pt x="16294486" y="2398374"/>
                </a:cubicBezTo>
                <a:cubicBezTo>
                  <a:pt x="16294486" y="2402211"/>
                  <a:pt x="16252372" y="2467255"/>
                  <a:pt x="16160652" y="2559068"/>
                </a:cubicBezTo>
                <a:cubicBezTo>
                  <a:pt x="16068840" y="2650787"/>
                  <a:pt x="16003795" y="2692902"/>
                  <a:pt x="15999958" y="2692902"/>
                </a:cubicBezTo>
                <a:cubicBezTo>
                  <a:pt x="15973192" y="2708158"/>
                  <a:pt x="15938842" y="2708158"/>
                  <a:pt x="15915912" y="2689066"/>
                </a:cubicBezTo>
                <a:lnTo>
                  <a:pt x="15785823" y="2589580"/>
                </a:lnTo>
                <a:cubicBezTo>
                  <a:pt x="15762893" y="2601090"/>
                  <a:pt x="15774404" y="2597253"/>
                  <a:pt x="15751382" y="2604927"/>
                </a:cubicBezTo>
                <a:lnTo>
                  <a:pt x="15728452" y="2765529"/>
                </a:lnTo>
                <a:cubicBezTo>
                  <a:pt x="15724706" y="2796132"/>
                  <a:pt x="15705522" y="2819062"/>
                  <a:pt x="15674918" y="2826736"/>
                </a:cubicBezTo>
                <a:cubicBezTo>
                  <a:pt x="15671173" y="2826736"/>
                  <a:pt x="15594617" y="2849666"/>
                  <a:pt x="15464620" y="2849666"/>
                </a:cubicBezTo>
                <a:cubicBezTo>
                  <a:pt x="15334622" y="2849666"/>
                  <a:pt x="15258066" y="2826736"/>
                  <a:pt x="15254321" y="2826736"/>
                </a:cubicBezTo>
                <a:cubicBezTo>
                  <a:pt x="15223717" y="2819062"/>
                  <a:pt x="15204532" y="2796132"/>
                  <a:pt x="15200787" y="2765529"/>
                </a:cubicBezTo>
                <a:lnTo>
                  <a:pt x="15181602" y="2604927"/>
                </a:lnTo>
                <a:cubicBezTo>
                  <a:pt x="15158672" y="2597253"/>
                  <a:pt x="15166346" y="2601090"/>
                  <a:pt x="15143416" y="2589580"/>
                </a:cubicBezTo>
                <a:lnTo>
                  <a:pt x="15013327" y="2689066"/>
                </a:lnTo>
                <a:cubicBezTo>
                  <a:pt x="14990397" y="2708158"/>
                  <a:pt x="14956048" y="2708158"/>
                  <a:pt x="14929189" y="2692902"/>
                </a:cubicBezTo>
                <a:cubicBezTo>
                  <a:pt x="14925444" y="2692902"/>
                  <a:pt x="14860399" y="2650787"/>
                  <a:pt x="14768588" y="2559068"/>
                </a:cubicBezTo>
                <a:cubicBezTo>
                  <a:pt x="14676867" y="2467255"/>
                  <a:pt x="14634753" y="2402211"/>
                  <a:pt x="14634753" y="2398374"/>
                </a:cubicBezTo>
                <a:cubicBezTo>
                  <a:pt x="14619497" y="2371608"/>
                  <a:pt x="14619497" y="2337258"/>
                  <a:pt x="14638590" y="2314328"/>
                </a:cubicBezTo>
                <a:lnTo>
                  <a:pt x="14737984" y="2184240"/>
                </a:lnTo>
                <a:cubicBezTo>
                  <a:pt x="14726564" y="2161308"/>
                  <a:pt x="14730401" y="2172821"/>
                  <a:pt x="14722727" y="2149797"/>
                </a:cubicBezTo>
                <a:lnTo>
                  <a:pt x="14562126" y="2126867"/>
                </a:lnTo>
                <a:cubicBezTo>
                  <a:pt x="14531522" y="2123122"/>
                  <a:pt x="14508592" y="2103937"/>
                  <a:pt x="14500918" y="2073333"/>
                </a:cubicBezTo>
                <a:cubicBezTo>
                  <a:pt x="14500918" y="2069588"/>
                  <a:pt x="14477988" y="1993033"/>
                  <a:pt x="14477988" y="1863035"/>
                </a:cubicBezTo>
                <a:cubicBezTo>
                  <a:pt x="14477988" y="1733038"/>
                  <a:pt x="14500918" y="1656482"/>
                  <a:pt x="14500918" y="1652737"/>
                </a:cubicBezTo>
                <a:cubicBezTo>
                  <a:pt x="14508592" y="1622133"/>
                  <a:pt x="14531522" y="1602948"/>
                  <a:pt x="14562126" y="1599203"/>
                </a:cubicBezTo>
                <a:lnTo>
                  <a:pt x="14722727" y="1580019"/>
                </a:lnTo>
                <a:cubicBezTo>
                  <a:pt x="14730401" y="1557084"/>
                  <a:pt x="14726564" y="1564763"/>
                  <a:pt x="14737984" y="1541828"/>
                </a:cubicBezTo>
                <a:lnTo>
                  <a:pt x="14638590" y="1411738"/>
                </a:lnTo>
                <a:cubicBezTo>
                  <a:pt x="14619497" y="1388808"/>
                  <a:pt x="14619497" y="1354459"/>
                  <a:pt x="14634753" y="1327601"/>
                </a:cubicBezTo>
                <a:cubicBezTo>
                  <a:pt x="14634753" y="1323855"/>
                  <a:pt x="14676867" y="1258811"/>
                  <a:pt x="14768588" y="1166999"/>
                </a:cubicBezTo>
                <a:cubicBezTo>
                  <a:pt x="14860399" y="1075280"/>
                  <a:pt x="14925444" y="1033165"/>
                  <a:pt x="14929189" y="1033165"/>
                </a:cubicBezTo>
                <a:cubicBezTo>
                  <a:pt x="14956048" y="1017909"/>
                  <a:pt x="14990397" y="1017909"/>
                  <a:pt x="15013327" y="1037002"/>
                </a:cubicBezTo>
                <a:lnTo>
                  <a:pt x="15143416" y="1136396"/>
                </a:lnTo>
                <a:cubicBezTo>
                  <a:pt x="15166346" y="1124976"/>
                  <a:pt x="15154836" y="1128813"/>
                  <a:pt x="15177766" y="1121139"/>
                </a:cubicBezTo>
                <a:lnTo>
                  <a:pt x="15200787" y="960538"/>
                </a:lnTo>
                <a:cubicBezTo>
                  <a:pt x="15204532" y="929934"/>
                  <a:pt x="15223717" y="907004"/>
                  <a:pt x="15254321" y="899330"/>
                </a:cubicBezTo>
                <a:cubicBezTo>
                  <a:pt x="15258066" y="899330"/>
                  <a:pt x="15334622" y="876400"/>
                  <a:pt x="15464620" y="876400"/>
                </a:cubicBezTo>
                <a:close/>
                <a:moveTo>
                  <a:pt x="1826164" y="766243"/>
                </a:moveTo>
                <a:cubicBezTo>
                  <a:pt x="1879360" y="803752"/>
                  <a:pt x="1952405" y="832482"/>
                  <a:pt x="2044506" y="851635"/>
                </a:cubicBezTo>
                <a:cubicBezTo>
                  <a:pt x="2136606" y="870788"/>
                  <a:pt x="2235853" y="880365"/>
                  <a:pt x="2341451" y="880365"/>
                </a:cubicBezTo>
                <a:cubicBezTo>
                  <a:pt x="2447842" y="880365"/>
                  <a:pt x="2546295" y="870788"/>
                  <a:pt x="2638396" y="851635"/>
                </a:cubicBezTo>
                <a:cubicBezTo>
                  <a:pt x="2730497" y="832482"/>
                  <a:pt x="2803542" y="803752"/>
                  <a:pt x="2856738" y="766243"/>
                </a:cubicBezTo>
                <a:lnTo>
                  <a:pt x="2856738" y="880365"/>
                </a:lnTo>
                <a:cubicBezTo>
                  <a:pt x="2856738" y="911489"/>
                  <a:pt x="2833712" y="940218"/>
                  <a:pt x="2787663" y="966554"/>
                </a:cubicBezTo>
                <a:cubicBezTo>
                  <a:pt x="2741612" y="992890"/>
                  <a:pt x="2678888" y="1013639"/>
                  <a:pt x="2599492" y="1028802"/>
                </a:cubicBezTo>
                <a:cubicBezTo>
                  <a:pt x="2520888" y="1044763"/>
                  <a:pt x="2434345" y="1051946"/>
                  <a:pt x="2341451" y="1051946"/>
                </a:cubicBezTo>
                <a:cubicBezTo>
                  <a:pt x="2248555" y="1051946"/>
                  <a:pt x="2162013" y="1044763"/>
                  <a:pt x="2083410" y="1028802"/>
                </a:cubicBezTo>
                <a:cubicBezTo>
                  <a:pt x="2004013" y="1013639"/>
                  <a:pt x="1941289" y="992890"/>
                  <a:pt x="1895240" y="966554"/>
                </a:cubicBezTo>
                <a:cubicBezTo>
                  <a:pt x="1849189" y="940218"/>
                  <a:pt x="1826164" y="911489"/>
                  <a:pt x="1826164" y="880365"/>
                </a:cubicBezTo>
                <a:close/>
                <a:moveTo>
                  <a:pt x="12348316" y="609708"/>
                </a:moveTo>
                <a:cubicBezTo>
                  <a:pt x="12479267" y="609708"/>
                  <a:pt x="12618548" y="653616"/>
                  <a:pt x="12720811" y="727219"/>
                </a:cubicBezTo>
                <a:cubicBezTo>
                  <a:pt x="12811910" y="792822"/>
                  <a:pt x="12920651" y="914418"/>
                  <a:pt x="12920651" y="1121011"/>
                </a:cubicBezTo>
                <a:cubicBezTo>
                  <a:pt x="12920651" y="1216711"/>
                  <a:pt x="12891615" y="1318684"/>
                  <a:pt x="12842855" y="1393840"/>
                </a:cubicBezTo>
                <a:cubicBezTo>
                  <a:pt x="12777958" y="1494029"/>
                  <a:pt x="12682173" y="1546914"/>
                  <a:pt x="12565971" y="1546914"/>
                </a:cubicBezTo>
                <a:cubicBezTo>
                  <a:pt x="12479036" y="1546914"/>
                  <a:pt x="12438721" y="1525220"/>
                  <a:pt x="12390308" y="1486203"/>
                </a:cubicBezTo>
                <a:cubicBezTo>
                  <a:pt x="12335070" y="1523436"/>
                  <a:pt x="12285790" y="1546914"/>
                  <a:pt x="12199664" y="1546914"/>
                </a:cubicBezTo>
                <a:cubicBezTo>
                  <a:pt x="12068192" y="1546914"/>
                  <a:pt x="11972755" y="1466982"/>
                  <a:pt x="11972755" y="1356780"/>
                </a:cubicBezTo>
                <a:cubicBezTo>
                  <a:pt x="11972755" y="1257857"/>
                  <a:pt x="12023365" y="1135801"/>
                  <a:pt x="12095898" y="1059896"/>
                </a:cubicBezTo>
                <a:cubicBezTo>
                  <a:pt x="12161085" y="992106"/>
                  <a:pt x="12254382" y="946932"/>
                  <a:pt x="12498008" y="946932"/>
                </a:cubicBezTo>
                <a:cubicBezTo>
                  <a:pt x="12519235" y="946932"/>
                  <a:pt x="12541735" y="947277"/>
                  <a:pt x="12564987" y="947968"/>
                </a:cubicBezTo>
                <a:lnTo>
                  <a:pt x="12608252" y="949234"/>
                </a:lnTo>
                <a:lnTo>
                  <a:pt x="12599634" y="991588"/>
                </a:lnTo>
                <a:lnTo>
                  <a:pt x="12547404" y="1249283"/>
                </a:lnTo>
                <a:cubicBezTo>
                  <a:pt x="12546594" y="1253426"/>
                  <a:pt x="12545553" y="1258433"/>
                  <a:pt x="12544512" y="1263957"/>
                </a:cubicBezTo>
                <a:cubicBezTo>
                  <a:pt x="12540405" y="1284904"/>
                  <a:pt x="12533348" y="1320008"/>
                  <a:pt x="12533348" y="1334567"/>
                </a:cubicBezTo>
                <a:cubicBezTo>
                  <a:pt x="12533348" y="1357528"/>
                  <a:pt x="12543124" y="1366563"/>
                  <a:pt x="12568111" y="1366563"/>
                </a:cubicBezTo>
                <a:cubicBezTo>
                  <a:pt x="12611029" y="1366563"/>
                  <a:pt x="12645213" y="1338365"/>
                  <a:pt x="12669853" y="1282890"/>
                </a:cubicBezTo>
                <a:cubicBezTo>
                  <a:pt x="12692931" y="1230580"/>
                  <a:pt x="12701261" y="1167566"/>
                  <a:pt x="12701261" y="1129586"/>
                </a:cubicBezTo>
                <a:cubicBezTo>
                  <a:pt x="12701261" y="1029339"/>
                  <a:pt x="12666961" y="944285"/>
                  <a:pt x="12602063" y="883688"/>
                </a:cubicBezTo>
                <a:cubicBezTo>
                  <a:pt x="12536588" y="822458"/>
                  <a:pt x="12444505" y="790175"/>
                  <a:pt x="12335648" y="790175"/>
                </a:cubicBezTo>
                <a:cubicBezTo>
                  <a:pt x="12114523" y="790175"/>
                  <a:pt x="11890621" y="975418"/>
                  <a:pt x="11890621" y="1329445"/>
                </a:cubicBezTo>
                <a:cubicBezTo>
                  <a:pt x="11890621" y="1434008"/>
                  <a:pt x="11925209" y="1520846"/>
                  <a:pt x="11990512" y="1580643"/>
                </a:cubicBezTo>
                <a:cubicBezTo>
                  <a:pt x="12056046" y="1640607"/>
                  <a:pt x="12150847" y="1672314"/>
                  <a:pt x="12264562" y="1672314"/>
                </a:cubicBezTo>
                <a:cubicBezTo>
                  <a:pt x="12436928" y="1672314"/>
                  <a:pt x="12576556" y="1611086"/>
                  <a:pt x="12701839" y="1544958"/>
                </a:cubicBezTo>
                <a:lnTo>
                  <a:pt x="12735676" y="1527061"/>
                </a:lnTo>
                <a:lnTo>
                  <a:pt x="12751814" y="1561762"/>
                </a:lnTo>
                <a:lnTo>
                  <a:pt x="12802135" y="1669379"/>
                </a:lnTo>
                <a:lnTo>
                  <a:pt x="12816653" y="1700626"/>
                </a:lnTo>
                <a:lnTo>
                  <a:pt x="12786402" y="1716914"/>
                </a:lnTo>
                <a:cubicBezTo>
                  <a:pt x="12620746" y="1805767"/>
                  <a:pt x="12436638" y="1852724"/>
                  <a:pt x="12254093" y="1852724"/>
                </a:cubicBezTo>
                <a:cubicBezTo>
                  <a:pt x="12104574" y="1852724"/>
                  <a:pt x="11964773" y="1808758"/>
                  <a:pt x="11860543" y="1728884"/>
                </a:cubicBezTo>
                <a:cubicBezTo>
                  <a:pt x="11736706" y="1633931"/>
                  <a:pt x="11671288" y="1494662"/>
                  <a:pt x="11671288" y="1326050"/>
                </a:cubicBezTo>
                <a:cubicBezTo>
                  <a:pt x="11671288" y="1152086"/>
                  <a:pt x="11732021" y="977317"/>
                  <a:pt x="11837928" y="846513"/>
                </a:cubicBezTo>
                <a:cubicBezTo>
                  <a:pt x="11925499" y="738498"/>
                  <a:pt x="12085140" y="609708"/>
                  <a:pt x="12348316" y="609708"/>
                </a:cubicBezTo>
                <a:close/>
                <a:moveTo>
                  <a:pt x="13495107" y="522837"/>
                </a:moveTo>
                <a:cubicBezTo>
                  <a:pt x="13542745" y="522837"/>
                  <a:pt x="13594353" y="542789"/>
                  <a:pt x="13649931" y="581893"/>
                </a:cubicBezTo>
                <a:cubicBezTo>
                  <a:pt x="13705509" y="621796"/>
                  <a:pt x="13751559" y="669679"/>
                  <a:pt x="13788876" y="726341"/>
                </a:cubicBezTo>
                <a:cubicBezTo>
                  <a:pt x="13826193" y="782204"/>
                  <a:pt x="13844454" y="834078"/>
                  <a:pt x="13844454" y="880365"/>
                </a:cubicBezTo>
                <a:cubicBezTo>
                  <a:pt x="13844454" y="898720"/>
                  <a:pt x="13841278" y="914681"/>
                  <a:pt x="13834132" y="926652"/>
                </a:cubicBezTo>
                <a:cubicBezTo>
                  <a:pt x="13826987" y="939420"/>
                  <a:pt x="13817459" y="948199"/>
                  <a:pt x="13804755" y="953785"/>
                </a:cubicBezTo>
                <a:cubicBezTo>
                  <a:pt x="13792052" y="960170"/>
                  <a:pt x="13779348" y="964160"/>
                  <a:pt x="13765851" y="966554"/>
                </a:cubicBezTo>
                <a:cubicBezTo>
                  <a:pt x="13752353" y="968150"/>
                  <a:pt x="13737268" y="969746"/>
                  <a:pt x="13719800" y="969746"/>
                </a:cubicBezTo>
                <a:cubicBezTo>
                  <a:pt x="13692011" y="969746"/>
                  <a:pt x="13653901" y="960170"/>
                  <a:pt x="13605469" y="942613"/>
                </a:cubicBezTo>
                <a:cubicBezTo>
                  <a:pt x="13557036" y="924257"/>
                  <a:pt x="13520514" y="914681"/>
                  <a:pt x="13495107" y="914681"/>
                </a:cubicBezTo>
                <a:cubicBezTo>
                  <a:pt x="13468112" y="914681"/>
                  <a:pt x="13429207" y="924257"/>
                  <a:pt x="13378393" y="941815"/>
                </a:cubicBezTo>
                <a:cubicBezTo>
                  <a:pt x="13326785" y="960170"/>
                  <a:pt x="13286292" y="968949"/>
                  <a:pt x="13256915" y="968949"/>
                </a:cubicBezTo>
                <a:cubicBezTo>
                  <a:pt x="13182282" y="968949"/>
                  <a:pt x="13145760" y="939420"/>
                  <a:pt x="13145760" y="880365"/>
                </a:cubicBezTo>
                <a:cubicBezTo>
                  <a:pt x="13145760" y="845250"/>
                  <a:pt x="13156875" y="806944"/>
                  <a:pt x="13179106" y="763849"/>
                </a:cubicBezTo>
                <a:cubicBezTo>
                  <a:pt x="13202131" y="721552"/>
                  <a:pt x="13230714" y="682448"/>
                  <a:pt x="13264061" y="647333"/>
                </a:cubicBezTo>
                <a:cubicBezTo>
                  <a:pt x="13298202" y="612219"/>
                  <a:pt x="13335519" y="582691"/>
                  <a:pt x="13377599" y="558750"/>
                </a:cubicBezTo>
                <a:cubicBezTo>
                  <a:pt x="13419679" y="534808"/>
                  <a:pt x="13458584" y="522837"/>
                  <a:pt x="13495107" y="522837"/>
                </a:cubicBezTo>
                <a:close/>
                <a:moveTo>
                  <a:pt x="1826164" y="508472"/>
                </a:moveTo>
                <a:cubicBezTo>
                  <a:pt x="1879360" y="545981"/>
                  <a:pt x="1952405" y="574711"/>
                  <a:pt x="2044506" y="593864"/>
                </a:cubicBezTo>
                <a:cubicBezTo>
                  <a:pt x="2136606" y="613017"/>
                  <a:pt x="2235853" y="622594"/>
                  <a:pt x="2341451" y="622594"/>
                </a:cubicBezTo>
                <a:cubicBezTo>
                  <a:pt x="2447842" y="622594"/>
                  <a:pt x="2546295" y="613017"/>
                  <a:pt x="2638396" y="593864"/>
                </a:cubicBezTo>
                <a:cubicBezTo>
                  <a:pt x="2730497" y="574711"/>
                  <a:pt x="2803542" y="545981"/>
                  <a:pt x="2856738" y="508472"/>
                </a:cubicBezTo>
                <a:lnTo>
                  <a:pt x="2856738" y="622594"/>
                </a:lnTo>
                <a:cubicBezTo>
                  <a:pt x="2856738" y="653718"/>
                  <a:pt x="2833712" y="682448"/>
                  <a:pt x="2787663" y="708783"/>
                </a:cubicBezTo>
                <a:cubicBezTo>
                  <a:pt x="2741612" y="735119"/>
                  <a:pt x="2678888" y="755869"/>
                  <a:pt x="2599492" y="771830"/>
                </a:cubicBezTo>
                <a:cubicBezTo>
                  <a:pt x="2520888" y="786993"/>
                  <a:pt x="2434345" y="794973"/>
                  <a:pt x="2341451" y="794973"/>
                </a:cubicBezTo>
                <a:cubicBezTo>
                  <a:pt x="2248555" y="794973"/>
                  <a:pt x="2162013" y="786993"/>
                  <a:pt x="2083410" y="771830"/>
                </a:cubicBezTo>
                <a:cubicBezTo>
                  <a:pt x="2004013" y="755869"/>
                  <a:pt x="1941289" y="735119"/>
                  <a:pt x="1895240" y="708783"/>
                </a:cubicBezTo>
                <a:cubicBezTo>
                  <a:pt x="1849189" y="682448"/>
                  <a:pt x="1826164" y="653718"/>
                  <a:pt x="1826164" y="622594"/>
                </a:cubicBezTo>
                <a:close/>
                <a:moveTo>
                  <a:pt x="11094139" y="490915"/>
                </a:moveTo>
                <a:cubicBezTo>
                  <a:pt x="11096521" y="490915"/>
                  <a:pt x="11103667" y="494107"/>
                  <a:pt x="11114782" y="501290"/>
                </a:cubicBezTo>
                <a:cubicBezTo>
                  <a:pt x="11125898" y="509270"/>
                  <a:pt x="11138601" y="517251"/>
                  <a:pt x="11152893" y="526030"/>
                </a:cubicBezTo>
                <a:cubicBezTo>
                  <a:pt x="11167184" y="534808"/>
                  <a:pt x="11185446" y="542789"/>
                  <a:pt x="11207677" y="550769"/>
                </a:cubicBezTo>
                <a:cubicBezTo>
                  <a:pt x="11230702" y="557951"/>
                  <a:pt x="11252933" y="561144"/>
                  <a:pt x="11275958" y="561144"/>
                </a:cubicBezTo>
                <a:cubicBezTo>
                  <a:pt x="11298189" y="561144"/>
                  <a:pt x="11321215" y="557951"/>
                  <a:pt x="11343446" y="550769"/>
                </a:cubicBezTo>
                <a:cubicBezTo>
                  <a:pt x="11365677" y="542789"/>
                  <a:pt x="11383938" y="534808"/>
                  <a:pt x="11398230" y="526030"/>
                </a:cubicBezTo>
                <a:cubicBezTo>
                  <a:pt x="11412521" y="517251"/>
                  <a:pt x="11425225" y="509270"/>
                  <a:pt x="11436340" y="501290"/>
                </a:cubicBezTo>
                <a:cubicBezTo>
                  <a:pt x="11447456" y="494107"/>
                  <a:pt x="11454602" y="490915"/>
                  <a:pt x="11457778" y="490915"/>
                </a:cubicBezTo>
                <a:cubicBezTo>
                  <a:pt x="11478421" y="490915"/>
                  <a:pt x="11496682" y="494107"/>
                  <a:pt x="11514149" y="500492"/>
                </a:cubicBezTo>
                <a:cubicBezTo>
                  <a:pt x="11531617" y="507674"/>
                  <a:pt x="11545908" y="516453"/>
                  <a:pt x="11557818" y="528424"/>
                </a:cubicBezTo>
                <a:cubicBezTo>
                  <a:pt x="11569727" y="539596"/>
                  <a:pt x="11580049" y="553163"/>
                  <a:pt x="11588783" y="569124"/>
                </a:cubicBezTo>
                <a:cubicBezTo>
                  <a:pt x="11598310" y="585085"/>
                  <a:pt x="11605456" y="601844"/>
                  <a:pt x="11611014" y="618604"/>
                </a:cubicBezTo>
                <a:cubicBezTo>
                  <a:pt x="11616572" y="635362"/>
                  <a:pt x="11620542" y="653718"/>
                  <a:pt x="11624511" y="673669"/>
                </a:cubicBezTo>
                <a:cubicBezTo>
                  <a:pt x="11627687" y="693620"/>
                  <a:pt x="11630069" y="711975"/>
                  <a:pt x="11631657" y="729533"/>
                </a:cubicBezTo>
                <a:cubicBezTo>
                  <a:pt x="11632451" y="746292"/>
                  <a:pt x="11633245" y="763849"/>
                  <a:pt x="11633245" y="781406"/>
                </a:cubicBezTo>
                <a:cubicBezTo>
                  <a:pt x="11633245" y="822107"/>
                  <a:pt x="11620542" y="854827"/>
                  <a:pt x="11595928" y="877971"/>
                </a:cubicBezTo>
                <a:cubicBezTo>
                  <a:pt x="11571315" y="901912"/>
                  <a:pt x="11538763" y="913085"/>
                  <a:pt x="11497476" y="913085"/>
                </a:cubicBezTo>
                <a:lnTo>
                  <a:pt x="11053646" y="913085"/>
                </a:lnTo>
                <a:cubicBezTo>
                  <a:pt x="11012360" y="913085"/>
                  <a:pt x="10979807" y="901912"/>
                  <a:pt x="10955194" y="877971"/>
                </a:cubicBezTo>
                <a:cubicBezTo>
                  <a:pt x="10930581" y="854827"/>
                  <a:pt x="10917877" y="822107"/>
                  <a:pt x="10917877" y="781406"/>
                </a:cubicBezTo>
                <a:cubicBezTo>
                  <a:pt x="10917877" y="763849"/>
                  <a:pt x="10918671" y="746292"/>
                  <a:pt x="10919465" y="729533"/>
                </a:cubicBezTo>
                <a:cubicBezTo>
                  <a:pt x="10921053" y="711975"/>
                  <a:pt x="10923435" y="693620"/>
                  <a:pt x="10926611" y="673669"/>
                </a:cubicBezTo>
                <a:cubicBezTo>
                  <a:pt x="10930581" y="653718"/>
                  <a:pt x="10934551" y="635362"/>
                  <a:pt x="10940109" y="618604"/>
                </a:cubicBezTo>
                <a:cubicBezTo>
                  <a:pt x="10945666" y="601844"/>
                  <a:pt x="10952812" y="585085"/>
                  <a:pt x="10962340" y="569124"/>
                </a:cubicBezTo>
                <a:cubicBezTo>
                  <a:pt x="10971073" y="553163"/>
                  <a:pt x="10982189" y="539596"/>
                  <a:pt x="10993305" y="528424"/>
                </a:cubicBezTo>
                <a:cubicBezTo>
                  <a:pt x="11005214" y="516453"/>
                  <a:pt x="11020300" y="507674"/>
                  <a:pt x="11036973" y="500492"/>
                </a:cubicBezTo>
                <a:cubicBezTo>
                  <a:pt x="11054440" y="494107"/>
                  <a:pt x="11072702" y="490915"/>
                  <a:pt x="11094139" y="490915"/>
                </a:cubicBezTo>
                <a:close/>
                <a:moveTo>
                  <a:pt x="4548693" y="478146"/>
                </a:moveTo>
                <a:cubicBezTo>
                  <a:pt x="4632057" y="526030"/>
                  <a:pt x="4730511" y="553961"/>
                  <a:pt x="4833729" y="553961"/>
                </a:cubicBezTo>
                <a:cubicBezTo>
                  <a:pt x="4936944" y="553961"/>
                  <a:pt x="5035394" y="526030"/>
                  <a:pt x="5118762" y="478146"/>
                </a:cubicBezTo>
                <a:cubicBezTo>
                  <a:pt x="5106060" y="636959"/>
                  <a:pt x="4982993" y="761455"/>
                  <a:pt x="4833729" y="761455"/>
                </a:cubicBezTo>
                <a:cubicBezTo>
                  <a:pt x="4685253" y="761455"/>
                  <a:pt x="4561399" y="636959"/>
                  <a:pt x="4548693" y="478146"/>
                </a:cubicBezTo>
                <a:close/>
                <a:moveTo>
                  <a:pt x="8629653" y="421485"/>
                </a:moveTo>
                <a:lnTo>
                  <a:pt x="8795593" y="421485"/>
                </a:lnTo>
                <a:lnTo>
                  <a:pt x="8795593" y="711975"/>
                </a:lnTo>
                <a:lnTo>
                  <a:pt x="8961533" y="711975"/>
                </a:lnTo>
                <a:lnTo>
                  <a:pt x="8961533" y="421485"/>
                </a:lnTo>
                <a:lnTo>
                  <a:pt x="9126679" y="421485"/>
                </a:lnTo>
                <a:lnTo>
                  <a:pt x="9126679" y="711975"/>
                </a:lnTo>
                <a:lnTo>
                  <a:pt x="9292619" y="711975"/>
                </a:lnTo>
                <a:lnTo>
                  <a:pt x="9292619" y="421485"/>
                </a:lnTo>
                <a:lnTo>
                  <a:pt x="9458559" y="421485"/>
                </a:lnTo>
                <a:lnTo>
                  <a:pt x="9458559" y="711975"/>
                </a:lnTo>
                <a:lnTo>
                  <a:pt x="9499845" y="711975"/>
                </a:lnTo>
                <a:cubicBezTo>
                  <a:pt x="9534780" y="711975"/>
                  <a:pt x="9564157" y="723946"/>
                  <a:pt x="9587976" y="748686"/>
                </a:cubicBezTo>
                <a:cubicBezTo>
                  <a:pt x="9612589" y="772628"/>
                  <a:pt x="9624499" y="802156"/>
                  <a:pt x="9624499" y="836472"/>
                </a:cubicBezTo>
                <a:lnTo>
                  <a:pt x="9624499" y="960968"/>
                </a:lnTo>
                <a:cubicBezTo>
                  <a:pt x="9609413" y="960968"/>
                  <a:pt x="9597504" y="958574"/>
                  <a:pt x="9588770" y="953785"/>
                </a:cubicBezTo>
                <a:cubicBezTo>
                  <a:pt x="9580037" y="948997"/>
                  <a:pt x="9568127" y="941017"/>
                  <a:pt x="9554629" y="929046"/>
                </a:cubicBezTo>
                <a:cubicBezTo>
                  <a:pt x="9541926" y="918671"/>
                  <a:pt x="9531604" y="909893"/>
                  <a:pt x="9524459" y="904306"/>
                </a:cubicBezTo>
                <a:cubicBezTo>
                  <a:pt x="9516519" y="898720"/>
                  <a:pt x="9503815" y="893134"/>
                  <a:pt x="9486348" y="886749"/>
                </a:cubicBezTo>
                <a:cubicBezTo>
                  <a:pt x="9469675" y="881163"/>
                  <a:pt x="9450619" y="877971"/>
                  <a:pt x="9431564" y="877971"/>
                </a:cubicBezTo>
                <a:cubicBezTo>
                  <a:pt x="9411715" y="877971"/>
                  <a:pt x="9393453" y="881163"/>
                  <a:pt x="9375986" y="886749"/>
                </a:cubicBezTo>
                <a:cubicBezTo>
                  <a:pt x="9358519" y="893134"/>
                  <a:pt x="9345815" y="898720"/>
                  <a:pt x="9337875" y="904306"/>
                </a:cubicBezTo>
                <a:cubicBezTo>
                  <a:pt x="9330730" y="909893"/>
                  <a:pt x="9320408" y="918671"/>
                  <a:pt x="9307705" y="929046"/>
                </a:cubicBezTo>
                <a:cubicBezTo>
                  <a:pt x="9298177" y="937026"/>
                  <a:pt x="9291031" y="943411"/>
                  <a:pt x="9286267" y="946603"/>
                </a:cubicBezTo>
                <a:cubicBezTo>
                  <a:pt x="9281504" y="949795"/>
                  <a:pt x="9275152" y="952987"/>
                  <a:pt x="9266418" y="956180"/>
                </a:cubicBezTo>
                <a:cubicBezTo>
                  <a:pt x="9257684" y="959372"/>
                  <a:pt x="9248157" y="960968"/>
                  <a:pt x="9237835" y="960968"/>
                </a:cubicBezTo>
                <a:cubicBezTo>
                  <a:pt x="9222750" y="960968"/>
                  <a:pt x="9210840" y="958574"/>
                  <a:pt x="9201312" y="953785"/>
                </a:cubicBezTo>
                <a:cubicBezTo>
                  <a:pt x="9191785" y="948997"/>
                  <a:pt x="9180669" y="941017"/>
                  <a:pt x="9167966" y="929046"/>
                </a:cubicBezTo>
                <a:cubicBezTo>
                  <a:pt x="9155262" y="918671"/>
                  <a:pt x="9144941" y="909893"/>
                  <a:pt x="9137795" y="904306"/>
                </a:cubicBezTo>
                <a:cubicBezTo>
                  <a:pt x="9129855" y="898720"/>
                  <a:pt x="9117152" y="893134"/>
                  <a:pt x="9099684" y="886749"/>
                </a:cubicBezTo>
                <a:cubicBezTo>
                  <a:pt x="9082217" y="881163"/>
                  <a:pt x="9063956" y="877971"/>
                  <a:pt x="9044106" y="877971"/>
                </a:cubicBezTo>
                <a:cubicBezTo>
                  <a:pt x="9025051" y="877971"/>
                  <a:pt x="9005996" y="881163"/>
                  <a:pt x="8989322" y="887547"/>
                </a:cubicBezTo>
                <a:cubicBezTo>
                  <a:pt x="8971855" y="893931"/>
                  <a:pt x="8959151" y="899518"/>
                  <a:pt x="8951212" y="905104"/>
                </a:cubicBezTo>
                <a:cubicBezTo>
                  <a:pt x="8944066" y="909893"/>
                  <a:pt x="8933744" y="918671"/>
                  <a:pt x="8920247" y="929046"/>
                </a:cubicBezTo>
                <a:cubicBezTo>
                  <a:pt x="8911513" y="937026"/>
                  <a:pt x="8904367" y="943411"/>
                  <a:pt x="8899604" y="946603"/>
                </a:cubicBezTo>
                <a:cubicBezTo>
                  <a:pt x="8894046" y="949795"/>
                  <a:pt x="8887694" y="952987"/>
                  <a:pt x="8878960" y="956180"/>
                </a:cubicBezTo>
                <a:cubicBezTo>
                  <a:pt x="8871021" y="959372"/>
                  <a:pt x="8861493" y="960968"/>
                  <a:pt x="8851171" y="960968"/>
                </a:cubicBezTo>
                <a:cubicBezTo>
                  <a:pt x="8836086" y="960968"/>
                  <a:pt x="8823382" y="958574"/>
                  <a:pt x="8814649" y="953785"/>
                </a:cubicBezTo>
                <a:cubicBezTo>
                  <a:pt x="8805121" y="948997"/>
                  <a:pt x="8794005" y="941017"/>
                  <a:pt x="8781302" y="929046"/>
                </a:cubicBezTo>
                <a:cubicBezTo>
                  <a:pt x="8769392" y="918671"/>
                  <a:pt x="8759071" y="910691"/>
                  <a:pt x="8750337" y="905104"/>
                </a:cubicBezTo>
                <a:cubicBezTo>
                  <a:pt x="8742397" y="898720"/>
                  <a:pt x="8729694" y="893134"/>
                  <a:pt x="8712226" y="886749"/>
                </a:cubicBezTo>
                <a:cubicBezTo>
                  <a:pt x="8694759" y="881163"/>
                  <a:pt x="8676498" y="877971"/>
                  <a:pt x="8657442" y="877971"/>
                </a:cubicBezTo>
                <a:cubicBezTo>
                  <a:pt x="8637593" y="877971"/>
                  <a:pt x="8619332" y="881163"/>
                  <a:pt x="8601864" y="886749"/>
                </a:cubicBezTo>
                <a:cubicBezTo>
                  <a:pt x="8584397" y="893134"/>
                  <a:pt x="8571694" y="898720"/>
                  <a:pt x="8563754" y="904306"/>
                </a:cubicBezTo>
                <a:cubicBezTo>
                  <a:pt x="8556608" y="909893"/>
                  <a:pt x="8546287" y="918671"/>
                  <a:pt x="8533583" y="929046"/>
                </a:cubicBezTo>
                <a:cubicBezTo>
                  <a:pt x="8520879" y="941017"/>
                  <a:pt x="8509764" y="948997"/>
                  <a:pt x="8500236" y="953785"/>
                </a:cubicBezTo>
                <a:cubicBezTo>
                  <a:pt x="8490709" y="958574"/>
                  <a:pt x="8478799" y="960968"/>
                  <a:pt x="8463714" y="960968"/>
                </a:cubicBezTo>
                <a:lnTo>
                  <a:pt x="8463714" y="836472"/>
                </a:lnTo>
                <a:cubicBezTo>
                  <a:pt x="8463714" y="802156"/>
                  <a:pt x="8475623" y="772628"/>
                  <a:pt x="8500236" y="748686"/>
                </a:cubicBezTo>
                <a:cubicBezTo>
                  <a:pt x="8524055" y="723946"/>
                  <a:pt x="8553432" y="711975"/>
                  <a:pt x="8588367" y="711975"/>
                </a:cubicBezTo>
                <a:lnTo>
                  <a:pt x="8629653" y="711975"/>
                </a:lnTo>
                <a:close/>
                <a:moveTo>
                  <a:pt x="6494493" y="406505"/>
                </a:moveTo>
                <a:cubicBezTo>
                  <a:pt x="6386630" y="406505"/>
                  <a:pt x="6299230" y="495342"/>
                  <a:pt x="6299230" y="604960"/>
                </a:cubicBezTo>
                <a:cubicBezTo>
                  <a:pt x="6299230" y="714542"/>
                  <a:pt x="6386630" y="803379"/>
                  <a:pt x="6494493" y="803379"/>
                </a:cubicBezTo>
                <a:cubicBezTo>
                  <a:pt x="6602355" y="803379"/>
                  <a:pt x="6689751" y="714542"/>
                  <a:pt x="6689751" y="604960"/>
                </a:cubicBezTo>
                <a:cubicBezTo>
                  <a:pt x="6689751" y="495342"/>
                  <a:pt x="6602355" y="406505"/>
                  <a:pt x="6494493" y="406505"/>
                </a:cubicBezTo>
                <a:close/>
                <a:moveTo>
                  <a:pt x="3958771" y="342477"/>
                </a:moveTo>
                <a:lnTo>
                  <a:pt x="4108832" y="342477"/>
                </a:lnTo>
                <a:cubicBezTo>
                  <a:pt x="4119154" y="342477"/>
                  <a:pt x="4127886" y="345669"/>
                  <a:pt x="4135826" y="353650"/>
                </a:cubicBezTo>
                <a:cubicBezTo>
                  <a:pt x="4142972" y="360832"/>
                  <a:pt x="4146941" y="369611"/>
                  <a:pt x="4146941" y="379986"/>
                </a:cubicBezTo>
                <a:lnTo>
                  <a:pt x="4146941" y="1320890"/>
                </a:lnTo>
                <a:cubicBezTo>
                  <a:pt x="4146941" y="1341639"/>
                  <a:pt x="4139002" y="1359196"/>
                  <a:pt x="4124711" y="1373561"/>
                </a:cubicBezTo>
                <a:cubicBezTo>
                  <a:pt x="4109624" y="1388724"/>
                  <a:pt x="4092159" y="1395906"/>
                  <a:pt x="4071515" y="1395906"/>
                </a:cubicBezTo>
                <a:lnTo>
                  <a:pt x="3996088" y="1395906"/>
                </a:lnTo>
                <a:cubicBezTo>
                  <a:pt x="3976238" y="1395906"/>
                  <a:pt x="3957978" y="1388724"/>
                  <a:pt x="3943687" y="1373561"/>
                </a:cubicBezTo>
                <a:cubicBezTo>
                  <a:pt x="3928600" y="1359196"/>
                  <a:pt x="3920660" y="1341639"/>
                  <a:pt x="3920660" y="1320890"/>
                </a:cubicBezTo>
                <a:lnTo>
                  <a:pt x="3920660" y="1020024"/>
                </a:lnTo>
                <a:lnTo>
                  <a:pt x="3788862" y="1020024"/>
                </a:lnTo>
                <a:cubicBezTo>
                  <a:pt x="3784098" y="1020024"/>
                  <a:pt x="3780129" y="1017630"/>
                  <a:pt x="3776159" y="1014437"/>
                </a:cubicBezTo>
                <a:cubicBezTo>
                  <a:pt x="3772189" y="1010447"/>
                  <a:pt x="3770602" y="1005659"/>
                  <a:pt x="3770602" y="1000870"/>
                </a:cubicBezTo>
                <a:lnTo>
                  <a:pt x="3770602" y="530020"/>
                </a:lnTo>
                <a:cubicBezTo>
                  <a:pt x="3770602" y="478944"/>
                  <a:pt x="3788862" y="434254"/>
                  <a:pt x="3825385" y="397543"/>
                </a:cubicBezTo>
                <a:cubicBezTo>
                  <a:pt x="3862701" y="360832"/>
                  <a:pt x="3907164" y="342477"/>
                  <a:pt x="3958771" y="342477"/>
                </a:cubicBezTo>
                <a:close/>
                <a:moveTo>
                  <a:pt x="3356146" y="342477"/>
                </a:moveTo>
                <a:cubicBezTo>
                  <a:pt x="3366468" y="342477"/>
                  <a:pt x="3375203" y="345669"/>
                  <a:pt x="3383144" y="353650"/>
                </a:cubicBezTo>
                <a:cubicBezTo>
                  <a:pt x="3390289" y="360832"/>
                  <a:pt x="3394258" y="369611"/>
                  <a:pt x="3394258" y="379986"/>
                </a:cubicBezTo>
                <a:lnTo>
                  <a:pt x="3394258" y="624190"/>
                </a:lnTo>
                <a:cubicBezTo>
                  <a:pt x="3394258" y="634564"/>
                  <a:pt x="3397433" y="643343"/>
                  <a:pt x="3405373" y="651324"/>
                </a:cubicBezTo>
                <a:cubicBezTo>
                  <a:pt x="3412518" y="658506"/>
                  <a:pt x="3421252" y="662496"/>
                  <a:pt x="3431573" y="662496"/>
                </a:cubicBezTo>
                <a:cubicBezTo>
                  <a:pt x="3441895" y="662496"/>
                  <a:pt x="3450628" y="658506"/>
                  <a:pt x="3457774" y="651324"/>
                </a:cubicBezTo>
                <a:cubicBezTo>
                  <a:pt x="3465714" y="643343"/>
                  <a:pt x="3469683" y="634564"/>
                  <a:pt x="3469683" y="624190"/>
                </a:cubicBezTo>
                <a:lnTo>
                  <a:pt x="3469683" y="379986"/>
                </a:lnTo>
                <a:cubicBezTo>
                  <a:pt x="3469683" y="369611"/>
                  <a:pt x="3472859" y="360832"/>
                  <a:pt x="3480798" y="353650"/>
                </a:cubicBezTo>
                <a:cubicBezTo>
                  <a:pt x="3487945" y="345669"/>
                  <a:pt x="3496679" y="342477"/>
                  <a:pt x="3507000" y="342477"/>
                </a:cubicBezTo>
                <a:cubicBezTo>
                  <a:pt x="3517321" y="342477"/>
                  <a:pt x="3526055" y="345669"/>
                  <a:pt x="3533202" y="353650"/>
                </a:cubicBezTo>
                <a:cubicBezTo>
                  <a:pt x="3541142" y="360832"/>
                  <a:pt x="3544317" y="369611"/>
                  <a:pt x="3544317" y="379986"/>
                </a:cubicBezTo>
                <a:lnTo>
                  <a:pt x="3544317" y="624190"/>
                </a:lnTo>
                <a:cubicBezTo>
                  <a:pt x="3544317" y="634564"/>
                  <a:pt x="3548286" y="643343"/>
                  <a:pt x="3555432" y="651324"/>
                </a:cubicBezTo>
                <a:cubicBezTo>
                  <a:pt x="3563372" y="658506"/>
                  <a:pt x="3572107" y="662496"/>
                  <a:pt x="3582428" y="662496"/>
                </a:cubicBezTo>
                <a:cubicBezTo>
                  <a:pt x="3592748" y="662496"/>
                  <a:pt x="3601483" y="658506"/>
                  <a:pt x="3608628" y="651324"/>
                </a:cubicBezTo>
                <a:cubicBezTo>
                  <a:pt x="3615779" y="643343"/>
                  <a:pt x="3619748" y="634564"/>
                  <a:pt x="3619748" y="624190"/>
                </a:cubicBezTo>
                <a:lnTo>
                  <a:pt x="3619748" y="379986"/>
                </a:lnTo>
                <a:cubicBezTo>
                  <a:pt x="3619748" y="369611"/>
                  <a:pt x="3623719" y="360832"/>
                  <a:pt x="3630864" y="353650"/>
                </a:cubicBezTo>
                <a:cubicBezTo>
                  <a:pt x="3638803" y="345669"/>
                  <a:pt x="3647538" y="342477"/>
                  <a:pt x="3657860" y="342477"/>
                </a:cubicBezTo>
                <a:cubicBezTo>
                  <a:pt x="3667387" y="342477"/>
                  <a:pt x="3676913" y="345669"/>
                  <a:pt x="3684059" y="353650"/>
                </a:cubicBezTo>
                <a:cubicBezTo>
                  <a:pt x="3691206" y="360832"/>
                  <a:pt x="3695176" y="369611"/>
                  <a:pt x="3695176" y="379986"/>
                </a:cubicBezTo>
                <a:lnTo>
                  <a:pt x="3695176" y="755869"/>
                </a:lnTo>
                <a:cubicBezTo>
                  <a:pt x="3695176" y="779810"/>
                  <a:pt x="3688029" y="802156"/>
                  <a:pt x="3674531" y="821309"/>
                </a:cubicBezTo>
                <a:cubicBezTo>
                  <a:pt x="3660241" y="841260"/>
                  <a:pt x="3641979" y="854827"/>
                  <a:pt x="3619748" y="862808"/>
                </a:cubicBezTo>
                <a:lnTo>
                  <a:pt x="3619748" y="1320890"/>
                </a:lnTo>
                <a:cubicBezTo>
                  <a:pt x="3619748" y="1341639"/>
                  <a:pt x="3612602" y="1359196"/>
                  <a:pt x="3597513" y="1373561"/>
                </a:cubicBezTo>
                <a:cubicBezTo>
                  <a:pt x="3582428" y="1388724"/>
                  <a:pt x="3564960" y="1395906"/>
                  <a:pt x="3544317" y="1395906"/>
                </a:cubicBezTo>
                <a:lnTo>
                  <a:pt x="3469683" y="1395906"/>
                </a:lnTo>
                <a:cubicBezTo>
                  <a:pt x="3449040" y="1395906"/>
                  <a:pt x="3431573" y="1388724"/>
                  <a:pt x="3416487" y="1373561"/>
                </a:cubicBezTo>
                <a:cubicBezTo>
                  <a:pt x="3401402" y="1359196"/>
                  <a:pt x="3394258" y="1341639"/>
                  <a:pt x="3394258" y="1320890"/>
                </a:cubicBezTo>
                <a:lnTo>
                  <a:pt x="3394258" y="862808"/>
                </a:lnTo>
                <a:cubicBezTo>
                  <a:pt x="3372026" y="854827"/>
                  <a:pt x="3353764" y="841260"/>
                  <a:pt x="3339472" y="821309"/>
                </a:cubicBezTo>
                <a:cubicBezTo>
                  <a:pt x="3325974" y="802156"/>
                  <a:pt x="3318828" y="779810"/>
                  <a:pt x="3318828" y="755869"/>
                </a:cubicBezTo>
                <a:lnTo>
                  <a:pt x="3318828" y="379986"/>
                </a:lnTo>
                <a:cubicBezTo>
                  <a:pt x="3318828" y="369611"/>
                  <a:pt x="3322798" y="360832"/>
                  <a:pt x="3329944" y="353650"/>
                </a:cubicBezTo>
                <a:cubicBezTo>
                  <a:pt x="3337090" y="345669"/>
                  <a:pt x="3345824" y="342477"/>
                  <a:pt x="3356146" y="342477"/>
                </a:cubicBezTo>
                <a:close/>
                <a:moveTo>
                  <a:pt x="13902414" y="332103"/>
                </a:moveTo>
                <a:cubicBezTo>
                  <a:pt x="13933379" y="332103"/>
                  <a:pt x="13957198" y="344073"/>
                  <a:pt x="13974665" y="368015"/>
                </a:cubicBezTo>
                <a:cubicBezTo>
                  <a:pt x="13991338" y="391957"/>
                  <a:pt x="14000072" y="420686"/>
                  <a:pt x="14000072" y="452608"/>
                </a:cubicBezTo>
                <a:cubicBezTo>
                  <a:pt x="14000072" y="482935"/>
                  <a:pt x="13992926" y="513261"/>
                  <a:pt x="13978635" y="545183"/>
                </a:cubicBezTo>
                <a:cubicBezTo>
                  <a:pt x="13964343" y="576307"/>
                  <a:pt x="13943700" y="603441"/>
                  <a:pt x="13917499" y="625786"/>
                </a:cubicBezTo>
                <a:cubicBezTo>
                  <a:pt x="13891298" y="648131"/>
                  <a:pt x="13862715" y="659304"/>
                  <a:pt x="13831750" y="659304"/>
                </a:cubicBezTo>
                <a:cubicBezTo>
                  <a:pt x="13800785" y="659304"/>
                  <a:pt x="13776172" y="647333"/>
                  <a:pt x="13759499" y="623392"/>
                </a:cubicBezTo>
                <a:cubicBezTo>
                  <a:pt x="13742826" y="600248"/>
                  <a:pt x="13734092" y="571519"/>
                  <a:pt x="13734092" y="539596"/>
                </a:cubicBezTo>
                <a:cubicBezTo>
                  <a:pt x="13734092" y="509270"/>
                  <a:pt x="13741238" y="478944"/>
                  <a:pt x="13755529" y="447022"/>
                </a:cubicBezTo>
                <a:cubicBezTo>
                  <a:pt x="13769821" y="415100"/>
                  <a:pt x="13789670" y="387966"/>
                  <a:pt x="13815871" y="365621"/>
                </a:cubicBezTo>
                <a:cubicBezTo>
                  <a:pt x="13842866" y="343275"/>
                  <a:pt x="13871449" y="332103"/>
                  <a:pt x="13902414" y="332103"/>
                </a:cubicBezTo>
                <a:close/>
                <a:moveTo>
                  <a:pt x="13087800" y="332103"/>
                </a:moveTo>
                <a:cubicBezTo>
                  <a:pt x="13118765" y="332103"/>
                  <a:pt x="13147348" y="343275"/>
                  <a:pt x="13173549" y="365621"/>
                </a:cubicBezTo>
                <a:cubicBezTo>
                  <a:pt x="13200544" y="387966"/>
                  <a:pt x="13220393" y="415100"/>
                  <a:pt x="13234684" y="447022"/>
                </a:cubicBezTo>
                <a:cubicBezTo>
                  <a:pt x="13248976" y="478944"/>
                  <a:pt x="13256122" y="509270"/>
                  <a:pt x="13256122" y="539596"/>
                </a:cubicBezTo>
                <a:cubicBezTo>
                  <a:pt x="13256122" y="571519"/>
                  <a:pt x="13247388" y="600248"/>
                  <a:pt x="13230714" y="623392"/>
                </a:cubicBezTo>
                <a:cubicBezTo>
                  <a:pt x="13213247" y="647333"/>
                  <a:pt x="13189428" y="659304"/>
                  <a:pt x="13158463" y="659304"/>
                </a:cubicBezTo>
                <a:cubicBezTo>
                  <a:pt x="13127498" y="659304"/>
                  <a:pt x="13098915" y="648131"/>
                  <a:pt x="13072714" y="625786"/>
                </a:cubicBezTo>
                <a:cubicBezTo>
                  <a:pt x="13045719" y="603441"/>
                  <a:pt x="13025870" y="576307"/>
                  <a:pt x="13011578" y="545183"/>
                </a:cubicBezTo>
                <a:cubicBezTo>
                  <a:pt x="12997287" y="513261"/>
                  <a:pt x="12990141" y="482935"/>
                  <a:pt x="12990141" y="452608"/>
                </a:cubicBezTo>
                <a:cubicBezTo>
                  <a:pt x="12990141" y="420686"/>
                  <a:pt x="12998875" y="391957"/>
                  <a:pt x="13015548" y="368015"/>
                </a:cubicBezTo>
                <a:cubicBezTo>
                  <a:pt x="13033016" y="344073"/>
                  <a:pt x="13056835" y="332103"/>
                  <a:pt x="13087800" y="332103"/>
                </a:cubicBezTo>
                <a:close/>
                <a:moveTo>
                  <a:pt x="5005223" y="248307"/>
                </a:moveTo>
                <a:cubicBezTo>
                  <a:pt x="5036189" y="248307"/>
                  <a:pt x="5062391" y="286614"/>
                  <a:pt x="5062391" y="333699"/>
                </a:cubicBezTo>
                <a:cubicBezTo>
                  <a:pt x="5062391" y="380784"/>
                  <a:pt x="5036189" y="419091"/>
                  <a:pt x="5005223" y="419091"/>
                </a:cubicBezTo>
                <a:cubicBezTo>
                  <a:pt x="4973465" y="419091"/>
                  <a:pt x="4948058" y="380784"/>
                  <a:pt x="4948058" y="333699"/>
                </a:cubicBezTo>
                <a:cubicBezTo>
                  <a:pt x="4948058" y="286614"/>
                  <a:pt x="4973465" y="248307"/>
                  <a:pt x="5005223" y="248307"/>
                </a:cubicBezTo>
                <a:close/>
                <a:moveTo>
                  <a:pt x="4663022" y="248307"/>
                </a:moveTo>
                <a:cubicBezTo>
                  <a:pt x="4693985" y="248307"/>
                  <a:pt x="4720186" y="286614"/>
                  <a:pt x="4720186" y="333699"/>
                </a:cubicBezTo>
                <a:cubicBezTo>
                  <a:pt x="4720186" y="380784"/>
                  <a:pt x="4693985" y="419091"/>
                  <a:pt x="4663022" y="419091"/>
                </a:cubicBezTo>
                <a:cubicBezTo>
                  <a:pt x="4631264" y="419091"/>
                  <a:pt x="4605858" y="380784"/>
                  <a:pt x="4605858" y="333699"/>
                </a:cubicBezTo>
                <a:cubicBezTo>
                  <a:pt x="4605858" y="286614"/>
                  <a:pt x="4631264" y="248307"/>
                  <a:pt x="4663022" y="248307"/>
                </a:cubicBezTo>
                <a:close/>
                <a:moveTo>
                  <a:pt x="10602671" y="224365"/>
                </a:moveTo>
                <a:lnTo>
                  <a:pt x="10764641" y="386370"/>
                </a:lnTo>
                <a:lnTo>
                  <a:pt x="10350982" y="799761"/>
                </a:lnTo>
                <a:lnTo>
                  <a:pt x="10189012" y="961766"/>
                </a:lnTo>
                <a:cubicBezTo>
                  <a:pt x="10189012" y="961766"/>
                  <a:pt x="10027042" y="799761"/>
                  <a:pt x="10027042" y="799761"/>
                </a:cubicBezTo>
                <a:lnTo>
                  <a:pt x="9870630" y="643343"/>
                </a:lnTo>
                <a:lnTo>
                  <a:pt x="10032600" y="481338"/>
                </a:lnTo>
                <a:lnTo>
                  <a:pt x="10189012" y="637757"/>
                </a:lnTo>
                <a:close/>
                <a:moveTo>
                  <a:pt x="14855973" y="198828"/>
                </a:moveTo>
                <a:lnTo>
                  <a:pt x="15060023" y="403129"/>
                </a:lnTo>
                <a:cubicBezTo>
                  <a:pt x="15060023" y="403129"/>
                  <a:pt x="15060023" y="622594"/>
                  <a:pt x="15060023" y="622594"/>
                </a:cubicBezTo>
                <a:lnTo>
                  <a:pt x="14369269" y="622594"/>
                </a:lnTo>
                <a:lnTo>
                  <a:pt x="14369269" y="528424"/>
                </a:lnTo>
                <a:lnTo>
                  <a:pt x="14525681" y="371207"/>
                </a:lnTo>
                <a:lnTo>
                  <a:pt x="14604284" y="450214"/>
                </a:lnTo>
                <a:close/>
                <a:moveTo>
                  <a:pt x="6352648" y="152539"/>
                </a:moveTo>
                <a:cubicBezTo>
                  <a:pt x="6423364" y="151438"/>
                  <a:pt x="6492140" y="201535"/>
                  <a:pt x="6492140" y="335533"/>
                </a:cubicBezTo>
                <a:cubicBezTo>
                  <a:pt x="6492140" y="-21796"/>
                  <a:pt x="6981220" y="217505"/>
                  <a:pt x="6691901" y="433312"/>
                </a:cubicBezTo>
                <a:cubicBezTo>
                  <a:pt x="6981220" y="217505"/>
                  <a:pt x="7101935" y="755232"/>
                  <a:pt x="6741253" y="652923"/>
                </a:cubicBezTo>
                <a:cubicBezTo>
                  <a:pt x="7101935" y="755232"/>
                  <a:pt x="6763557" y="1186455"/>
                  <a:pt x="6602972" y="829070"/>
                </a:cubicBezTo>
                <a:cubicBezTo>
                  <a:pt x="6763557" y="1186455"/>
                  <a:pt x="6220721" y="1186455"/>
                  <a:pt x="6381303" y="829070"/>
                </a:cubicBezTo>
                <a:cubicBezTo>
                  <a:pt x="6220721" y="1186455"/>
                  <a:pt x="5882346" y="755232"/>
                  <a:pt x="6243027" y="652923"/>
                </a:cubicBezTo>
                <a:cubicBezTo>
                  <a:pt x="5882346" y="755232"/>
                  <a:pt x="6003060" y="217505"/>
                  <a:pt x="6292374" y="433312"/>
                </a:cubicBezTo>
                <a:cubicBezTo>
                  <a:pt x="6111555" y="298433"/>
                  <a:pt x="6234792" y="154376"/>
                  <a:pt x="6352648" y="152539"/>
                </a:cubicBezTo>
                <a:close/>
                <a:moveTo>
                  <a:pt x="11275958" y="133388"/>
                </a:moveTo>
                <a:cubicBezTo>
                  <a:pt x="11329154" y="133388"/>
                  <a:pt x="11375205" y="151743"/>
                  <a:pt x="11413315" y="190049"/>
                </a:cubicBezTo>
                <a:cubicBezTo>
                  <a:pt x="11451426" y="228356"/>
                  <a:pt x="11470481" y="274643"/>
                  <a:pt x="11470481" y="328112"/>
                </a:cubicBezTo>
                <a:cubicBezTo>
                  <a:pt x="11470481" y="381582"/>
                  <a:pt x="11451426" y="427869"/>
                  <a:pt x="11413315" y="466175"/>
                </a:cubicBezTo>
                <a:cubicBezTo>
                  <a:pt x="11375205" y="504482"/>
                  <a:pt x="11329154" y="522837"/>
                  <a:pt x="11275958" y="522837"/>
                </a:cubicBezTo>
                <a:cubicBezTo>
                  <a:pt x="11221968" y="522837"/>
                  <a:pt x="11175918" y="504482"/>
                  <a:pt x="11137807" y="466175"/>
                </a:cubicBezTo>
                <a:cubicBezTo>
                  <a:pt x="11099697" y="427869"/>
                  <a:pt x="11080641" y="381582"/>
                  <a:pt x="11080641" y="328112"/>
                </a:cubicBezTo>
                <a:cubicBezTo>
                  <a:pt x="11080641" y="274643"/>
                  <a:pt x="11099697" y="228356"/>
                  <a:pt x="11137807" y="190049"/>
                </a:cubicBezTo>
                <a:cubicBezTo>
                  <a:pt x="11175918" y="151743"/>
                  <a:pt x="11221968" y="133388"/>
                  <a:pt x="11275958" y="133388"/>
                </a:cubicBezTo>
                <a:close/>
                <a:moveTo>
                  <a:pt x="9375986" y="131792"/>
                </a:moveTo>
                <a:cubicBezTo>
                  <a:pt x="9391865" y="131792"/>
                  <a:pt x="9410127" y="147753"/>
                  <a:pt x="9429976" y="179675"/>
                </a:cubicBezTo>
                <a:cubicBezTo>
                  <a:pt x="9449031" y="211597"/>
                  <a:pt x="9458559" y="243519"/>
                  <a:pt x="9458559" y="277037"/>
                </a:cubicBezTo>
                <a:cubicBezTo>
                  <a:pt x="9458559" y="309757"/>
                  <a:pt x="9450619" y="335295"/>
                  <a:pt x="9435534" y="353650"/>
                </a:cubicBezTo>
                <a:cubicBezTo>
                  <a:pt x="9419654" y="371207"/>
                  <a:pt x="9399805" y="379986"/>
                  <a:pt x="9375986" y="379986"/>
                </a:cubicBezTo>
                <a:cubicBezTo>
                  <a:pt x="9352961" y="379986"/>
                  <a:pt x="9333112" y="372005"/>
                  <a:pt x="9317232" y="356044"/>
                </a:cubicBezTo>
                <a:cubicBezTo>
                  <a:pt x="9301353" y="340083"/>
                  <a:pt x="9292619" y="320132"/>
                  <a:pt x="9292619" y="297787"/>
                </a:cubicBezTo>
                <a:cubicBezTo>
                  <a:pt x="9292619" y="285018"/>
                  <a:pt x="9295001" y="273845"/>
                  <a:pt x="9298971" y="264268"/>
                </a:cubicBezTo>
                <a:cubicBezTo>
                  <a:pt x="9302941" y="254692"/>
                  <a:pt x="9308499" y="247509"/>
                  <a:pt x="9314056" y="242721"/>
                </a:cubicBezTo>
                <a:cubicBezTo>
                  <a:pt x="9320408" y="237134"/>
                  <a:pt x="9326760" y="231548"/>
                  <a:pt x="9334700" y="224365"/>
                </a:cubicBezTo>
                <a:cubicBezTo>
                  <a:pt x="9341845" y="217183"/>
                  <a:pt x="9348197" y="210799"/>
                  <a:pt x="9354549" y="203616"/>
                </a:cubicBezTo>
                <a:cubicBezTo>
                  <a:pt x="9360107" y="197232"/>
                  <a:pt x="9365664" y="187655"/>
                  <a:pt x="9369634" y="174886"/>
                </a:cubicBezTo>
                <a:cubicBezTo>
                  <a:pt x="9373604" y="162916"/>
                  <a:pt x="9375986" y="147753"/>
                  <a:pt x="9375986" y="131792"/>
                </a:cubicBezTo>
                <a:close/>
                <a:moveTo>
                  <a:pt x="9044106" y="131792"/>
                </a:moveTo>
                <a:cubicBezTo>
                  <a:pt x="9060780" y="131792"/>
                  <a:pt x="9078247" y="147753"/>
                  <a:pt x="9098096" y="179675"/>
                </a:cubicBezTo>
                <a:cubicBezTo>
                  <a:pt x="9117152" y="211597"/>
                  <a:pt x="9126679" y="243519"/>
                  <a:pt x="9126679" y="277037"/>
                </a:cubicBezTo>
                <a:cubicBezTo>
                  <a:pt x="9126679" y="309757"/>
                  <a:pt x="9119533" y="335295"/>
                  <a:pt x="9103654" y="353650"/>
                </a:cubicBezTo>
                <a:cubicBezTo>
                  <a:pt x="9088569" y="371207"/>
                  <a:pt x="9067925" y="379986"/>
                  <a:pt x="9044106" y="379986"/>
                </a:cubicBezTo>
                <a:cubicBezTo>
                  <a:pt x="9021081" y="379986"/>
                  <a:pt x="9002026" y="372005"/>
                  <a:pt x="8985352" y="356044"/>
                </a:cubicBezTo>
                <a:cubicBezTo>
                  <a:pt x="8969473" y="340083"/>
                  <a:pt x="8961533" y="320132"/>
                  <a:pt x="8961533" y="297787"/>
                </a:cubicBezTo>
                <a:cubicBezTo>
                  <a:pt x="8961533" y="285018"/>
                  <a:pt x="8963121" y="273845"/>
                  <a:pt x="8967091" y="264268"/>
                </a:cubicBezTo>
                <a:cubicBezTo>
                  <a:pt x="8971855" y="254692"/>
                  <a:pt x="8976619" y="247509"/>
                  <a:pt x="8982970" y="242721"/>
                </a:cubicBezTo>
                <a:cubicBezTo>
                  <a:pt x="8988528" y="237134"/>
                  <a:pt x="8995674" y="231548"/>
                  <a:pt x="9002820" y="224365"/>
                </a:cubicBezTo>
                <a:cubicBezTo>
                  <a:pt x="9009965" y="217183"/>
                  <a:pt x="9016317" y="210799"/>
                  <a:pt x="9022669" y="203616"/>
                </a:cubicBezTo>
                <a:cubicBezTo>
                  <a:pt x="9029021" y="197232"/>
                  <a:pt x="9033785" y="187655"/>
                  <a:pt x="9037754" y="174886"/>
                </a:cubicBezTo>
                <a:cubicBezTo>
                  <a:pt x="9041724" y="162916"/>
                  <a:pt x="9044106" y="147753"/>
                  <a:pt x="9044106" y="131792"/>
                </a:cubicBezTo>
                <a:close/>
                <a:moveTo>
                  <a:pt x="8712226" y="131792"/>
                </a:moveTo>
                <a:cubicBezTo>
                  <a:pt x="8728900" y="131792"/>
                  <a:pt x="8747161" y="147753"/>
                  <a:pt x="8766216" y="179675"/>
                </a:cubicBezTo>
                <a:cubicBezTo>
                  <a:pt x="8785272" y="211597"/>
                  <a:pt x="8795593" y="243519"/>
                  <a:pt x="8795593" y="277037"/>
                </a:cubicBezTo>
                <a:cubicBezTo>
                  <a:pt x="8795593" y="309757"/>
                  <a:pt x="8787654" y="335295"/>
                  <a:pt x="8771774" y="353650"/>
                </a:cubicBezTo>
                <a:cubicBezTo>
                  <a:pt x="8756689" y="371207"/>
                  <a:pt x="8736840" y="379986"/>
                  <a:pt x="8712226" y="379986"/>
                </a:cubicBezTo>
                <a:cubicBezTo>
                  <a:pt x="8689201" y="379986"/>
                  <a:pt x="8670146" y="372005"/>
                  <a:pt x="8653473" y="356044"/>
                </a:cubicBezTo>
                <a:cubicBezTo>
                  <a:pt x="8637593" y="340083"/>
                  <a:pt x="8629653" y="320132"/>
                  <a:pt x="8629653" y="297787"/>
                </a:cubicBezTo>
                <a:cubicBezTo>
                  <a:pt x="8629653" y="285018"/>
                  <a:pt x="8631241" y="273845"/>
                  <a:pt x="8636005" y="264268"/>
                </a:cubicBezTo>
                <a:cubicBezTo>
                  <a:pt x="8639975" y="254692"/>
                  <a:pt x="8644739" y="247509"/>
                  <a:pt x="8651091" y="242721"/>
                </a:cubicBezTo>
                <a:cubicBezTo>
                  <a:pt x="8656648" y="237134"/>
                  <a:pt x="8663794" y="231548"/>
                  <a:pt x="8670940" y="224365"/>
                </a:cubicBezTo>
                <a:cubicBezTo>
                  <a:pt x="8678086" y="217183"/>
                  <a:pt x="8685231" y="210799"/>
                  <a:pt x="8690789" y="203616"/>
                </a:cubicBezTo>
                <a:cubicBezTo>
                  <a:pt x="8697141" y="197232"/>
                  <a:pt x="8701905" y="187655"/>
                  <a:pt x="8706669" y="174886"/>
                </a:cubicBezTo>
                <a:cubicBezTo>
                  <a:pt x="8710638" y="162916"/>
                  <a:pt x="8712226" y="147753"/>
                  <a:pt x="8712226" y="131792"/>
                </a:cubicBezTo>
                <a:close/>
                <a:moveTo>
                  <a:pt x="14462957" y="119821"/>
                </a:moveTo>
                <a:cubicBezTo>
                  <a:pt x="14489158" y="119821"/>
                  <a:pt x="14511389" y="129397"/>
                  <a:pt x="14529651" y="147753"/>
                </a:cubicBezTo>
                <a:cubicBezTo>
                  <a:pt x="14547912" y="166108"/>
                  <a:pt x="14557440" y="188453"/>
                  <a:pt x="14557440" y="213991"/>
                </a:cubicBezTo>
                <a:cubicBezTo>
                  <a:pt x="14557440" y="240327"/>
                  <a:pt x="14547912" y="262672"/>
                  <a:pt x="14529651" y="281027"/>
                </a:cubicBezTo>
                <a:cubicBezTo>
                  <a:pt x="14511389" y="299383"/>
                  <a:pt x="14489158" y="308161"/>
                  <a:pt x="14462957" y="308161"/>
                </a:cubicBezTo>
                <a:cubicBezTo>
                  <a:pt x="14436756" y="308161"/>
                  <a:pt x="14414525" y="299383"/>
                  <a:pt x="14396264" y="281027"/>
                </a:cubicBezTo>
                <a:cubicBezTo>
                  <a:pt x="14378002" y="262672"/>
                  <a:pt x="14369269" y="240327"/>
                  <a:pt x="14369269" y="213991"/>
                </a:cubicBezTo>
                <a:cubicBezTo>
                  <a:pt x="14369269" y="188453"/>
                  <a:pt x="14378002" y="166108"/>
                  <a:pt x="14396264" y="147753"/>
                </a:cubicBezTo>
                <a:cubicBezTo>
                  <a:pt x="14414525" y="129397"/>
                  <a:pt x="14436756" y="119821"/>
                  <a:pt x="14462957" y="119821"/>
                </a:cubicBezTo>
                <a:close/>
                <a:moveTo>
                  <a:pt x="4841083" y="112824"/>
                </a:moveTo>
                <a:cubicBezTo>
                  <a:pt x="4636384" y="112824"/>
                  <a:pt x="4470434" y="279127"/>
                  <a:pt x="4470434" y="484298"/>
                </a:cubicBezTo>
                <a:cubicBezTo>
                  <a:pt x="4470434" y="689469"/>
                  <a:pt x="4636384" y="855772"/>
                  <a:pt x="4841083" y="855772"/>
                </a:cubicBezTo>
                <a:cubicBezTo>
                  <a:pt x="5045850" y="855772"/>
                  <a:pt x="5211796" y="689469"/>
                  <a:pt x="5211796" y="484298"/>
                </a:cubicBezTo>
                <a:cubicBezTo>
                  <a:pt x="5211796" y="279127"/>
                  <a:pt x="5045850" y="112824"/>
                  <a:pt x="4841083" y="112824"/>
                </a:cubicBezTo>
                <a:close/>
                <a:moveTo>
                  <a:pt x="2341451" y="107850"/>
                </a:moveTo>
                <a:cubicBezTo>
                  <a:pt x="2434345" y="107850"/>
                  <a:pt x="2520888" y="115032"/>
                  <a:pt x="2599492" y="130993"/>
                </a:cubicBezTo>
                <a:cubicBezTo>
                  <a:pt x="2678888" y="146156"/>
                  <a:pt x="2741612" y="166906"/>
                  <a:pt x="2787663" y="193242"/>
                </a:cubicBezTo>
                <a:cubicBezTo>
                  <a:pt x="2833712" y="219577"/>
                  <a:pt x="2856738" y="248307"/>
                  <a:pt x="2856738" y="279431"/>
                </a:cubicBezTo>
                <a:lnTo>
                  <a:pt x="2856738" y="364823"/>
                </a:lnTo>
                <a:cubicBezTo>
                  <a:pt x="2856738" y="395947"/>
                  <a:pt x="2833712" y="424677"/>
                  <a:pt x="2787663" y="451012"/>
                </a:cubicBezTo>
                <a:cubicBezTo>
                  <a:pt x="2741612" y="477348"/>
                  <a:pt x="2678888" y="498098"/>
                  <a:pt x="2599492" y="514059"/>
                </a:cubicBezTo>
                <a:cubicBezTo>
                  <a:pt x="2520888" y="529222"/>
                  <a:pt x="2434345" y="537202"/>
                  <a:pt x="2341451" y="537202"/>
                </a:cubicBezTo>
                <a:cubicBezTo>
                  <a:pt x="2248555" y="537202"/>
                  <a:pt x="2162013" y="529222"/>
                  <a:pt x="2083410" y="514059"/>
                </a:cubicBezTo>
                <a:cubicBezTo>
                  <a:pt x="2004013" y="498098"/>
                  <a:pt x="1941289" y="477348"/>
                  <a:pt x="1895240" y="451012"/>
                </a:cubicBezTo>
                <a:cubicBezTo>
                  <a:pt x="1849189" y="424677"/>
                  <a:pt x="1826164" y="395947"/>
                  <a:pt x="1826164" y="364823"/>
                </a:cubicBezTo>
                <a:lnTo>
                  <a:pt x="1826164" y="279431"/>
                </a:lnTo>
                <a:cubicBezTo>
                  <a:pt x="1826164" y="248307"/>
                  <a:pt x="1849189" y="219577"/>
                  <a:pt x="1895240" y="193242"/>
                </a:cubicBezTo>
                <a:cubicBezTo>
                  <a:pt x="1941289" y="166906"/>
                  <a:pt x="2004013" y="146156"/>
                  <a:pt x="2083410" y="130993"/>
                </a:cubicBezTo>
                <a:cubicBezTo>
                  <a:pt x="2162013" y="115032"/>
                  <a:pt x="2248555" y="107850"/>
                  <a:pt x="2341451" y="107850"/>
                </a:cubicBezTo>
                <a:close/>
                <a:moveTo>
                  <a:pt x="15648356" y="93485"/>
                </a:moveTo>
                <a:lnTo>
                  <a:pt x="15713461" y="225962"/>
                </a:lnTo>
                <a:lnTo>
                  <a:pt x="15860346" y="247509"/>
                </a:lnTo>
                <a:lnTo>
                  <a:pt x="15753954" y="350458"/>
                </a:lnTo>
                <a:lnTo>
                  <a:pt x="15779361" y="496501"/>
                </a:lnTo>
                <a:lnTo>
                  <a:pt x="15648356" y="427869"/>
                </a:lnTo>
                <a:lnTo>
                  <a:pt x="15517350" y="496501"/>
                </a:lnTo>
                <a:cubicBezTo>
                  <a:pt x="15517350" y="496501"/>
                  <a:pt x="15541964" y="350458"/>
                  <a:pt x="15541964" y="350458"/>
                </a:cubicBezTo>
                <a:lnTo>
                  <a:pt x="15436365" y="247509"/>
                </a:lnTo>
                <a:lnTo>
                  <a:pt x="15582456" y="225962"/>
                </a:lnTo>
                <a:close/>
                <a:moveTo>
                  <a:pt x="16800408" y="79918"/>
                </a:moveTo>
                <a:lnTo>
                  <a:pt x="17003664" y="283422"/>
                </a:lnTo>
                <a:lnTo>
                  <a:pt x="16485996" y="800559"/>
                </a:lnTo>
                <a:lnTo>
                  <a:pt x="16283532" y="1003265"/>
                </a:lnTo>
                <a:cubicBezTo>
                  <a:pt x="16283532" y="1003265"/>
                  <a:pt x="16080276" y="800559"/>
                  <a:pt x="16080276" y="800559"/>
                </a:cubicBezTo>
                <a:lnTo>
                  <a:pt x="15884959" y="605037"/>
                </a:lnTo>
                <a:lnTo>
                  <a:pt x="16087421" y="402331"/>
                </a:lnTo>
                <a:lnTo>
                  <a:pt x="16283532" y="597854"/>
                </a:lnTo>
                <a:close/>
                <a:moveTo>
                  <a:pt x="14328603" y="63599"/>
                </a:moveTo>
                <a:cubicBezTo>
                  <a:pt x="14324334" y="63599"/>
                  <a:pt x="14320632" y="65138"/>
                  <a:pt x="14317572" y="68244"/>
                </a:cubicBezTo>
                <a:cubicBezTo>
                  <a:pt x="14314475" y="71350"/>
                  <a:pt x="14312888" y="75037"/>
                  <a:pt x="14312888" y="79276"/>
                </a:cubicBezTo>
                <a:cubicBezTo>
                  <a:pt x="14312888" y="79276"/>
                  <a:pt x="14312888" y="674984"/>
                  <a:pt x="14312888" y="674984"/>
                </a:cubicBezTo>
                <a:cubicBezTo>
                  <a:pt x="14312888" y="679223"/>
                  <a:pt x="14314475" y="682910"/>
                  <a:pt x="14317572" y="686016"/>
                </a:cubicBezTo>
                <a:cubicBezTo>
                  <a:pt x="14320632" y="689122"/>
                  <a:pt x="14324334" y="690661"/>
                  <a:pt x="14328603" y="690661"/>
                </a:cubicBezTo>
                <a:lnTo>
                  <a:pt x="15113186" y="690661"/>
                </a:lnTo>
                <a:cubicBezTo>
                  <a:pt x="15117417" y="690661"/>
                  <a:pt x="15121119" y="689122"/>
                  <a:pt x="15124216" y="686016"/>
                </a:cubicBezTo>
                <a:cubicBezTo>
                  <a:pt x="15127276" y="682910"/>
                  <a:pt x="15128863" y="679223"/>
                  <a:pt x="15128863" y="674984"/>
                </a:cubicBezTo>
                <a:lnTo>
                  <a:pt x="15128863" y="79276"/>
                </a:lnTo>
                <a:cubicBezTo>
                  <a:pt x="15128863" y="75037"/>
                  <a:pt x="15127276" y="71350"/>
                  <a:pt x="15124216" y="68244"/>
                </a:cubicBezTo>
                <a:cubicBezTo>
                  <a:pt x="15121119" y="65138"/>
                  <a:pt x="15117417" y="63599"/>
                  <a:pt x="15113186" y="63599"/>
                </a:cubicBezTo>
                <a:close/>
                <a:moveTo>
                  <a:pt x="5671366" y="61563"/>
                </a:moveTo>
                <a:lnTo>
                  <a:pt x="5736476" y="192443"/>
                </a:lnTo>
                <a:lnTo>
                  <a:pt x="5880186" y="213193"/>
                </a:lnTo>
                <a:lnTo>
                  <a:pt x="5776180" y="315343"/>
                </a:lnTo>
                <a:lnTo>
                  <a:pt x="5800793" y="458993"/>
                </a:lnTo>
                <a:lnTo>
                  <a:pt x="5671366" y="391158"/>
                </a:lnTo>
                <a:lnTo>
                  <a:pt x="5542733" y="458993"/>
                </a:lnTo>
                <a:cubicBezTo>
                  <a:pt x="5542733" y="458993"/>
                  <a:pt x="5567345" y="315343"/>
                  <a:pt x="5567345" y="315343"/>
                </a:cubicBezTo>
                <a:lnTo>
                  <a:pt x="5462547" y="213193"/>
                </a:lnTo>
                <a:lnTo>
                  <a:pt x="5607045" y="192443"/>
                </a:lnTo>
                <a:close/>
                <a:moveTo>
                  <a:pt x="13684072" y="37621"/>
                </a:moveTo>
                <a:cubicBezTo>
                  <a:pt x="13708685" y="37621"/>
                  <a:pt x="13730122" y="45602"/>
                  <a:pt x="13748383" y="61563"/>
                </a:cubicBezTo>
                <a:cubicBezTo>
                  <a:pt x="13765851" y="76726"/>
                  <a:pt x="13778554" y="95879"/>
                  <a:pt x="13786494" y="117426"/>
                </a:cubicBezTo>
                <a:cubicBezTo>
                  <a:pt x="13793640" y="138974"/>
                  <a:pt x="13797610" y="162118"/>
                  <a:pt x="13797610" y="186059"/>
                </a:cubicBezTo>
                <a:cubicBezTo>
                  <a:pt x="13797610" y="215587"/>
                  <a:pt x="13792052" y="246711"/>
                  <a:pt x="13779348" y="277835"/>
                </a:cubicBezTo>
                <a:cubicBezTo>
                  <a:pt x="13767439" y="309757"/>
                  <a:pt x="13749177" y="336891"/>
                  <a:pt x="13723770" y="360035"/>
                </a:cubicBezTo>
                <a:cubicBezTo>
                  <a:pt x="13698363" y="383178"/>
                  <a:pt x="13670574" y="395149"/>
                  <a:pt x="13639609" y="395149"/>
                </a:cubicBezTo>
                <a:cubicBezTo>
                  <a:pt x="13614996" y="395149"/>
                  <a:pt x="13594353" y="387168"/>
                  <a:pt x="13576092" y="371207"/>
                </a:cubicBezTo>
                <a:cubicBezTo>
                  <a:pt x="13558624" y="355246"/>
                  <a:pt x="13545921" y="336891"/>
                  <a:pt x="13537981" y="315343"/>
                </a:cubicBezTo>
                <a:cubicBezTo>
                  <a:pt x="13530041" y="293796"/>
                  <a:pt x="13526866" y="270653"/>
                  <a:pt x="13526866" y="246711"/>
                </a:cubicBezTo>
                <a:cubicBezTo>
                  <a:pt x="13526866" y="216385"/>
                  <a:pt x="13532423" y="186059"/>
                  <a:pt x="13545127" y="154137"/>
                </a:cubicBezTo>
                <a:cubicBezTo>
                  <a:pt x="13557036" y="123013"/>
                  <a:pt x="13575298" y="95879"/>
                  <a:pt x="13599911" y="72736"/>
                </a:cubicBezTo>
                <a:cubicBezTo>
                  <a:pt x="13625318" y="49592"/>
                  <a:pt x="13653107" y="37621"/>
                  <a:pt x="13684072" y="37621"/>
                </a:cubicBezTo>
                <a:close/>
                <a:moveTo>
                  <a:pt x="13305348" y="37621"/>
                </a:moveTo>
                <a:cubicBezTo>
                  <a:pt x="13337107" y="37621"/>
                  <a:pt x="13364896" y="49592"/>
                  <a:pt x="13389509" y="72736"/>
                </a:cubicBezTo>
                <a:cubicBezTo>
                  <a:pt x="13414916" y="95879"/>
                  <a:pt x="13433177" y="123013"/>
                  <a:pt x="13445087" y="154137"/>
                </a:cubicBezTo>
                <a:cubicBezTo>
                  <a:pt x="13456996" y="186059"/>
                  <a:pt x="13463348" y="216385"/>
                  <a:pt x="13463348" y="246711"/>
                </a:cubicBezTo>
                <a:cubicBezTo>
                  <a:pt x="13463348" y="270653"/>
                  <a:pt x="13459378" y="293796"/>
                  <a:pt x="13452232" y="315343"/>
                </a:cubicBezTo>
                <a:cubicBezTo>
                  <a:pt x="13444293" y="336891"/>
                  <a:pt x="13431589" y="355246"/>
                  <a:pt x="13413328" y="371207"/>
                </a:cubicBezTo>
                <a:cubicBezTo>
                  <a:pt x="13395860" y="387168"/>
                  <a:pt x="13374423" y="395149"/>
                  <a:pt x="13349810" y="395149"/>
                </a:cubicBezTo>
                <a:cubicBezTo>
                  <a:pt x="13319639" y="395149"/>
                  <a:pt x="13291056" y="383178"/>
                  <a:pt x="13266443" y="360035"/>
                </a:cubicBezTo>
                <a:cubicBezTo>
                  <a:pt x="13241036" y="336891"/>
                  <a:pt x="13222775" y="309757"/>
                  <a:pt x="13210071" y="277835"/>
                </a:cubicBezTo>
                <a:cubicBezTo>
                  <a:pt x="13198162" y="246711"/>
                  <a:pt x="13192604" y="215587"/>
                  <a:pt x="13192604" y="186059"/>
                </a:cubicBezTo>
                <a:cubicBezTo>
                  <a:pt x="13192604" y="162118"/>
                  <a:pt x="13195780" y="138974"/>
                  <a:pt x="13203719" y="117426"/>
                </a:cubicBezTo>
                <a:cubicBezTo>
                  <a:pt x="13211659" y="95879"/>
                  <a:pt x="13224363" y="76726"/>
                  <a:pt x="13241830" y="61563"/>
                </a:cubicBezTo>
                <a:cubicBezTo>
                  <a:pt x="13260091" y="45602"/>
                  <a:pt x="13280735" y="37621"/>
                  <a:pt x="13305348" y="37621"/>
                </a:cubicBezTo>
                <a:close/>
                <a:moveTo>
                  <a:pt x="4837150" y="23925"/>
                </a:moveTo>
                <a:cubicBezTo>
                  <a:pt x="5088788" y="23925"/>
                  <a:pt x="5292757" y="228250"/>
                  <a:pt x="5292757" y="480330"/>
                </a:cubicBezTo>
                <a:cubicBezTo>
                  <a:pt x="5292757" y="732367"/>
                  <a:pt x="5088788" y="936734"/>
                  <a:pt x="4837150" y="936734"/>
                </a:cubicBezTo>
                <a:cubicBezTo>
                  <a:pt x="4585548" y="936734"/>
                  <a:pt x="4381534" y="732367"/>
                  <a:pt x="4381534" y="480330"/>
                </a:cubicBezTo>
                <a:cubicBezTo>
                  <a:pt x="4381534" y="228250"/>
                  <a:pt x="4585507" y="23925"/>
                  <a:pt x="4837150" y="23925"/>
                </a:cubicBezTo>
                <a:close/>
                <a:moveTo>
                  <a:pt x="12501055" y="22458"/>
                </a:moveTo>
                <a:lnTo>
                  <a:pt x="12566161" y="154935"/>
                </a:lnTo>
                <a:lnTo>
                  <a:pt x="12713045" y="176482"/>
                </a:lnTo>
                <a:lnTo>
                  <a:pt x="12606653" y="279431"/>
                </a:lnTo>
                <a:lnTo>
                  <a:pt x="12632060" y="425475"/>
                </a:lnTo>
                <a:lnTo>
                  <a:pt x="12501055" y="356044"/>
                </a:lnTo>
                <a:lnTo>
                  <a:pt x="12370050" y="425475"/>
                </a:lnTo>
                <a:cubicBezTo>
                  <a:pt x="12370050" y="425475"/>
                  <a:pt x="12394663" y="279431"/>
                  <a:pt x="12394663" y="279431"/>
                </a:cubicBezTo>
                <a:lnTo>
                  <a:pt x="12289065" y="176482"/>
                </a:lnTo>
                <a:lnTo>
                  <a:pt x="12435156" y="154935"/>
                </a:lnTo>
                <a:close/>
                <a:moveTo>
                  <a:pt x="7633270" y="13680"/>
                </a:moveTo>
                <a:lnTo>
                  <a:pt x="7805512" y="13680"/>
                </a:lnTo>
                <a:cubicBezTo>
                  <a:pt x="7817422" y="13680"/>
                  <a:pt x="7826949" y="17670"/>
                  <a:pt x="7834094" y="25650"/>
                </a:cubicBezTo>
                <a:cubicBezTo>
                  <a:pt x="7842034" y="32833"/>
                  <a:pt x="7846004" y="43208"/>
                  <a:pt x="7846004" y="54381"/>
                </a:cubicBezTo>
                <a:lnTo>
                  <a:pt x="7846004" y="279431"/>
                </a:lnTo>
                <a:cubicBezTo>
                  <a:pt x="7894436" y="284220"/>
                  <a:pt x="7941280" y="293796"/>
                  <a:pt x="7986537" y="308161"/>
                </a:cubicBezTo>
                <a:cubicBezTo>
                  <a:pt x="8032588" y="322526"/>
                  <a:pt x="8069110" y="336891"/>
                  <a:pt x="8097693" y="351256"/>
                </a:cubicBezTo>
                <a:cubicBezTo>
                  <a:pt x="8126276" y="364823"/>
                  <a:pt x="8153271" y="381582"/>
                  <a:pt x="8178678" y="399139"/>
                </a:cubicBezTo>
                <a:cubicBezTo>
                  <a:pt x="8204085" y="416696"/>
                  <a:pt x="8220758" y="429465"/>
                  <a:pt x="8228698" y="435850"/>
                </a:cubicBezTo>
                <a:cubicBezTo>
                  <a:pt x="8235844" y="443032"/>
                  <a:pt x="8242990" y="448618"/>
                  <a:pt x="8247754" y="454205"/>
                </a:cubicBezTo>
                <a:cubicBezTo>
                  <a:pt x="8262045" y="469368"/>
                  <a:pt x="8264427" y="485329"/>
                  <a:pt x="8254106" y="502088"/>
                </a:cubicBezTo>
                <a:lnTo>
                  <a:pt x="8150889" y="688832"/>
                </a:lnTo>
                <a:cubicBezTo>
                  <a:pt x="8143744" y="701601"/>
                  <a:pt x="8134216" y="707985"/>
                  <a:pt x="8121512" y="708783"/>
                </a:cubicBezTo>
                <a:cubicBezTo>
                  <a:pt x="8109602" y="711177"/>
                  <a:pt x="8098487" y="708783"/>
                  <a:pt x="8087372" y="700005"/>
                </a:cubicBezTo>
                <a:cubicBezTo>
                  <a:pt x="8084196" y="697611"/>
                  <a:pt x="8078638" y="692024"/>
                  <a:pt x="8068316" y="684842"/>
                </a:cubicBezTo>
                <a:cubicBezTo>
                  <a:pt x="8058788" y="676861"/>
                  <a:pt x="8042115" y="665689"/>
                  <a:pt x="8019090" y="650525"/>
                </a:cubicBezTo>
                <a:cubicBezTo>
                  <a:pt x="7995271" y="636161"/>
                  <a:pt x="7970658" y="622594"/>
                  <a:pt x="7944456" y="609825"/>
                </a:cubicBezTo>
                <a:cubicBezTo>
                  <a:pt x="7917462" y="597854"/>
                  <a:pt x="7886497" y="586681"/>
                  <a:pt x="7849180" y="577105"/>
                </a:cubicBezTo>
                <a:cubicBezTo>
                  <a:pt x="7811864" y="567528"/>
                  <a:pt x="7776185" y="561942"/>
                  <a:pt x="7740455" y="561942"/>
                </a:cubicBezTo>
                <a:cubicBezTo>
                  <a:pt x="7659471" y="561942"/>
                  <a:pt x="7593569" y="580297"/>
                  <a:pt x="7542757" y="617007"/>
                </a:cubicBezTo>
                <a:cubicBezTo>
                  <a:pt x="7491148" y="653718"/>
                  <a:pt x="7465741" y="700803"/>
                  <a:pt x="7465741" y="759061"/>
                </a:cubicBezTo>
                <a:cubicBezTo>
                  <a:pt x="7465741" y="780608"/>
                  <a:pt x="7469710" y="801358"/>
                  <a:pt x="7476858" y="819713"/>
                </a:cubicBezTo>
                <a:cubicBezTo>
                  <a:pt x="7484003" y="838866"/>
                  <a:pt x="7496707" y="856423"/>
                  <a:pt x="7514171" y="872384"/>
                </a:cubicBezTo>
                <a:cubicBezTo>
                  <a:pt x="7532434" y="889143"/>
                  <a:pt x="7549107" y="903508"/>
                  <a:pt x="7564987" y="914681"/>
                </a:cubicBezTo>
                <a:cubicBezTo>
                  <a:pt x="7580866" y="926652"/>
                  <a:pt x="7604686" y="939420"/>
                  <a:pt x="7636446" y="954583"/>
                </a:cubicBezTo>
                <a:cubicBezTo>
                  <a:pt x="7668204" y="968949"/>
                  <a:pt x="7693612" y="980919"/>
                  <a:pt x="7713460" y="988900"/>
                </a:cubicBezTo>
                <a:cubicBezTo>
                  <a:pt x="7733310" y="996880"/>
                  <a:pt x="7762689" y="1008851"/>
                  <a:pt x="7802385" y="1024014"/>
                </a:cubicBezTo>
                <a:cubicBezTo>
                  <a:pt x="7847592" y="1040773"/>
                  <a:pt x="7881733" y="1054340"/>
                  <a:pt x="7905552" y="1063917"/>
                </a:cubicBezTo>
                <a:cubicBezTo>
                  <a:pt x="7929371" y="1074292"/>
                  <a:pt x="7961924" y="1088656"/>
                  <a:pt x="8003210" y="1108608"/>
                </a:cubicBezTo>
                <a:cubicBezTo>
                  <a:pt x="8043703" y="1128559"/>
                  <a:pt x="8075462" y="1146914"/>
                  <a:pt x="8099281" y="1162875"/>
                </a:cubicBezTo>
                <a:cubicBezTo>
                  <a:pt x="8122306" y="1178836"/>
                  <a:pt x="8148507" y="1200384"/>
                  <a:pt x="8177884" y="1226719"/>
                </a:cubicBezTo>
                <a:cubicBezTo>
                  <a:pt x="8207261" y="1253055"/>
                  <a:pt x="8230286" y="1280189"/>
                  <a:pt x="8245372" y="1307323"/>
                </a:cubicBezTo>
                <a:cubicBezTo>
                  <a:pt x="8261251" y="1335255"/>
                  <a:pt x="8274748" y="1367975"/>
                  <a:pt x="8285864" y="1405483"/>
                </a:cubicBezTo>
                <a:cubicBezTo>
                  <a:pt x="8296980" y="1442992"/>
                  <a:pt x="8302538" y="1482894"/>
                  <a:pt x="8302538" y="1525191"/>
                </a:cubicBezTo>
                <a:cubicBezTo>
                  <a:pt x="8302538" y="1655280"/>
                  <a:pt x="8260457" y="1767008"/>
                  <a:pt x="8175502" y="1861178"/>
                </a:cubicBezTo>
                <a:cubicBezTo>
                  <a:pt x="8091341" y="1955350"/>
                  <a:pt x="7980980" y="2012808"/>
                  <a:pt x="7846004" y="2035155"/>
                </a:cubicBezTo>
                <a:lnTo>
                  <a:pt x="7846004" y="2258609"/>
                </a:lnTo>
                <a:cubicBezTo>
                  <a:pt x="7846004" y="2270580"/>
                  <a:pt x="7842034" y="2280157"/>
                  <a:pt x="7834094" y="2288136"/>
                </a:cubicBezTo>
                <a:cubicBezTo>
                  <a:pt x="7826949" y="2295319"/>
                  <a:pt x="7817422" y="2299310"/>
                  <a:pt x="7805512" y="2299310"/>
                </a:cubicBezTo>
                <a:lnTo>
                  <a:pt x="7633270" y="2299310"/>
                </a:lnTo>
                <a:cubicBezTo>
                  <a:pt x="7622153" y="2299310"/>
                  <a:pt x="7612626" y="2295319"/>
                  <a:pt x="7604686" y="2287338"/>
                </a:cubicBezTo>
                <a:cubicBezTo>
                  <a:pt x="7595954" y="2279359"/>
                  <a:pt x="7591982" y="2269781"/>
                  <a:pt x="7591982" y="2258609"/>
                </a:cubicBezTo>
                <a:lnTo>
                  <a:pt x="7591982" y="2035155"/>
                </a:lnTo>
                <a:cubicBezTo>
                  <a:pt x="7536405" y="2027971"/>
                  <a:pt x="7481621" y="2014404"/>
                  <a:pt x="7430012" y="1996049"/>
                </a:cubicBezTo>
                <a:cubicBezTo>
                  <a:pt x="7377611" y="1976897"/>
                  <a:pt x="7333944" y="1957743"/>
                  <a:pt x="7299803" y="1939390"/>
                </a:cubicBezTo>
                <a:cubicBezTo>
                  <a:pt x="7266455" y="1920235"/>
                  <a:pt x="7234695" y="1899483"/>
                  <a:pt x="7206112" y="1877936"/>
                </a:cubicBezTo>
                <a:cubicBezTo>
                  <a:pt x="7176737" y="1856389"/>
                  <a:pt x="7156887" y="1840428"/>
                  <a:pt x="7146568" y="1830054"/>
                </a:cubicBezTo>
                <a:cubicBezTo>
                  <a:pt x="7136243" y="1819679"/>
                  <a:pt x="7128303" y="1811699"/>
                  <a:pt x="7124334" y="1806910"/>
                </a:cubicBezTo>
                <a:cubicBezTo>
                  <a:pt x="7110041" y="1789352"/>
                  <a:pt x="7109249" y="1771796"/>
                  <a:pt x="7121952" y="1755038"/>
                </a:cubicBezTo>
                <a:lnTo>
                  <a:pt x="7252956" y="1582658"/>
                </a:lnTo>
                <a:cubicBezTo>
                  <a:pt x="7259307" y="1573880"/>
                  <a:pt x="7268836" y="1569091"/>
                  <a:pt x="7282335" y="1567495"/>
                </a:cubicBezTo>
                <a:cubicBezTo>
                  <a:pt x="7295037" y="1565899"/>
                  <a:pt x="7305360" y="1569091"/>
                  <a:pt x="7313300" y="1578668"/>
                </a:cubicBezTo>
                <a:lnTo>
                  <a:pt x="7315682" y="1581062"/>
                </a:lnTo>
                <a:cubicBezTo>
                  <a:pt x="7411750" y="1665654"/>
                  <a:pt x="7514963" y="1718327"/>
                  <a:pt x="7625329" y="1740674"/>
                </a:cubicBezTo>
                <a:cubicBezTo>
                  <a:pt x="7657088" y="1747855"/>
                  <a:pt x="7688053" y="1751046"/>
                  <a:pt x="7719812" y="1751046"/>
                </a:cubicBezTo>
                <a:cubicBezTo>
                  <a:pt x="7788888" y="1751046"/>
                  <a:pt x="7849180" y="1732693"/>
                  <a:pt x="7901582" y="1695979"/>
                </a:cubicBezTo>
                <a:cubicBezTo>
                  <a:pt x="7953984" y="1659270"/>
                  <a:pt x="7980186" y="1607396"/>
                  <a:pt x="7980186" y="1540354"/>
                </a:cubicBezTo>
                <a:cubicBezTo>
                  <a:pt x="7980186" y="1516412"/>
                  <a:pt x="7973834" y="1494067"/>
                  <a:pt x="7961130" y="1472520"/>
                </a:cubicBezTo>
                <a:cubicBezTo>
                  <a:pt x="7947632" y="1451770"/>
                  <a:pt x="7934135" y="1433415"/>
                  <a:pt x="7918256" y="1419050"/>
                </a:cubicBezTo>
                <a:cubicBezTo>
                  <a:pt x="7902376" y="1404685"/>
                  <a:pt x="7877763" y="1388724"/>
                  <a:pt x="7843622" y="1371167"/>
                </a:cubicBezTo>
                <a:cubicBezTo>
                  <a:pt x="7809482" y="1353610"/>
                  <a:pt x="7781741" y="1340043"/>
                  <a:pt x="7759511" y="1330466"/>
                </a:cubicBezTo>
                <a:cubicBezTo>
                  <a:pt x="7737280" y="1320890"/>
                  <a:pt x="7703140" y="1307323"/>
                  <a:pt x="7657088" y="1288968"/>
                </a:cubicBezTo>
                <a:cubicBezTo>
                  <a:pt x="7624536" y="1275401"/>
                  <a:pt x="7598334" y="1265026"/>
                  <a:pt x="7579277" y="1257045"/>
                </a:cubicBezTo>
                <a:cubicBezTo>
                  <a:pt x="7559430" y="1249863"/>
                  <a:pt x="7533229" y="1238690"/>
                  <a:pt x="7500675" y="1223527"/>
                </a:cubicBezTo>
                <a:cubicBezTo>
                  <a:pt x="7467330" y="1208364"/>
                  <a:pt x="7440334" y="1195595"/>
                  <a:pt x="7420485" y="1183624"/>
                </a:cubicBezTo>
                <a:cubicBezTo>
                  <a:pt x="7400634" y="1172452"/>
                  <a:pt x="7376816" y="1157289"/>
                  <a:pt x="7349029" y="1138934"/>
                </a:cubicBezTo>
                <a:cubicBezTo>
                  <a:pt x="7320446" y="1119781"/>
                  <a:pt x="7298213" y="1102223"/>
                  <a:pt x="7280746" y="1084666"/>
                </a:cubicBezTo>
                <a:cubicBezTo>
                  <a:pt x="7263279" y="1067109"/>
                  <a:pt x="7244220" y="1046360"/>
                  <a:pt x="7225166" y="1021620"/>
                </a:cubicBezTo>
                <a:cubicBezTo>
                  <a:pt x="7205317" y="997678"/>
                  <a:pt x="7190232" y="972939"/>
                  <a:pt x="7179909" y="948199"/>
                </a:cubicBezTo>
                <a:cubicBezTo>
                  <a:pt x="7168798" y="922661"/>
                  <a:pt x="7160060" y="894730"/>
                  <a:pt x="7152920" y="863606"/>
                </a:cubicBezTo>
                <a:cubicBezTo>
                  <a:pt x="7145770" y="831683"/>
                  <a:pt x="7141804" y="798963"/>
                  <a:pt x="7141804" y="763849"/>
                </a:cubicBezTo>
                <a:cubicBezTo>
                  <a:pt x="7141804" y="646535"/>
                  <a:pt x="7183880" y="543587"/>
                  <a:pt x="7267247" y="455003"/>
                </a:cubicBezTo>
                <a:cubicBezTo>
                  <a:pt x="7350616" y="366419"/>
                  <a:pt x="7458595" y="309757"/>
                  <a:pt x="7591982" y="284220"/>
                </a:cubicBezTo>
                <a:lnTo>
                  <a:pt x="7591982" y="54381"/>
                </a:lnTo>
                <a:cubicBezTo>
                  <a:pt x="7591982" y="44006"/>
                  <a:pt x="7595954" y="34429"/>
                  <a:pt x="7604686" y="25650"/>
                </a:cubicBezTo>
                <a:cubicBezTo>
                  <a:pt x="7612626" y="17670"/>
                  <a:pt x="7622153" y="13680"/>
                  <a:pt x="7633270" y="13680"/>
                </a:cubicBezTo>
                <a:close/>
                <a:moveTo>
                  <a:pt x="1346600" y="13680"/>
                </a:moveTo>
                <a:lnTo>
                  <a:pt x="1410912" y="144560"/>
                </a:lnTo>
                <a:lnTo>
                  <a:pt x="1555419" y="165310"/>
                </a:lnTo>
                <a:lnTo>
                  <a:pt x="1450610" y="266662"/>
                </a:lnTo>
                <a:lnTo>
                  <a:pt x="1475223" y="410312"/>
                </a:lnTo>
                <a:lnTo>
                  <a:pt x="1346600" y="342477"/>
                </a:lnTo>
                <a:lnTo>
                  <a:pt x="1217183" y="410312"/>
                </a:lnTo>
                <a:cubicBezTo>
                  <a:pt x="1217183" y="410312"/>
                  <a:pt x="1241796" y="266662"/>
                  <a:pt x="1241796" y="266662"/>
                </a:cubicBezTo>
                <a:lnTo>
                  <a:pt x="1137786" y="165310"/>
                </a:lnTo>
                <a:lnTo>
                  <a:pt x="1282288" y="144560"/>
                </a:lnTo>
                <a:close/>
                <a:moveTo>
                  <a:pt x="348108" y="281"/>
                </a:moveTo>
                <a:cubicBezTo>
                  <a:pt x="417049" y="5998"/>
                  <a:pt x="423909" y="98173"/>
                  <a:pt x="478792" y="214789"/>
                </a:cubicBezTo>
                <a:cubicBezTo>
                  <a:pt x="540722" y="348064"/>
                  <a:pt x="759857" y="348064"/>
                  <a:pt x="940088" y="566730"/>
                </a:cubicBezTo>
                <a:lnTo>
                  <a:pt x="1362479" y="644939"/>
                </a:lnTo>
                <a:cubicBezTo>
                  <a:pt x="1440288" y="668082"/>
                  <a:pt x="1409324" y="879567"/>
                  <a:pt x="1393444" y="1051946"/>
                </a:cubicBezTo>
                <a:cubicBezTo>
                  <a:pt x="1377565" y="1223527"/>
                  <a:pt x="1330721" y="1184423"/>
                  <a:pt x="1330721" y="1184423"/>
                </a:cubicBezTo>
                <a:cubicBezTo>
                  <a:pt x="1330721" y="1184423"/>
                  <a:pt x="1064741" y="1106214"/>
                  <a:pt x="900390" y="1130155"/>
                </a:cubicBezTo>
                <a:cubicBezTo>
                  <a:pt x="603445" y="1223527"/>
                  <a:pt x="196933" y="1293756"/>
                  <a:pt x="134210" y="1208364"/>
                </a:cubicBezTo>
                <a:cubicBezTo>
                  <a:pt x="71486" y="1122174"/>
                  <a:pt x="48461" y="832482"/>
                  <a:pt x="16703" y="676063"/>
                </a:cubicBezTo>
                <a:cubicBezTo>
                  <a:pt x="-14262" y="519645"/>
                  <a:pt x="150089" y="543587"/>
                  <a:pt x="251717" y="543587"/>
                </a:cubicBezTo>
                <a:cubicBezTo>
                  <a:pt x="353345" y="543587"/>
                  <a:pt x="470852" y="527626"/>
                  <a:pt x="345405" y="410312"/>
                </a:cubicBezTo>
                <a:cubicBezTo>
                  <a:pt x="220752" y="292998"/>
                  <a:pt x="212813" y="27247"/>
                  <a:pt x="314441" y="3305"/>
                </a:cubicBezTo>
                <a:cubicBezTo>
                  <a:pt x="327144" y="412"/>
                  <a:pt x="338259" y="-536"/>
                  <a:pt x="348108" y="281"/>
                </a:cubicBezTo>
                <a:close/>
                <a:moveTo>
                  <a:pt x="14327837" y="100"/>
                </a:moveTo>
                <a:lnTo>
                  <a:pt x="15112327" y="100"/>
                </a:lnTo>
                <a:cubicBezTo>
                  <a:pt x="15133944" y="100"/>
                  <a:pt x="15152380" y="7798"/>
                  <a:pt x="15167764" y="23126"/>
                </a:cubicBezTo>
                <a:cubicBezTo>
                  <a:pt x="15183105" y="38490"/>
                  <a:pt x="15190776" y="56918"/>
                  <a:pt x="15190776" y="78517"/>
                </a:cubicBezTo>
                <a:lnTo>
                  <a:pt x="15190776" y="674190"/>
                </a:lnTo>
                <a:cubicBezTo>
                  <a:pt x="15190776" y="695789"/>
                  <a:pt x="15183105" y="714218"/>
                  <a:pt x="15167764" y="729581"/>
                </a:cubicBezTo>
                <a:cubicBezTo>
                  <a:pt x="15152380" y="744909"/>
                  <a:pt x="15133944" y="752573"/>
                  <a:pt x="15112327" y="752573"/>
                </a:cubicBezTo>
                <a:lnTo>
                  <a:pt x="14327837" y="752573"/>
                </a:lnTo>
                <a:cubicBezTo>
                  <a:pt x="14306264" y="752573"/>
                  <a:pt x="14287784" y="744909"/>
                  <a:pt x="14272443" y="729581"/>
                </a:cubicBezTo>
                <a:cubicBezTo>
                  <a:pt x="14257059" y="714218"/>
                  <a:pt x="14249388" y="695789"/>
                  <a:pt x="14249388" y="674190"/>
                </a:cubicBezTo>
                <a:lnTo>
                  <a:pt x="14249388" y="78517"/>
                </a:lnTo>
                <a:cubicBezTo>
                  <a:pt x="14249388" y="56918"/>
                  <a:pt x="14257059" y="38490"/>
                  <a:pt x="14272443" y="23126"/>
                </a:cubicBezTo>
                <a:cubicBezTo>
                  <a:pt x="14287784" y="7798"/>
                  <a:pt x="14306264" y="100"/>
                  <a:pt x="14327837" y="100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</p:spPr>
        <p:txBody>
          <a:bodyPr wrap="square" lIns="0" tIns="0" rIns="0" bIns="0">
            <a:noAutofit/>
          </a:bodyPr>
          <a:lstStyle/>
          <a:p>
            <a:endParaRPr lang="en-US"/>
          </a:p>
        </p:txBody>
      </p:sp>
      <p:sp>
        <p:nvSpPr>
          <p:cNvPr id="7" name="AutoShape 1"/>
          <p:cNvSpPr>
            <a:spLocks/>
          </p:cNvSpPr>
          <p:nvPr/>
        </p:nvSpPr>
        <p:spPr bwMode="auto">
          <a:xfrm>
            <a:off x="5225504" y="0"/>
            <a:ext cx="3154143" cy="686602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381" y="17885"/>
                </a:moveTo>
                <a:cubicBezTo>
                  <a:pt x="16667" y="17623"/>
                  <a:pt x="16828" y="17333"/>
                  <a:pt x="16828" y="17028"/>
                </a:cubicBezTo>
                <a:cubicBezTo>
                  <a:pt x="16828" y="15911"/>
                  <a:pt x="14705" y="14997"/>
                  <a:pt x="12008" y="14910"/>
                </a:cubicBezTo>
                <a:cubicBezTo>
                  <a:pt x="12162" y="14710"/>
                  <a:pt x="12244" y="14497"/>
                  <a:pt x="12244" y="14277"/>
                </a:cubicBezTo>
                <a:cubicBezTo>
                  <a:pt x="12244" y="14141"/>
                  <a:pt x="12209" y="14008"/>
                  <a:pt x="12149" y="13879"/>
                </a:cubicBezTo>
                <a:cubicBezTo>
                  <a:pt x="16948" y="13805"/>
                  <a:pt x="20784" y="12204"/>
                  <a:pt x="20784" y="10240"/>
                </a:cubicBezTo>
                <a:cubicBezTo>
                  <a:pt x="20784" y="8518"/>
                  <a:pt x="17839" y="7077"/>
                  <a:pt x="13882" y="6696"/>
                </a:cubicBezTo>
                <a:cubicBezTo>
                  <a:pt x="14237" y="6409"/>
                  <a:pt x="14442" y="6087"/>
                  <a:pt x="14442" y="5744"/>
                </a:cubicBezTo>
                <a:cubicBezTo>
                  <a:pt x="14442" y="5364"/>
                  <a:pt x="14194" y="5008"/>
                  <a:pt x="13764" y="4700"/>
                </a:cubicBezTo>
                <a:cubicBezTo>
                  <a:pt x="15230" y="4107"/>
                  <a:pt x="16137" y="3287"/>
                  <a:pt x="16137" y="2382"/>
                </a:cubicBezTo>
                <a:cubicBezTo>
                  <a:pt x="16137" y="1442"/>
                  <a:pt x="15155" y="597"/>
                  <a:pt x="13592" y="0"/>
                </a:cubicBezTo>
                <a:lnTo>
                  <a:pt x="2545" y="0"/>
                </a:lnTo>
                <a:cubicBezTo>
                  <a:pt x="982" y="597"/>
                  <a:pt x="0" y="1442"/>
                  <a:pt x="0" y="2382"/>
                </a:cubicBezTo>
                <a:cubicBezTo>
                  <a:pt x="0" y="3606"/>
                  <a:pt x="1660" y="4672"/>
                  <a:pt x="4114" y="5233"/>
                </a:cubicBezTo>
                <a:cubicBezTo>
                  <a:pt x="4015" y="5397"/>
                  <a:pt x="3956" y="5567"/>
                  <a:pt x="3956" y="5744"/>
                </a:cubicBezTo>
                <a:cubicBezTo>
                  <a:pt x="3956" y="6439"/>
                  <a:pt x="4782" y="7055"/>
                  <a:pt x="6054" y="7443"/>
                </a:cubicBezTo>
                <a:cubicBezTo>
                  <a:pt x="4081" y="8111"/>
                  <a:pt x="2826" y="9116"/>
                  <a:pt x="2826" y="10240"/>
                </a:cubicBezTo>
                <a:cubicBezTo>
                  <a:pt x="2826" y="11046"/>
                  <a:pt x="3473" y="11791"/>
                  <a:pt x="4566" y="12394"/>
                </a:cubicBezTo>
                <a:cubicBezTo>
                  <a:pt x="2897" y="12750"/>
                  <a:pt x="1758" y="13459"/>
                  <a:pt x="1758" y="14277"/>
                </a:cubicBezTo>
                <a:cubicBezTo>
                  <a:pt x="1758" y="15394"/>
                  <a:pt x="3881" y="16307"/>
                  <a:pt x="6578" y="16395"/>
                </a:cubicBezTo>
                <a:cubicBezTo>
                  <a:pt x="6424" y="16595"/>
                  <a:pt x="6342" y="16807"/>
                  <a:pt x="6342" y="17028"/>
                </a:cubicBezTo>
                <a:cubicBezTo>
                  <a:pt x="6342" y="17486"/>
                  <a:pt x="6702" y="17909"/>
                  <a:pt x="7309" y="18256"/>
                </a:cubicBezTo>
                <a:cubicBezTo>
                  <a:pt x="5086" y="18919"/>
                  <a:pt x="3642" y="19987"/>
                  <a:pt x="3642" y="21192"/>
                </a:cubicBezTo>
                <a:cubicBezTo>
                  <a:pt x="3642" y="21330"/>
                  <a:pt x="3662" y="21466"/>
                  <a:pt x="3699" y="21600"/>
                </a:cubicBezTo>
                <a:lnTo>
                  <a:pt x="21543" y="21600"/>
                </a:lnTo>
                <a:cubicBezTo>
                  <a:pt x="21579" y="21466"/>
                  <a:pt x="21600" y="21330"/>
                  <a:pt x="21600" y="21192"/>
                </a:cubicBezTo>
                <a:cubicBezTo>
                  <a:pt x="21600" y="19726"/>
                  <a:pt x="19461" y="18462"/>
                  <a:pt x="16381" y="17885"/>
                </a:cubicBezTo>
                <a:close/>
                <a:moveTo>
                  <a:pt x="16381" y="17885"/>
                </a:moveTo>
              </a:path>
            </a:pathLst>
          </a:cu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01" y="3913149"/>
            <a:ext cx="7379708" cy="3145850"/>
          </a:xfrm>
          <a:prstGeom prst="rect">
            <a:avLst/>
          </a:prstGeom>
        </p:spPr>
      </p:pic>
      <p:sp>
        <p:nvSpPr>
          <p:cNvPr id="8" name="AutoShape 2"/>
          <p:cNvSpPr>
            <a:spLocks/>
          </p:cNvSpPr>
          <p:nvPr/>
        </p:nvSpPr>
        <p:spPr bwMode="auto">
          <a:xfrm>
            <a:off x="5539399" y="0"/>
            <a:ext cx="3034629" cy="686602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545" y="1414"/>
                </a:moveTo>
                <a:cubicBezTo>
                  <a:pt x="2545" y="1455"/>
                  <a:pt x="2556" y="1495"/>
                  <a:pt x="2561" y="1535"/>
                </a:cubicBezTo>
                <a:cubicBezTo>
                  <a:pt x="1035" y="1862"/>
                  <a:pt x="0" y="2495"/>
                  <a:pt x="0" y="3222"/>
                </a:cubicBezTo>
                <a:cubicBezTo>
                  <a:pt x="0" y="4249"/>
                  <a:pt x="2065" y="5086"/>
                  <a:pt x="4661" y="5140"/>
                </a:cubicBezTo>
                <a:cubicBezTo>
                  <a:pt x="4562" y="5293"/>
                  <a:pt x="4503" y="5452"/>
                  <a:pt x="4503" y="5617"/>
                </a:cubicBezTo>
                <a:cubicBezTo>
                  <a:pt x="4503" y="6162"/>
                  <a:pt x="5088" y="6654"/>
                  <a:pt x="6024" y="7004"/>
                </a:cubicBezTo>
                <a:cubicBezTo>
                  <a:pt x="4048" y="7430"/>
                  <a:pt x="2708" y="8252"/>
                  <a:pt x="2708" y="9195"/>
                </a:cubicBezTo>
                <a:cubicBezTo>
                  <a:pt x="2708" y="10535"/>
                  <a:pt x="5407" y="11625"/>
                  <a:pt x="8797" y="11692"/>
                </a:cubicBezTo>
                <a:cubicBezTo>
                  <a:pt x="8789" y="11742"/>
                  <a:pt x="8777" y="11793"/>
                  <a:pt x="8777" y="11844"/>
                </a:cubicBezTo>
                <a:cubicBezTo>
                  <a:pt x="8777" y="12273"/>
                  <a:pt x="9054" y="12676"/>
                  <a:pt x="9540" y="13028"/>
                </a:cubicBezTo>
                <a:cubicBezTo>
                  <a:pt x="7714" y="13469"/>
                  <a:pt x="6493" y="14256"/>
                  <a:pt x="6493" y="15156"/>
                </a:cubicBezTo>
                <a:cubicBezTo>
                  <a:pt x="6493" y="15893"/>
                  <a:pt x="7314" y="16553"/>
                  <a:pt x="8613" y="17011"/>
                </a:cubicBezTo>
                <a:cubicBezTo>
                  <a:pt x="8027" y="17346"/>
                  <a:pt x="7684" y="17751"/>
                  <a:pt x="7684" y="18187"/>
                </a:cubicBezTo>
                <a:cubicBezTo>
                  <a:pt x="7684" y="18196"/>
                  <a:pt x="7687" y="18205"/>
                  <a:pt x="7688" y="18214"/>
                </a:cubicBezTo>
                <a:cubicBezTo>
                  <a:pt x="6418" y="18596"/>
                  <a:pt x="5596" y="19194"/>
                  <a:pt x="5596" y="19868"/>
                </a:cubicBezTo>
                <a:cubicBezTo>
                  <a:pt x="5596" y="19880"/>
                  <a:pt x="5600" y="19891"/>
                  <a:pt x="5600" y="19903"/>
                </a:cubicBezTo>
                <a:cubicBezTo>
                  <a:pt x="3952" y="20218"/>
                  <a:pt x="2778" y="20852"/>
                  <a:pt x="2615" y="21600"/>
                </a:cubicBezTo>
                <a:lnTo>
                  <a:pt x="13927" y="21600"/>
                </a:lnTo>
                <a:cubicBezTo>
                  <a:pt x="15356" y="21225"/>
                  <a:pt x="16298" y="20590"/>
                  <a:pt x="16298" y="19868"/>
                </a:cubicBezTo>
                <a:cubicBezTo>
                  <a:pt x="16298" y="19859"/>
                  <a:pt x="16295" y="19850"/>
                  <a:pt x="16294" y="19841"/>
                </a:cubicBezTo>
                <a:cubicBezTo>
                  <a:pt x="17564" y="19459"/>
                  <a:pt x="18386" y="18861"/>
                  <a:pt x="18386" y="18187"/>
                </a:cubicBezTo>
                <a:cubicBezTo>
                  <a:pt x="18386" y="17726"/>
                  <a:pt x="17999" y="17301"/>
                  <a:pt x="17352" y="16956"/>
                </a:cubicBezTo>
                <a:cubicBezTo>
                  <a:pt x="18561" y="16501"/>
                  <a:pt x="19316" y="15863"/>
                  <a:pt x="19316" y="15156"/>
                </a:cubicBezTo>
                <a:cubicBezTo>
                  <a:pt x="19316" y="14727"/>
                  <a:pt x="19039" y="14324"/>
                  <a:pt x="18553" y="13972"/>
                </a:cubicBezTo>
                <a:cubicBezTo>
                  <a:pt x="20379" y="13531"/>
                  <a:pt x="21600" y="12744"/>
                  <a:pt x="21600" y="11844"/>
                </a:cubicBezTo>
                <a:cubicBezTo>
                  <a:pt x="21600" y="10505"/>
                  <a:pt x="18901" y="9414"/>
                  <a:pt x="15511" y="9348"/>
                </a:cubicBezTo>
                <a:cubicBezTo>
                  <a:pt x="15519" y="9297"/>
                  <a:pt x="15531" y="9247"/>
                  <a:pt x="15531" y="9195"/>
                </a:cubicBezTo>
                <a:cubicBezTo>
                  <a:pt x="15531" y="8903"/>
                  <a:pt x="15396" y="8623"/>
                  <a:pt x="15159" y="8362"/>
                </a:cubicBezTo>
                <a:cubicBezTo>
                  <a:pt x="16947" y="8073"/>
                  <a:pt x="18207" y="7387"/>
                  <a:pt x="18207" y="6584"/>
                </a:cubicBezTo>
                <a:cubicBezTo>
                  <a:pt x="18207" y="5580"/>
                  <a:pt x="16232" y="4756"/>
                  <a:pt x="13715" y="4670"/>
                </a:cubicBezTo>
                <a:cubicBezTo>
                  <a:pt x="13392" y="4447"/>
                  <a:pt x="12958" y="4253"/>
                  <a:pt x="12442" y="4097"/>
                </a:cubicBezTo>
                <a:cubicBezTo>
                  <a:pt x="15235" y="3692"/>
                  <a:pt x="17228" y="2645"/>
                  <a:pt x="17228" y="1414"/>
                </a:cubicBezTo>
                <a:cubicBezTo>
                  <a:pt x="17228" y="899"/>
                  <a:pt x="16876" y="417"/>
                  <a:pt x="16267" y="0"/>
                </a:cubicBezTo>
                <a:lnTo>
                  <a:pt x="3505" y="0"/>
                </a:lnTo>
                <a:cubicBezTo>
                  <a:pt x="2897" y="417"/>
                  <a:pt x="2545" y="899"/>
                  <a:pt x="2545" y="1414"/>
                </a:cubicBezTo>
                <a:close/>
                <a:moveTo>
                  <a:pt x="2545" y="1414"/>
                </a:move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6151296" y="0"/>
            <a:ext cx="7241020" cy="686602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0"/>
                </a:moveTo>
                <a:lnTo>
                  <a:pt x="20" y="0"/>
                </a:lnTo>
                <a:cubicBezTo>
                  <a:pt x="8" y="105"/>
                  <a:pt x="0" y="211"/>
                  <a:pt x="0" y="318"/>
                </a:cubicBezTo>
                <a:cubicBezTo>
                  <a:pt x="0" y="1829"/>
                  <a:pt x="1256" y="3064"/>
                  <a:pt x="2848" y="3173"/>
                </a:cubicBezTo>
                <a:cubicBezTo>
                  <a:pt x="2794" y="3385"/>
                  <a:pt x="2763" y="3606"/>
                  <a:pt x="2763" y="3833"/>
                </a:cubicBezTo>
                <a:cubicBezTo>
                  <a:pt x="2763" y="4790"/>
                  <a:pt x="3268" y="5636"/>
                  <a:pt x="4042" y="6156"/>
                </a:cubicBezTo>
                <a:cubicBezTo>
                  <a:pt x="4030" y="6246"/>
                  <a:pt x="4021" y="6338"/>
                  <a:pt x="4021" y="6432"/>
                </a:cubicBezTo>
                <a:cubicBezTo>
                  <a:pt x="4021" y="6719"/>
                  <a:pt x="4083" y="6994"/>
                  <a:pt x="4195" y="7244"/>
                </a:cubicBezTo>
                <a:cubicBezTo>
                  <a:pt x="3508" y="7679"/>
                  <a:pt x="3023" y="8366"/>
                  <a:pt x="2887" y="9163"/>
                </a:cubicBezTo>
                <a:cubicBezTo>
                  <a:pt x="2284" y="9543"/>
                  <a:pt x="1887" y="10185"/>
                  <a:pt x="1887" y="10915"/>
                </a:cubicBezTo>
                <a:cubicBezTo>
                  <a:pt x="1887" y="11890"/>
                  <a:pt x="2598" y="12709"/>
                  <a:pt x="3563" y="12953"/>
                </a:cubicBezTo>
                <a:cubicBezTo>
                  <a:pt x="3604" y="13812"/>
                  <a:pt x="4048" y="14572"/>
                  <a:pt x="4727" y="15072"/>
                </a:cubicBezTo>
                <a:cubicBezTo>
                  <a:pt x="4556" y="15428"/>
                  <a:pt x="4459" y="15822"/>
                  <a:pt x="4459" y="16238"/>
                </a:cubicBezTo>
                <a:cubicBezTo>
                  <a:pt x="4459" y="16338"/>
                  <a:pt x="4464" y="16436"/>
                  <a:pt x="4475" y="16534"/>
                </a:cubicBezTo>
                <a:cubicBezTo>
                  <a:pt x="2664" y="16560"/>
                  <a:pt x="1204" y="17933"/>
                  <a:pt x="1204" y="19626"/>
                </a:cubicBezTo>
                <a:cubicBezTo>
                  <a:pt x="1204" y="20376"/>
                  <a:pt x="1491" y="21064"/>
                  <a:pt x="1968" y="21600"/>
                </a:cubicBezTo>
                <a:lnTo>
                  <a:pt x="21600" y="21600"/>
                </a:lnTo>
                <a:cubicBezTo>
                  <a:pt x="21600" y="21600"/>
                  <a:pt x="21600" y="0"/>
                  <a:pt x="21600" y="0"/>
                </a:cubicBezTo>
                <a:close/>
                <a:moveTo>
                  <a:pt x="21600" y="0"/>
                </a:move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61950" y="820718"/>
            <a:ext cx="5246406" cy="2969810"/>
            <a:chOff x="1562581" y="1610803"/>
            <a:chExt cx="3736139" cy="1514366"/>
          </a:xfrm>
        </p:grpSpPr>
        <p:sp>
          <p:nvSpPr>
            <p:cNvPr id="18" name="TextBox 17"/>
            <p:cNvSpPr txBox="1"/>
            <p:nvPr/>
          </p:nvSpPr>
          <p:spPr>
            <a:xfrm>
              <a:off x="1599245" y="1610803"/>
              <a:ext cx="2639028" cy="470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b="1" smtClean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HALK</a:t>
              </a:r>
              <a:endParaRPr lang="en-US" sz="4800" b="1" dirty="0">
                <a:solidFill>
                  <a:srgbClr val="FFFFFF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62582" y="2118164"/>
              <a:ext cx="3091062" cy="329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smtClean="0">
                  <a:solidFill>
                    <a:schemeClr val="accent5"/>
                  </a:solidFill>
                  <a:latin typeface="Montserrat" charset="0"/>
                  <a:ea typeface="Montserrat" charset="0"/>
                  <a:cs typeface="Montserrat" charset="0"/>
                </a:rPr>
                <a:t>KÜTÜPHANELERİ</a:t>
              </a:r>
              <a:endParaRPr lang="en-US" sz="3600" b="1" dirty="0">
                <a:solidFill>
                  <a:schemeClr val="accent5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62581" y="2484963"/>
              <a:ext cx="3736139" cy="4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spc="-150" smtClean="0">
                  <a:solidFill>
                    <a:srgbClr val="FFFFFF"/>
                  </a:solidFill>
                  <a:latin typeface="Montserrat Light" charset="0"/>
                  <a:ea typeface="Montserrat Light" charset="0"/>
                  <a:cs typeface="Montserrat Light" charset="0"/>
                </a:rPr>
                <a:t>SOSYAL MEDYA</a:t>
              </a:r>
              <a:endParaRPr lang="en-US" sz="4800" spc="-150" dirty="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81282" y="2167281"/>
              <a:ext cx="506887" cy="2438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1633587" y="3099971"/>
              <a:ext cx="1400986" cy="251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95243" y="2169971"/>
              <a:ext cx="1088021" cy="235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spc="300" smtClean="0">
                  <a:solidFill>
                    <a:schemeClr val="accent1"/>
                  </a:solidFill>
                  <a:latin typeface="Montserrat" charset="0"/>
                  <a:ea typeface="Montserrat" charset="0"/>
                  <a:cs typeface="Montserrat" charset="0"/>
                </a:rPr>
                <a:t>VE</a:t>
              </a:r>
              <a:endParaRPr lang="en-US" sz="2000" spc="3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69" y="181103"/>
            <a:ext cx="3067675" cy="3000252"/>
          </a:xfrm>
          <a:prstGeom prst="rect">
            <a:avLst/>
          </a:prstGeom>
        </p:spPr>
      </p:pic>
      <p:sp>
        <p:nvSpPr>
          <p:cNvPr id="22" name="Rectangle 103"/>
          <p:cNvSpPr/>
          <p:nvPr/>
        </p:nvSpPr>
        <p:spPr>
          <a:xfrm flipV="1">
            <a:off x="8086259" y="3735033"/>
            <a:ext cx="962528" cy="457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/>
          </a:lnRef>
          <a:fillRef idx="1001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104"/>
          <p:cNvSpPr txBox="1"/>
          <p:nvPr/>
        </p:nvSpPr>
        <p:spPr>
          <a:xfrm>
            <a:off x="8016415" y="3913149"/>
            <a:ext cx="485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FFFFFF"/>
                </a:solidFill>
                <a:latin typeface="Montserrat" panose="00000500000000000000" pitchFamily="50" charset="0"/>
              </a:rPr>
              <a:t>İsmail </a:t>
            </a:r>
            <a:r>
              <a:rPr lang="tr-TR" sz="3600" b="1" dirty="0" smtClean="0">
                <a:solidFill>
                  <a:srgbClr val="FFFFFF"/>
                </a:solidFill>
                <a:latin typeface="Montserrat" panose="00000500000000000000" pitchFamily="50" charset="0"/>
              </a:rPr>
              <a:t>KARACA</a:t>
            </a:r>
          </a:p>
          <a:p>
            <a:r>
              <a:rPr lang="tr-TR" sz="3600" b="1" dirty="0" smtClean="0">
                <a:solidFill>
                  <a:srgbClr val="FFFFFF"/>
                </a:solidFill>
                <a:latin typeface="Montserrat" panose="00000500000000000000" pitchFamily="50" charset="0"/>
              </a:rPr>
              <a:t>Kütüphaneci</a:t>
            </a:r>
            <a:endParaRPr lang="en-US" sz="3600" b="1" dirty="0">
              <a:solidFill>
                <a:srgbClr val="FFFFFF"/>
              </a:solidFill>
              <a:latin typeface="Montserrat" panose="00000500000000000000" pitchFamily="50" charset="0"/>
            </a:endParaRPr>
          </a:p>
          <a:p>
            <a:r>
              <a:rPr lang="tr-TR" sz="3200" dirty="0" smtClean="0">
                <a:solidFill>
                  <a:srgbClr val="FFFFFF"/>
                </a:solidFill>
                <a:latin typeface="Montserrat" panose="00000500000000000000" pitchFamily="50" charset="0"/>
              </a:rPr>
              <a:t>ismailkaraca.com.tr</a:t>
            </a:r>
          </a:p>
          <a:p>
            <a:endParaRPr lang="tr-TR" sz="3200" dirty="0">
              <a:solidFill>
                <a:srgbClr val="FFFFFF"/>
              </a:solidFill>
              <a:latin typeface="Montserrat" panose="00000500000000000000" pitchFamily="50" charset="0"/>
            </a:endParaRPr>
          </a:p>
          <a:p>
            <a:r>
              <a:rPr lang="tr-TR" sz="3200" dirty="0" smtClean="0">
                <a:solidFill>
                  <a:srgbClr val="FFFFFF"/>
                </a:solidFill>
                <a:latin typeface="Montserrat" panose="00000500000000000000" pitchFamily="50" charset="0"/>
              </a:rPr>
              <a:t>  </a:t>
            </a:r>
            <a:r>
              <a:rPr lang="tr-TR" sz="2800" dirty="0" smtClean="0">
                <a:solidFill>
                  <a:srgbClr val="FFFFFF"/>
                </a:solidFill>
                <a:latin typeface="Montserrat" panose="00000500000000000000" pitchFamily="50" charset="0"/>
              </a:rPr>
              <a:t>17 Ocak 2019 </a:t>
            </a:r>
            <a:r>
              <a:rPr lang="tr-TR" sz="2800" dirty="0" smtClean="0">
                <a:solidFill>
                  <a:srgbClr val="FFFFFF"/>
                </a:solidFill>
                <a:latin typeface="Montserrat" panose="00000500000000000000" pitchFamily="50" charset="0"/>
              </a:rPr>
              <a:t>| KYGM</a:t>
            </a:r>
            <a:endParaRPr lang="en-US" sz="2800" dirty="0">
              <a:solidFill>
                <a:srgbClr val="FFFFFF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26" y="1673608"/>
            <a:ext cx="4262682" cy="3355729"/>
          </a:xfrm>
          <a:prstGeom prst="rect">
            <a:avLst/>
          </a:prstGeom>
        </p:spPr>
      </p:pic>
      <p:sp>
        <p:nvSpPr>
          <p:cNvPr id="60" name="Freeform 32"/>
          <p:cNvSpPr>
            <a:spLocks/>
          </p:cNvSpPr>
          <p:nvPr/>
        </p:nvSpPr>
        <p:spPr bwMode="auto">
          <a:xfrm>
            <a:off x="7422387" y="1198378"/>
            <a:ext cx="321620" cy="1464469"/>
          </a:xfrm>
          <a:custGeom>
            <a:avLst/>
            <a:gdLst>
              <a:gd name="T0" fmla="*/ 21600 w 21600"/>
              <a:gd name="T1" fmla="*/ 0 h 21600"/>
              <a:gd name="T2" fmla="*/ 12675 w 21600"/>
              <a:gd name="T3" fmla="*/ 0 h 21600"/>
              <a:gd name="T4" fmla="*/ 9781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12675" y="0"/>
                </a:lnTo>
                <a:lnTo>
                  <a:pt x="9781" y="21600"/>
                </a:lnTo>
                <a:lnTo>
                  <a:pt x="0" y="21600"/>
                </a:lnTo>
              </a:path>
            </a:pathLst>
          </a:custGeom>
          <a:noFill/>
          <a:ln w="19050" cap="flat">
            <a:solidFill>
              <a:schemeClr val="tx1">
                <a:alpha val="40000"/>
              </a:schemeClr>
            </a:solidFill>
            <a:prstDash val="sys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US"/>
          </a:p>
        </p:txBody>
      </p:sp>
      <p:sp>
        <p:nvSpPr>
          <p:cNvPr id="45" name="Rectangle: Rounded Corners 44"/>
          <p:cNvSpPr/>
          <p:nvPr/>
        </p:nvSpPr>
        <p:spPr>
          <a:xfrm>
            <a:off x="4052356" y="2699627"/>
            <a:ext cx="587482" cy="58852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/>
          <p:cNvSpPr/>
          <p:nvPr/>
        </p:nvSpPr>
        <p:spPr>
          <a:xfrm>
            <a:off x="7107888" y="2910012"/>
            <a:ext cx="1423116" cy="1396778"/>
          </a:xfrm>
          <a:prstGeom prst="roundRect">
            <a:avLst/>
          </a:prstGeom>
          <a:solidFill>
            <a:srgbClr val="00B6F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/>
          <p:cNvSpPr/>
          <p:nvPr/>
        </p:nvSpPr>
        <p:spPr>
          <a:xfrm>
            <a:off x="4691125" y="1870594"/>
            <a:ext cx="860936" cy="862458"/>
          </a:xfrm>
          <a:prstGeom prst="roundRect">
            <a:avLst/>
          </a:pr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/>
          <p:cNvSpPr/>
          <p:nvPr/>
        </p:nvSpPr>
        <p:spPr>
          <a:xfrm>
            <a:off x="7410261" y="2428673"/>
            <a:ext cx="686002" cy="687214"/>
          </a:xfrm>
          <a:prstGeom prst="roundRect">
            <a:avLst/>
          </a:prstGeom>
          <a:solidFill>
            <a:schemeClr val="tx1">
              <a:lumMod val="85000"/>
              <a:lumOff val="1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89" y="214846"/>
            <a:ext cx="10515600" cy="502193"/>
          </a:xfrm>
        </p:spPr>
        <p:txBody>
          <a:bodyPr>
            <a:noAutofit/>
          </a:bodyPr>
          <a:lstStyle/>
          <a:p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Kütüphanelerin Sosyal Medya Politikasında Kurumsal İlkeler</a:t>
            </a:r>
            <a:endParaRPr lang="en-US" sz="2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" name="Freeform 33"/>
          <p:cNvSpPr>
            <a:spLocks/>
          </p:cNvSpPr>
          <p:nvPr/>
        </p:nvSpPr>
        <p:spPr bwMode="auto">
          <a:xfrm>
            <a:off x="7589466" y="3164171"/>
            <a:ext cx="1539353" cy="784544"/>
          </a:xfrm>
          <a:custGeom>
            <a:avLst/>
            <a:gdLst>
              <a:gd name="T0" fmla="*/ 21600 w 21600"/>
              <a:gd name="T1" fmla="*/ 0 h 21600"/>
              <a:gd name="T2" fmla="*/ 15980 w 21600"/>
              <a:gd name="T3" fmla="*/ 0 h 21600"/>
              <a:gd name="T4" fmla="*/ 12614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15980" y="0"/>
                </a:lnTo>
                <a:lnTo>
                  <a:pt x="12614" y="21600"/>
                </a:lnTo>
                <a:lnTo>
                  <a:pt x="0" y="21600"/>
                </a:lnTo>
              </a:path>
            </a:pathLst>
          </a:custGeom>
          <a:noFill/>
          <a:ln w="19050" cap="flat">
            <a:solidFill>
              <a:schemeClr val="accent2">
                <a:alpha val="40000"/>
              </a:schemeClr>
            </a:solidFill>
            <a:prstDash val="sys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3616686" y="1138025"/>
            <a:ext cx="1400248" cy="4207619"/>
            <a:chOff x="3356945" y="777271"/>
            <a:chExt cx="1400248" cy="4207619"/>
          </a:xfrm>
        </p:grpSpPr>
        <p:sp>
          <p:nvSpPr>
            <p:cNvPr id="63" name="Freeform 26"/>
            <p:cNvSpPr>
              <a:spLocks/>
            </p:cNvSpPr>
            <p:nvPr/>
          </p:nvSpPr>
          <p:spPr bwMode="auto">
            <a:xfrm flipV="1">
              <a:off x="4206244" y="777271"/>
              <a:ext cx="550949" cy="816435"/>
            </a:xfrm>
            <a:custGeom>
              <a:avLst/>
              <a:gdLst>
                <a:gd name="T0" fmla="*/ 0 w 21600"/>
                <a:gd name="T1" fmla="*/ 21600 h 21600"/>
                <a:gd name="T2" fmla="*/ 7686 w 21600"/>
                <a:gd name="T3" fmla="*/ 21600 h 21600"/>
                <a:gd name="T4" fmla="*/ 11023 w 21600"/>
                <a:gd name="T5" fmla="*/ 0 h 21600"/>
                <a:gd name="T6" fmla="*/ 2160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7686" y="21600"/>
                  </a:lnTo>
                  <a:lnTo>
                    <a:pt x="11023" y="0"/>
                  </a:lnTo>
                  <a:lnTo>
                    <a:pt x="21600" y="0"/>
                  </a:lnTo>
                </a:path>
              </a:pathLst>
            </a:custGeom>
            <a:noFill/>
            <a:ln w="19050" cap="flat">
              <a:solidFill>
                <a:schemeClr val="accent3">
                  <a:alpha val="40000"/>
                </a:schemeClr>
              </a:solidFill>
              <a:prstDash val="sysDash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3356945" y="2784869"/>
              <a:ext cx="943385" cy="166537"/>
            </a:xfrm>
            <a:custGeom>
              <a:avLst/>
              <a:gdLst>
                <a:gd name="T0" fmla="*/ 0 w 21600"/>
                <a:gd name="T1" fmla="*/ 21600 h 21600"/>
                <a:gd name="T2" fmla="*/ 5362 w 21600"/>
                <a:gd name="T3" fmla="*/ 21600 h 21600"/>
                <a:gd name="T4" fmla="*/ 10788 w 21600"/>
                <a:gd name="T5" fmla="*/ 0 h 21600"/>
                <a:gd name="T6" fmla="*/ 2160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5362" y="21600"/>
                  </a:lnTo>
                  <a:lnTo>
                    <a:pt x="10788" y="0"/>
                  </a:lnTo>
                  <a:lnTo>
                    <a:pt x="21600" y="0"/>
                  </a:lnTo>
                </a:path>
              </a:pathLst>
            </a:custGeom>
            <a:noFill/>
            <a:ln w="19050" cap="flat">
              <a:solidFill>
                <a:schemeClr val="accent4">
                  <a:alpha val="40000"/>
                </a:schemeClr>
              </a:solidFill>
              <a:prstDash val="sysDash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28"/>
            <p:cNvSpPr>
              <a:spLocks/>
            </p:cNvSpPr>
            <p:nvPr/>
          </p:nvSpPr>
          <p:spPr bwMode="auto">
            <a:xfrm>
              <a:off x="3685320" y="3582422"/>
              <a:ext cx="511623" cy="1402468"/>
            </a:xfrm>
            <a:custGeom>
              <a:avLst/>
              <a:gdLst>
                <a:gd name="T0" fmla="*/ 0 w 21600"/>
                <a:gd name="T1" fmla="*/ 21600 h 21600"/>
                <a:gd name="T2" fmla="*/ 5884 w 21600"/>
                <a:gd name="T3" fmla="*/ 21600 h 21600"/>
                <a:gd name="T4" fmla="*/ 9161 w 21600"/>
                <a:gd name="T5" fmla="*/ 0 h 21600"/>
                <a:gd name="T6" fmla="*/ 2160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5884" y="21600"/>
                  </a:lnTo>
                  <a:lnTo>
                    <a:pt x="9161" y="0"/>
                  </a:lnTo>
                  <a:lnTo>
                    <a:pt x="21600" y="0"/>
                  </a:lnTo>
                </a:path>
              </a:pathLst>
            </a:custGeom>
            <a:noFill/>
            <a:ln w="19050" cap="flat">
              <a:solidFill>
                <a:schemeClr val="accent1">
                  <a:lumMod val="60000"/>
                  <a:lumOff val="40000"/>
                  <a:alpha val="40000"/>
                </a:schemeClr>
              </a:solidFill>
              <a:prstDash val="sysDash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8" name="Rectangle 87"/>
          <p:cNvSpPr>
            <a:spLocks/>
          </p:cNvSpPr>
          <p:nvPr/>
        </p:nvSpPr>
        <p:spPr bwMode="auto">
          <a:xfrm>
            <a:off x="3982187" y="2804283"/>
            <a:ext cx="708938" cy="38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500" b="1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Raleway" charset="0"/>
              </a:rPr>
              <a:t>18</a:t>
            </a:r>
            <a:r>
              <a:rPr lang="en-US" sz="1500" b="1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Raleway" charset="0"/>
              </a:rPr>
              <a:t>%</a:t>
            </a:r>
            <a:endParaRPr lang="en-US" sz="1500" b="1" dirty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Raleway" charset="0"/>
            </a:endParaRPr>
          </a:p>
        </p:txBody>
      </p:sp>
      <p:sp>
        <p:nvSpPr>
          <p:cNvPr id="84" name="Rectangle 83"/>
          <p:cNvSpPr>
            <a:spLocks/>
          </p:cNvSpPr>
          <p:nvPr/>
        </p:nvSpPr>
        <p:spPr bwMode="auto">
          <a:xfrm>
            <a:off x="7464978" y="3423078"/>
            <a:ext cx="708936" cy="38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2400" b="1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Raleway" charset="0"/>
              </a:rPr>
              <a:t>12</a:t>
            </a:r>
            <a:r>
              <a:rPr lang="en-US" sz="2400" b="1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Raleway" charset="0"/>
              </a:rPr>
              <a:t>%</a:t>
            </a:r>
            <a:endParaRPr lang="en-US" sz="2400" b="1" dirty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Raleway" charset="0"/>
            </a:endParaRPr>
          </a:p>
        </p:txBody>
      </p:sp>
      <p:sp>
        <p:nvSpPr>
          <p:cNvPr id="82" name="Rectangle 81"/>
          <p:cNvSpPr>
            <a:spLocks/>
          </p:cNvSpPr>
          <p:nvPr/>
        </p:nvSpPr>
        <p:spPr bwMode="auto">
          <a:xfrm>
            <a:off x="7366910" y="2565058"/>
            <a:ext cx="708936" cy="38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600" b="1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Raleway" charset="0"/>
              </a:rPr>
              <a:t>2</a:t>
            </a:r>
            <a:r>
              <a:rPr lang="en-US" sz="1600" b="1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Raleway" charset="0"/>
              </a:rPr>
              <a:t>7</a:t>
            </a:r>
            <a:r>
              <a:rPr lang="en-US" sz="1600" b="1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Raleway" charset="0"/>
              </a:rPr>
              <a:t>%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3695300" y="3467515"/>
            <a:ext cx="1321634" cy="132397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>
            <a:spLocks/>
          </p:cNvSpPr>
          <p:nvPr/>
        </p:nvSpPr>
        <p:spPr bwMode="auto">
          <a:xfrm>
            <a:off x="4796935" y="2133829"/>
            <a:ext cx="708936" cy="38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800" b="1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Raleway" charset="0"/>
              </a:rPr>
              <a:t>25</a:t>
            </a:r>
            <a:r>
              <a:rPr lang="en-US" sz="1800" b="1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Raleway" charset="0"/>
              </a:rPr>
              <a:t>%</a:t>
            </a:r>
            <a:endParaRPr lang="en-US" sz="1800" b="1" dirty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Raleway" charset="0"/>
            </a:endParaRPr>
          </a:p>
        </p:txBody>
      </p:sp>
      <p:sp>
        <p:nvSpPr>
          <p:cNvPr id="86" name="Rectangle 85"/>
          <p:cNvSpPr>
            <a:spLocks/>
          </p:cNvSpPr>
          <p:nvPr/>
        </p:nvSpPr>
        <p:spPr bwMode="auto">
          <a:xfrm>
            <a:off x="3979827" y="3947226"/>
            <a:ext cx="708936" cy="38400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2400" b="1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Raleway" charset="0"/>
              </a:rPr>
              <a:t>10</a:t>
            </a:r>
            <a:r>
              <a:rPr lang="en-US" sz="2400" b="1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Raleway" charset="0"/>
              </a:rPr>
              <a:t>%</a:t>
            </a:r>
            <a:endParaRPr lang="en-US" sz="2400" b="1" dirty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Raleway" charset="0"/>
            </a:endParaRPr>
          </a:p>
        </p:txBody>
      </p:sp>
      <p:sp>
        <p:nvSpPr>
          <p:cNvPr id="66" name="Rectangle 65"/>
          <p:cNvSpPr>
            <a:spLocks/>
          </p:cNvSpPr>
          <p:nvPr/>
        </p:nvSpPr>
        <p:spPr bwMode="auto">
          <a:xfrm>
            <a:off x="7819446" y="1051171"/>
            <a:ext cx="4435867" cy="35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sz="1600" b="1" dirty="0">
                <a:solidFill>
                  <a:schemeClr val="accent2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SORUMLU </a:t>
            </a:r>
            <a:r>
              <a:rPr lang="en-US" sz="1600" b="1" dirty="0" smtClean="0">
                <a:solidFill>
                  <a:schemeClr val="accent2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PERSONEL</a:t>
            </a:r>
            <a:r>
              <a:rPr lang="tr-TR" sz="1600" b="1" dirty="0" smtClean="0">
                <a:solidFill>
                  <a:schemeClr val="accent2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BULUNMALIDIR</a:t>
            </a:r>
            <a:endParaRPr lang="en-US" sz="1600" b="1" dirty="0">
              <a:solidFill>
                <a:schemeClr val="accent2"/>
              </a:solidFill>
              <a:latin typeface="Lato Black" charset="0"/>
              <a:ea typeface="Lato Black" charset="0"/>
              <a:cs typeface="Lato Black" charset="0"/>
              <a:sym typeface="Montserrat-Bold" charset="0"/>
            </a:endParaRPr>
          </a:p>
        </p:txBody>
      </p:sp>
      <p:sp>
        <p:nvSpPr>
          <p:cNvPr id="67" name="Rectangle 66"/>
          <p:cNvSpPr>
            <a:spLocks/>
          </p:cNvSpPr>
          <p:nvPr/>
        </p:nvSpPr>
        <p:spPr bwMode="auto">
          <a:xfrm>
            <a:off x="7910238" y="1514917"/>
            <a:ext cx="4073226" cy="5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Sosyal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medya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hesaplarının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şifreleri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sosyal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medya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hesaplarından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sorumlu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olan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personelde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bulun</a:t>
            </a:r>
            <a:r>
              <a:rPr lang="tr-TR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malıdır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.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  <p:sp>
        <p:nvSpPr>
          <p:cNvPr id="139" name="Rectangle 138"/>
          <p:cNvSpPr>
            <a:spLocks/>
          </p:cNvSpPr>
          <p:nvPr/>
        </p:nvSpPr>
        <p:spPr bwMode="auto">
          <a:xfrm>
            <a:off x="9272365" y="3059704"/>
            <a:ext cx="2711099" cy="28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sz="1800" b="1" dirty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ÜÇÜNCÜ KİŞİLER TARAFINDAN </a:t>
            </a:r>
            <a:r>
              <a:rPr lang="en-US" sz="1800" b="1" dirty="0" smtClean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YAPILAN</a:t>
            </a:r>
            <a:r>
              <a:rPr lang="tr-TR" sz="1800" b="1" dirty="0" smtClean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 PAYLAŞIMLAR</a:t>
            </a:r>
            <a:endParaRPr lang="en-US" sz="1800" b="1" dirty="0">
              <a:solidFill>
                <a:schemeClr val="accent3"/>
              </a:solidFill>
              <a:latin typeface="Lato Black" charset="0"/>
              <a:ea typeface="Lato Black" charset="0"/>
              <a:cs typeface="Lato Black" charset="0"/>
              <a:sym typeface="Montserrat-Bold" charset="0"/>
            </a:endParaRPr>
          </a:p>
        </p:txBody>
      </p:sp>
      <p:sp>
        <p:nvSpPr>
          <p:cNvPr id="140" name="Rectangle 139"/>
          <p:cNvSpPr>
            <a:spLocks/>
          </p:cNvSpPr>
          <p:nvPr/>
        </p:nvSpPr>
        <p:spPr bwMode="auto">
          <a:xfrm>
            <a:off x="9014387" y="3986540"/>
            <a:ext cx="2911138" cy="4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tr-TR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Ü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çüncü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kişiler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tarafından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yapılan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paylaşımlarda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sorumluluk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kabul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tr-TR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edilmediği belirtilmelidir.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  <p:sp>
        <p:nvSpPr>
          <p:cNvPr id="142" name="Rectangle 141"/>
          <p:cNvSpPr>
            <a:spLocks/>
          </p:cNvSpPr>
          <p:nvPr/>
        </p:nvSpPr>
        <p:spPr bwMode="auto">
          <a:xfrm>
            <a:off x="6193000" y="5376075"/>
            <a:ext cx="5641347" cy="45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tr-TR" sz="1800" b="1" dirty="0" smtClean="0">
                <a:solidFill>
                  <a:schemeClr val="accent4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İSTENMEYEN </a:t>
            </a:r>
            <a:r>
              <a:rPr lang="en-US" sz="1800" b="1" dirty="0" smtClean="0">
                <a:solidFill>
                  <a:schemeClr val="accent4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İÇERİKLİ GÖNDERİLER </a:t>
            </a:r>
            <a:r>
              <a:rPr lang="en-US" sz="1800" b="1" dirty="0" smtClean="0">
                <a:solidFill>
                  <a:schemeClr val="accent4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KALDIRILMALIDIR</a:t>
            </a:r>
            <a:endParaRPr lang="en-US" sz="1800" b="1" dirty="0">
              <a:solidFill>
                <a:schemeClr val="accent4"/>
              </a:solidFill>
              <a:latin typeface="Lato Black" charset="0"/>
              <a:ea typeface="Lato Black" charset="0"/>
              <a:cs typeface="Lato Black" charset="0"/>
              <a:sym typeface="Montserrat-Bold" charset="0"/>
            </a:endParaRPr>
          </a:p>
        </p:txBody>
      </p:sp>
      <p:sp>
        <p:nvSpPr>
          <p:cNvPr id="143" name="Rectangle 142"/>
          <p:cNvSpPr>
            <a:spLocks/>
          </p:cNvSpPr>
          <p:nvPr/>
        </p:nvSpPr>
        <p:spPr bwMode="auto">
          <a:xfrm>
            <a:off x="6160418" y="6033546"/>
            <a:ext cx="5946066" cy="5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Sosyal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medya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içeriklerine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gelecek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yorumlarda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nefret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söylemleri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,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hakaret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,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reklam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ve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istenmeyen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içerikli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gönderiler</a:t>
            </a:r>
            <a:r>
              <a:rPr lang="tr-TR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kaldırılmalıdır.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  <p:sp>
        <p:nvSpPr>
          <p:cNvPr id="145" name="Rectangle 144"/>
          <p:cNvSpPr>
            <a:spLocks/>
          </p:cNvSpPr>
          <p:nvPr/>
        </p:nvSpPr>
        <p:spPr bwMode="auto">
          <a:xfrm>
            <a:off x="100907" y="888114"/>
            <a:ext cx="3919250" cy="4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sz="1600" b="1" dirty="0" smtClean="0">
                <a:solidFill>
                  <a:schemeClr val="accent2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SOSYAL MEDYA</a:t>
            </a:r>
            <a:r>
              <a:rPr lang="tr-TR" sz="1600" b="1" dirty="0">
                <a:solidFill>
                  <a:schemeClr val="accent2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 AKT</a:t>
            </a:r>
            <a:r>
              <a:rPr lang="tr-TR" sz="1600" b="1" dirty="0" smtClean="0">
                <a:solidFill>
                  <a:schemeClr val="accent2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İ</a:t>
            </a:r>
            <a:r>
              <a:rPr lang="en-US" sz="1600" b="1" dirty="0" smtClean="0">
                <a:solidFill>
                  <a:schemeClr val="accent2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F KULLANILMALIDIR</a:t>
            </a:r>
            <a:endParaRPr lang="en-US" sz="1600" b="1" dirty="0">
              <a:solidFill>
                <a:schemeClr val="accent2"/>
              </a:solidFill>
              <a:latin typeface="Lato Black" charset="0"/>
              <a:ea typeface="Lato Black" charset="0"/>
              <a:cs typeface="Lato Black" charset="0"/>
              <a:sym typeface="Montserrat-Bold" charset="0"/>
            </a:endParaRPr>
          </a:p>
        </p:txBody>
      </p:sp>
      <p:sp>
        <p:nvSpPr>
          <p:cNvPr id="146" name="Rectangle 145"/>
          <p:cNvSpPr>
            <a:spLocks/>
          </p:cNvSpPr>
          <p:nvPr/>
        </p:nvSpPr>
        <p:spPr bwMode="auto">
          <a:xfrm>
            <a:off x="210666" y="1712773"/>
            <a:ext cx="3841690" cy="50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tr-TR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Belirlenen politikalara </a:t>
            </a:r>
            <a:r>
              <a:rPr lang="tr-TR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bağlı olarak s</a:t>
            </a:r>
            <a:r>
              <a:rPr lang="tr-TR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osyal </a:t>
            </a:r>
            <a:r>
              <a:rPr lang="tr-TR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medyayı aktif biçimde </a:t>
            </a:r>
            <a:r>
              <a:rPr lang="tr-TR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kullanılmalıdır. </a:t>
            </a:r>
            <a:r>
              <a:rPr lang="tr-TR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(Günlük, haftalık, aylık paylaşımlar, vb.)</a:t>
            </a:r>
          </a:p>
        </p:txBody>
      </p:sp>
      <p:sp>
        <p:nvSpPr>
          <p:cNvPr id="148" name="Rectangle 147"/>
          <p:cNvSpPr>
            <a:spLocks/>
          </p:cNvSpPr>
          <p:nvPr/>
        </p:nvSpPr>
        <p:spPr bwMode="auto">
          <a:xfrm>
            <a:off x="391438" y="3257938"/>
            <a:ext cx="3100760" cy="39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sz="1800" b="1" dirty="0" smtClean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BEL</a:t>
            </a:r>
            <a:r>
              <a:rPr lang="tr-TR" sz="1800" b="1" dirty="0" smtClean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İRLİ</a:t>
            </a:r>
            <a:r>
              <a:rPr lang="en-US" sz="1800" b="1" dirty="0" smtClean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 HESAPLAR TAK</a:t>
            </a:r>
            <a:r>
              <a:rPr lang="tr-TR" sz="1800" b="1" dirty="0" smtClean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İ</a:t>
            </a:r>
            <a:r>
              <a:rPr lang="en-US" sz="1800" b="1" dirty="0" smtClean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P ED</a:t>
            </a:r>
            <a:r>
              <a:rPr lang="tr-TR" sz="1800" b="1" dirty="0" smtClean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İ</a:t>
            </a:r>
            <a:r>
              <a:rPr lang="en-US" sz="1800" b="1" dirty="0" smtClean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LMEL</a:t>
            </a:r>
            <a:r>
              <a:rPr lang="tr-TR" sz="1800" b="1" dirty="0" smtClean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İDİ</a:t>
            </a:r>
            <a:r>
              <a:rPr lang="en-US" sz="1800" b="1" dirty="0" smtClean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R</a:t>
            </a:r>
            <a:endParaRPr lang="en-US" sz="1800" b="1" dirty="0">
              <a:solidFill>
                <a:schemeClr val="accent3"/>
              </a:solidFill>
              <a:latin typeface="Lato Black" charset="0"/>
              <a:ea typeface="Lato Black" charset="0"/>
              <a:cs typeface="Lato Black" charset="0"/>
              <a:sym typeface="Montserrat-Bold" charset="0"/>
            </a:endParaRPr>
          </a:p>
        </p:txBody>
      </p:sp>
      <p:sp>
        <p:nvSpPr>
          <p:cNvPr id="149" name="Rectangle 148"/>
          <p:cNvSpPr>
            <a:spLocks/>
          </p:cNvSpPr>
          <p:nvPr/>
        </p:nvSpPr>
        <p:spPr bwMode="auto">
          <a:xfrm>
            <a:off x="-65501" y="4205824"/>
            <a:ext cx="3450337" cy="5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tr-TR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B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ağlı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tr-TR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olunan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kurum</a:t>
            </a:r>
            <a:r>
              <a:rPr lang="tr-TR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lar</a:t>
            </a:r>
            <a:r>
              <a:rPr lang="tr-TR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,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kütüphanecilik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alanında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paylaşım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yapan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hesaplar</a:t>
            </a:r>
            <a:r>
              <a:rPr lang="tr-TR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tr-TR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ve kütüphaneler takip edilmelidir.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  <p:sp>
        <p:nvSpPr>
          <p:cNvPr id="47" name="Rectangle: Rounded Corners 46"/>
          <p:cNvSpPr/>
          <p:nvPr/>
        </p:nvSpPr>
        <p:spPr>
          <a:xfrm>
            <a:off x="5629046" y="4344326"/>
            <a:ext cx="884354" cy="882094"/>
          </a:xfrm>
          <a:prstGeom prst="roundRect">
            <a:avLst/>
          </a:prstGeom>
          <a:solidFill>
            <a:srgbClr val="E1E31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>
            <a:spLocks/>
          </p:cNvSpPr>
          <p:nvPr/>
        </p:nvSpPr>
        <p:spPr bwMode="auto">
          <a:xfrm>
            <a:off x="-127695" y="5470581"/>
            <a:ext cx="4933666" cy="37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sz="1800" b="1" dirty="0">
                <a:solidFill>
                  <a:schemeClr val="accent4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KÜTÜPHANE YÖNETİMİNE BAĞLI </a:t>
            </a:r>
            <a:r>
              <a:rPr lang="en-US" sz="1800" b="1" dirty="0" smtClean="0">
                <a:solidFill>
                  <a:schemeClr val="accent4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OLMALIDIR</a:t>
            </a:r>
            <a:endParaRPr lang="en-US" sz="1800" b="1" dirty="0">
              <a:solidFill>
                <a:schemeClr val="accent4"/>
              </a:solidFill>
              <a:latin typeface="Lato Black" charset="0"/>
              <a:ea typeface="Lato Black" charset="0"/>
              <a:cs typeface="Lato Black" charset="0"/>
              <a:sym typeface="Montserrat-Bold" charset="0"/>
            </a:endParaRPr>
          </a:p>
        </p:txBody>
      </p:sp>
      <p:sp>
        <p:nvSpPr>
          <p:cNvPr id="152" name="Rectangle 151"/>
          <p:cNvSpPr>
            <a:spLocks/>
          </p:cNvSpPr>
          <p:nvPr/>
        </p:nvSpPr>
        <p:spPr bwMode="auto">
          <a:xfrm>
            <a:off x="40934" y="6066943"/>
            <a:ext cx="4756001" cy="5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tr-TR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Sosyal </a:t>
            </a:r>
            <a:r>
              <a:rPr lang="tr-TR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medya içeriklerinin hazırlanması, kontrolü ve paylaşımı gibi uygulamalarda kütüphane yönetimine </a:t>
            </a:r>
            <a:r>
              <a:rPr lang="tr-TR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bağlı olmalıdır.</a:t>
            </a:r>
            <a:endParaRPr lang="tr-TR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Freeform 34"/>
          <p:cNvSpPr>
            <a:spLocks/>
          </p:cNvSpPr>
          <p:nvPr/>
        </p:nvSpPr>
        <p:spPr bwMode="auto">
          <a:xfrm flipV="1">
            <a:off x="5831897" y="4808112"/>
            <a:ext cx="146436" cy="792587"/>
          </a:xfrm>
          <a:custGeom>
            <a:avLst/>
            <a:gdLst>
              <a:gd name="T0" fmla="*/ 21600 w 21600"/>
              <a:gd name="T1" fmla="*/ 0 h 21600"/>
              <a:gd name="T2" fmla="*/ 13381 w 21600"/>
              <a:gd name="T3" fmla="*/ 0 h 21600"/>
              <a:gd name="T4" fmla="*/ 11972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13381" y="0"/>
                </a:lnTo>
                <a:lnTo>
                  <a:pt x="11972" y="21600"/>
                </a:lnTo>
                <a:lnTo>
                  <a:pt x="0" y="21600"/>
                </a:lnTo>
              </a:path>
            </a:pathLst>
          </a:custGeom>
          <a:noFill/>
          <a:ln w="19050" cap="flat">
            <a:solidFill>
              <a:schemeClr val="accent4">
                <a:alpha val="40000"/>
              </a:schemeClr>
            </a:solidFill>
            <a:prstDash val="sys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US"/>
          </a:p>
        </p:txBody>
      </p:sp>
      <p:sp>
        <p:nvSpPr>
          <p:cNvPr id="80" name="Rectangle 79"/>
          <p:cNvSpPr>
            <a:spLocks/>
          </p:cNvSpPr>
          <p:nvPr/>
        </p:nvSpPr>
        <p:spPr bwMode="auto">
          <a:xfrm>
            <a:off x="5646495" y="4432094"/>
            <a:ext cx="832139" cy="6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2000" b="1" dirty="0" smtClean="0">
                <a:latin typeface="Lato" charset="0"/>
                <a:ea typeface="Lato" charset="0"/>
                <a:cs typeface="Lato" charset="0"/>
                <a:sym typeface="Raleway" charset="0"/>
              </a:rPr>
              <a:t>8</a:t>
            </a:r>
            <a:r>
              <a:rPr lang="en-US" sz="2000" b="1" dirty="0" smtClean="0">
                <a:latin typeface="Lato" charset="0"/>
                <a:ea typeface="Lato" charset="0"/>
                <a:cs typeface="Lato" charset="0"/>
                <a:sym typeface="Raleway" charset="0"/>
              </a:rPr>
              <a:t>%</a:t>
            </a:r>
            <a:endParaRPr lang="en-US" sz="2000" b="1" dirty="0">
              <a:latin typeface="Lato" charset="0"/>
              <a:ea typeface="Lato" charset="0"/>
              <a:cs typeface="Lato" charset="0"/>
              <a:sym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9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88"/>
          <p:cNvSpPr/>
          <p:nvPr/>
        </p:nvSpPr>
        <p:spPr bwMode="auto">
          <a:xfrm>
            <a:off x="1045933" y="2737097"/>
            <a:ext cx="359759" cy="35975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Kütüphanelerin Sosyal Medya Paylaşımlarında Dikkat Edilmesi Gerekenler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www.ismailkaraca.com.tr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536010" y="1760031"/>
            <a:ext cx="4817789" cy="510940"/>
            <a:chOff x="662060" y="2889504"/>
            <a:chExt cx="5877785" cy="623355"/>
          </a:xfrm>
        </p:grpSpPr>
        <p:sp>
          <p:nvSpPr>
            <p:cNvPr id="47" name="Oval 46"/>
            <p:cNvSpPr/>
            <p:nvPr/>
          </p:nvSpPr>
          <p:spPr bwMode="auto">
            <a:xfrm>
              <a:off x="662060" y="2889504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8" name="Rectangle 47"/>
            <p:cNvSpPr>
              <a:spLocks/>
            </p:cNvSpPr>
            <p:nvPr/>
          </p:nvSpPr>
          <p:spPr bwMode="auto">
            <a:xfrm>
              <a:off x="718543" y="2970847"/>
              <a:ext cx="305586" cy="25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tr-TR" sz="3200" b="1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5</a:t>
              </a:r>
              <a:endParaRPr lang="en-US" sz="3200" b="1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  <p:sp>
          <p:nvSpPr>
            <p:cNvPr id="49" name="Rectangle 48"/>
            <p:cNvSpPr>
              <a:spLocks/>
            </p:cNvSpPr>
            <p:nvPr/>
          </p:nvSpPr>
          <p:spPr bwMode="auto">
            <a:xfrm>
              <a:off x="1274782" y="3000796"/>
              <a:ext cx="5265063" cy="51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/>
              <a:r>
                <a:rPr lang="tr-TR" sz="1800" dirty="0"/>
                <a:t>İleti Geribildirimlerini Doğru Yönetmek</a:t>
              </a:r>
            </a:p>
            <a:p>
              <a:pPr algn="l"/>
              <a:r>
                <a:rPr lang="tr-TR" sz="1800" dirty="0"/>
                <a:t> 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25476" y="2727725"/>
            <a:ext cx="4383586" cy="419718"/>
            <a:chOff x="718543" y="2840992"/>
            <a:chExt cx="3523163" cy="512063"/>
          </a:xfrm>
        </p:grpSpPr>
        <p:sp>
          <p:nvSpPr>
            <p:cNvPr id="38" name="Rectangle 37"/>
            <p:cNvSpPr>
              <a:spLocks/>
            </p:cNvSpPr>
            <p:nvPr/>
          </p:nvSpPr>
          <p:spPr bwMode="auto">
            <a:xfrm>
              <a:off x="718543" y="2970847"/>
              <a:ext cx="305586" cy="25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sz="3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2</a:t>
              </a:r>
            </a:p>
          </p:txBody>
        </p:sp>
        <p:sp>
          <p:nvSpPr>
            <p:cNvPr id="46" name="Rectangle 45"/>
            <p:cNvSpPr>
              <a:spLocks/>
            </p:cNvSpPr>
            <p:nvPr/>
          </p:nvSpPr>
          <p:spPr bwMode="auto">
            <a:xfrm>
              <a:off x="1160178" y="2840992"/>
              <a:ext cx="3081528" cy="51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/>
              <a:r>
                <a:rPr lang="tr-TR" sz="1800" dirty="0"/>
                <a:t>Gündeme ve </a:t>
              </a:r>
              <a:r>
                <a:rPr lang="tr-TR" sz="1800" dirty="0" smtClean="0"/>
                <a:t>Genel Konjonktüre Uygun Mesaj Seçimi</a:t>
              </a:r>
              <a:endParaRPr lang="en-US" sz="1800" b="1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cxnSp>
        <p:nvCxnSpPr>
          <p:cNvPr id="67" name="Straight Connector 66"/>
          <p:cNvCxnSpPr/>
          <p:nvPr/>
        </p:nvCxnSpPr>
        <p:spPr bwMode="auto">
          <a:xfrm>
            <a:off x="1512252" y="2293559"/>
            <a:ext cx="3899497" cy="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tx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2" name="Group 32"/>
          <p:cNvGrpSpPr/>
          <p:nvPr/>
        </p:nvGrpSpPr>
        <p:grpSpPr>
          <a:xfrm>
            <a:off x="1008780" y="3930728"/>
            <a:ext cx="4463670" cy="419718"/>
            <a:chOff x="773588" y="2886880"/>
            <a:chExt cx="5445753" cy="512063"/>
          </a:xfrm>
        </p:grpSpPr>
        <p:sp>
          <p:nvSpPr>
            <p:cNvPr id="43" name="Oval 42"/>
            <p:cNvSpPr/>
            <p:nvPr/>
          </p:nvSpPr>
          <p:spPr bwMode="auto">
            <a:xfrm>
              <a:off x="773588" y="2904113"/>
              <a:ext cx="438912" cy="43891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4" name="Rectangle 47"/>
            <p:cNvSpPr>
              <a:spLocks/>
            </p:cNvSpPr>
            <p:nvPr/>
          </p:nvSpPr>
          <p:spPr bwMode="auto">
            <a:xfrm>
              <a:off x="840249" y="2970846"/>
              <a:ext cx="305586" cy="25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tr-TR" sz="3200" b="1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3</a:t>
              </a:r>
              <a:endParaRPr lang="en-US" sz="3200" b="1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  <p:sp>
          <p:nvSpPr>
            <p:cNvPr id="45" name="Rectangle 48"/>
            <p:cNvSpPr>
              <a:spLocks/>
            </p:cNvSpPr>
            <p:nvPr/>
          </p:nvSpPr>
          <p:spPr bwMode="auto">
            <a:xfrm>
              <a:off x="1535431" y="2886880"/>
              <a:ext cx="4683910" cy="51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/>
              <a:r>
                <a:rPr lang="tr-TR" sz="1800" dirty="0" smtClean="0"/>
                <a:t>Hedef Kitleye Uygun Dil Seçimi ve Metin Yazımı</a:t>
              </a:r>
              <a:endParaRPr lang="en-US" sz="1800" b="1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53" name="Group 33"/>
          <p:cNvGrpSpPr/>
          <p:nvPr/>
        </p:nvGrpSpPr>
        <p:grpSpPr>
          <a:xfrm>
            <a:off x="1008776" y="5068590"/>
            <a:ext cx="3150265" cy="419718"/>
            <a:chOff x="750504" y="2840992"/>
            <a:chExt cx="3843377" cy="512063"/>
          </a:xfrm>
        </p:grpSpPr>
        <p:sp>
          <p:nvSpPr>
            <p:cNvPr id="54" name="Oval 53"/>
            <p:cNvSpPr/>
            <p:nvPr/>
          </p:nvSpPr>
          <p:spPr bwMode="auto">
            <a:xfrm>
              <a:off x="750504" y="2877567"/>
              <a:ext cx="438912" cy="438912"/>
            </a:xfrm>
            <a:prstGeom prst="ellipse">
              <a:avLst/>
            </a:prstGeom>
            <a:solidFill>
              <a:srgbClr val="A007B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1" name="Rectangle 37"/>
            <p:cNvSpPr>
              <a:spLocks/>
            </p:cNvSpPr>
            <p:nvPr/>
          </p:nvSpPr>
          <p:spPr bwMode="auto">
            <a:xfrm>
              <a:off x="817168" y="2970847"/>
              <a:ext cx="305586" cy="25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tr-TR" sz="3200" b="1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4</a:t>
              </a:r>
              <a:endParaRPr lang="en-US" sz="3200" b="1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  <p:sp>
          <p:nvSpPr>
            <p:cNvPr id="62" name="Rectangle 45"/>
            <p:cNvSpPr>
              <a:spLocks/>
            </p:cNvSpPr>
            <p:nvPr/>
          </p:nvSpPr>
          <p:spPr bwMode="auto">
            <a:xfrm>
              <a:off x="1512352" y="2840992"/>
              <a:ext cx="3081529" cy="51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>
                <a:lnSpc>
                  <a:spcPts val="1200"/>
                </a:lnSpc>
              </a:pPr>
              <a:r>
                <a:rPr lang="tr-TR" sz="1800" dirty="0"/>
                <a:t>Özgün </a:t>
              </a:r>
              <a:r>
                <a:rPr lang="tr-TR" sz="1800" dirty="0" smtClean="0"/>
                <a:t>İçerik Üretimi</a:t>
              </a:r>
              <a:endParaRPr lang="en-US" sz="1800" b="1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cxnSp>
        <p:nvCxnSpPr>
          <p:cNvPr id="63" name="Straight Connector 66"/>
          <p:cNvCxnSpPr/>
          <p:nvPr/>
        </p:nvCxnSpPr>
        <p:spPr bwMode="auto">
          <a:xfrm>
            <a:off x="1574967" y="3428869"/>
            <a:ext cx="3899497" cy="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tx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66"/>
          <p:cNvCxnSpPr/>
          <p:nvPr/>
        </p:nvCxnSpPr>
        <p:spPr bwMode="auto">
          <a:xfrm>
            <a:off x="1612801" y="4676152"/>
            <a:ext cx="3899497" cy="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tx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66" name="Group 33"/>
          <p:cNvGrpSpPr/>
          <p:nvPr/>
        </p:nvGrpSpPr>
        <p:grpSpPr>
          <a:xfrm>
            <a:off x="6508630" y="2776703"/>
            <a:ext cx="3968869" cy="419718"/>
            <a:chOff x="662060" y="2825497"/>
            <a:chExt cx="4083853" cy="512063"/>
          </a:xfrm>
        </p:grpSpPr>
        <p:sp>
          <p:nvSpPr>
            <p:cNvPr id="68" name="Oval 67"/>
            <p:cNvSpPr/>
            <p:nvPr/>
          </p:nvSpPr>
          <p:spPr bwMode="auto">
            <a:xfrm>
              <a:off x="662060" y="2889504"/>
              <a:ext cx="350717" cy="43891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9" name="Rectangle 37"/>
            <p:cNvSpPr>
              <a:spLocks/>
            </p:cNvSpPr>
            <p:nvPr/>
          </p:nvSpPr>
          <p:spPr bwMode="auto">
            <a:xfrm>
              <a:off x="677602" y="2986636"/>
              <a:ext cx="305586" cy="25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tr-TR" sz="3200" b="1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6</a:t>
              </a:r>
              <a:endParaRPr lang="en-US" sz="3200" b="1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  <p:sp>
          <p:nvSpPr>
            <p:cNvPr id="70" name="Rectangle 45"/>
            <p:cNvSpPr>
              <a:spLocks/>
            </p:cNvSpPr>
            <p:nvPr/>
          </p:nvSpPr>
          <p:spPr bwMode="auto">
            <a:xfrm>
              <a:off x="1207008" y="2825497"/>
              <a:ext cx="3538905" cy="51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/>
              <a:r>
                <a:rPr lang="tr-TR" sz="1800" dirty="0" smtClean="0"/>
                <a:t>Doğru Zamanlama İle Paylaşım</a:t>
              </a:r>
              <a:endParaRPr lang="tr-TR" sz="1800" dirty="0"/>
            </a:p>
          </p:txBody>
        </p:sp>
      </p:grpSp>
      <p:cxnSp>
        <p:nvCxnSpPr>
          <p:cNvPr id="71" name="Straight Connector 66"/>
          <p:cNvCxnSpPr/>
          <p:nvPr/>
        </p:nvCxnSpPr>
        <p:spPr bwMode="auto">
          <a:xfrm>
            <a:off x="7020714" y="2325258"/>
            <a:ext cx="3899497" cy="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tx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2" name="Group 32"/>
          <p:cNvGrpSpPr/>
          <p:nvPr/>
        </p:nvGrpSpPr>
        <p:grpSpPr>
          <a:xfrm>
            <a:off x="6470796" y="3994557"/>
            <a:ext cx="5087919" cy="506788"/>
            <a:chOff x="662060" y="2889504"/>
            <a:chExt cx="6207347" cy="618290"/>
          </a:xfrm>
        </p:grpSpPr>
        <p:sp>
          <p:nvSpPr>
            <p:cNvPr id="73" name="Oval 72"/>
            <p:cNvSpPr/>
            <p:nvPr/>
          </p:nvSpPr>
          <p:spPr bwMode="auto">
            <a:xfrm>
              <a:off x="662060" y="2889504"/>
              <a:ext cx="438912" cy="43891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4" name="Rectangle 47"/>
            <p:cNvSpPr>
              <a:spLocks/>
            </p:cNvSpPr>
            <p:nvPr/>
          </p:nvSpPr>
          <p:spPr bwMode="auto">
            <a:xfrm>
              <a:off x="718543" y="2970847"/>
              <a:ext cx="305586" cy="25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tr-TR" sz="3200" b="1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7</a:t>
              </a:r>
              <a:endParaRPr lang="en-US" sz="3200" b="1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  <p:sp>
          <p:nvSpPr>
            <p:cNvPr id="75" name="Rectangle 48"/>
            <p:cNvSpPr>
              <a:spLocks/>
            </p:cNvSpPr>
            <p:nvPr/>
          </p:nvSpPr>
          <p:spPr bwMode="auto">
            <a:xfrm>
              <a:off x="1286570" y="2995731"/>
              <a:ext cx="5582837" cy="51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/>
              <a:r>
                <a:rPr lang="tr-TR" sz="1800" dirty="0"/>
                <a:t>Sosyal Ağa Uygun İçerik (Karakter Sayısı, Uygun Grafik Ölçeği Vb.)</a:t>
              </a:r>
            </a:p>
            <a:p>
              <a:pPr algn="l"/>
              <a:r>
                <a:rPr lang="tr-TR" sz="1800" dirty="0"/>
                <a:t> </a:t>
              </a:r>
              <a:endParaRPr lang="tr-TR" sz="1800" dirty="0"/>
            </a:p>
          </p:txBody>
        </p:sp>
      </p:grpSp>
      <p:grpSp>
        <p:nvGrpSpPr>
          <p:cNvPr id="76" name="Group 33"/>
          <p:cNvGrpSpPr/>
          <p:nvPr/>
        </p:nvGrpSpPr>
        <p:grpSpPr>
          <a:xfrm>
            <a:off x="6489713" y="5170032"/>
            <a:ext cx="5372087" cy="483377"/>
            <a:chOff x="662060" y="2889504"/>
            <a:chExt cx="6554037" cy="589728"/>
          </a:xfrm>
        </p:grpSpPr>
        <p:sp>
          <p:nvSpPr>
            <p:cNvPr id="77" name="Oval 76"/>
            <p:cNvSpPr/>
            <p:nvPr/>
          </p:nvSpPr>
          <p:spPr bwMode="auto">
            <a:xfrm>
              <a:off x="662060" y="2889504"/>
              <a:ext cx="438912" cy="438912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8" name="Rectangle 37"/>
            <p:cNvSpPr>
              <a:spLocks/>
            </p:cNvSpPr>
            <p:nvPr/>
          </p:nvSpPr>
          <p:spPr bwMode="auto">
            <a:xfrm>
              <a:off x="718543" y="2970847"/>
              <a:ext cx="305586" cy="25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tr-TR" sz="3200" b="1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8</a:t>
              </a:r>
              <a:endParaRPr lang="en-US" sz="3200" b="1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  <p:sp>
          <p:nvSpPr>
            <p:cNvPr id="79" name="Rectangle 45"/>
            <p:cNvSpPr>
              <a:spLocks/>
            </p:cNvSpPr>
            <p:nvPr/>
          </p:nvSpPr>
          <p:spPr bwMode="auto">
            <a:xfrm>
              <a:off x="1269288" y="2967169"/>
              <a:ext cx="5946809" cy="51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/>
              <a:r>
                <a:rPr lang="tr-TR" sz="1800" dirty="0"/>
                <a:t>Erişim Ve Etkileşime Uygun İçerik Paylaşımı</a:t>
              </a:r>
            </a:p>
            <a:p>
              <a:pPr algn="l"/>
              <a:r>
                <a:rPr lang="tr-TR" sz="1800" dirty="0"/>
                <a:t> </a:t>
              </a:r>
            </a:p>
          </p:txBody>
        </p:sp>
      </p:grpSp>
      <p:cxnSp>
        <p:nvCxnSpPr>
          <p:cNvPr id="80" name="Straight Connector 66"/>
          <p:cNvCxnSpPr/>
          <p:nvPr/>
        </p:nvCxnSpPr>
        <p:spPr bwMode="auto">
          <a:xfrm>
            <a:off x="7083429" y="3460568"/>
            <a:ext cx="3899497" cy="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tx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66"/>
          <p:cNvCxnSpPr/>
          <p:nvPr/>
        </p:nvCxnSpPr>
        <p:spPr bwMode="auto">
          <a:xfrm>
            <a:off x="7121263" y="4707851"/>
            <a:ext cx="3899497" cy="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tx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83" name="Group 32"/>
          <p:cNvGrpSpPr/>
          <p:nvPr/>
        </p:nvGrpSpPr>
        <p:grpSpPr>
          <a:xfrm>
            <a:off x="1088682" y="1691950"/>
            <a:ext cx="4804079" cy="419718"/>
            <a:chOff x="662060" y="2825497"/>
            <a:chExt cx="5861057" cy="512063"/>
          </a:xfrm>
        </p:grpSpPr>
        <p:sp>
          <p:nvSpPr>
            <p:cNvPr id="84" name="Oval 83"/>
            <p:cNvSpPr/>
            <p:nvPr/>
          </p:nvSpPr>
          <p:spPr bwMode="auto">
            <a:xfrm>
              <a:off x="662060" y="2889504"/>
              <a:ext cx="438912" cy="438912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5" name="Rectangle 47"/>
            <p:cNvSpPr>
              <a:spLocks/>
            </p:cNvSpPr>
            <p:nvPr/>
          </p:nvSpPr>
          <p:spPr bwMode="auto">
            <a:xfrm>
              <a:off x="718543" y="2970847"/>
              <a:ext cx="305586" cy="25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sz="3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1</a:t>
              </a:r>
            </a:p>
          </p:txBody>
        </p:sp>
        <p:sp>
          <p:nvSpPr>
            <p:cNvPr id="86" name="Rectangle 48"/>
            <p:cNvSpPr>
              <a:spLocks/>
            </p:cNvSpPr>
            <p:nvPr/>
          </p:nvSpPr>
          <p:spPr bwMode="auto">
            <a:xfrm>
              <a:off x="1207006" y="2825497"/>
              <a:ext cx="5316111" cy="51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/>
              <a:r>
                <a:rPr lang="tr-TR" sz="1800" dirty="0" smtClean="0"/>
                <a:t>İletişim Hedeflerine Uygun Mesaj Seçimi</a:t>
              </a:r>
              <a:endParaRPr lang="en-US" sz="1800" b="1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471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12</a:t>
            </a:fld>
            <a:endParaRPr lang="en-US"/>
          </a:p>
        </p:txBody>
      </p:sp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Kütüphanelerin Sosyal Medya Paylaşımlarında Uyulması Gereken Hukuki İlkeler</a:t>
            </a:r>
          </a:p>
        </p:txBody>
      </p:sp>
      <p:sp>
        <p:nvSpPr>
          <p:cNvPr id="10" name="Metin Yer Tutucusu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www.ismailkaraca.com.tr</a:t>
            </a:r>
            <a:endParaRPr lang="en-US" dirty="0"/>
          </a:p>
        </p:txBody>
      </p:sp>
      <p:sp>
        <p:nvSpPr>
          <p:cNvPr id="11" name="Metin Yer Tutucusu 2"/>
          <p:cNvSpPr txBox="1">
            <a:spLocks/>
          </p:cNvSpPr>
          <p:nvPr/>
        </p:nvSpPr>
        <p:spPr>
          <a:xfrm>
            <a:off x="838200" y="1296365"/>
            <a:ext cx="10547598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b="1" dirty="0" smtClean="0">
                <a:solidFill>
                  <a:schemeClr val="tx1"/>
                </a:solidFill>
                <a:latin typeface="+mn-lt"/>
              </a:rPr>
              <a:t>Kütüphane personeli, kütüphane kullanıcıları ve tüm dış kullanıcıların kendi sosyal medya hesapları üzerinden kütüphanenin sosyal medya hesaplarında paylaşacakları mesajlarında aşağıda belirtilen etik kurallarına ve kanunlara uymaları beklenmektedir:</a:t>
            </a:r>
            <a:endParaRPr lang="tr-T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İçerik Yer Tutucusu 3"/>
          <p:cNvSpPr txBox="1">
            <a:spLocks/>
          </p:cNvSpPr>
          <p:nvPr/>
        </p:nvSpPr>
        <p:spPr>
          <a:xfrm>
            <a:off x="851647" y="2196554"/>
            <a:ext cx="10804783" cy="37985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 smtClean="0"/>
              <a:t>● Anayasanın 20. Maddesi (IV. Özel hayatın gizliliği ve korunması)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 smtClean="0"/>
              <a:t>● Anayasanın 26. Maddesi (Düşünceyi açıklama ve yayma hürriyeti)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 smtClean="0"/>
              <a:t>● İnsan Hakları Evrensel Beyannamesi Madde 12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 smtClean="0"/>
              <a:t>● Avrupa İnsan Hakları Sözleşmesi’nin (AİHS) 10. Maddesi (İfade özgürlüğü)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 smtClean="0"/>
              <a:t>● 4721 Sayılı Türk Medeni Kanunu (Kişi hakları)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 smtClean="0"/>
              <a:t>● 5651 Sayılı Kanun (İnternet Ortamında Yapılan Yayınların Düzenlenmesi ve Bu Yayınlar Yoluyla İşlenen Suçlarla Mücadele Edilmesi Hakkında Kanun)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 smtClean="0"/>
              <a:t>● 5237 Sayılı Türk Ceza Kanunu (Özel hayatın Gizliliği)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 smtClean="0"/>
              <a:t>● TCK Madde 125, Madde 132, Madde 134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 smtClean="0"/>
              <a:t>● TCK Madde 213, Madde 215, Madde 216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 smtClean="0"/>
              <a:t>● TCK Madde 225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 smtClean="0"/>
              <a:t>● 5846 Fikir Sanat Eserleri Kanunu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 smtClean="0"/>
              <a:t>● 556 Sayılı KHK (Markaların Korunması Hakkında Kanun Hükmünde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 smtClean="0"/>
              <a:t>Kararname)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 smtClean="0"/>
              <a:t>● 6698 Kişisel Verilerin Korunması Kanunu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 smtClean="0"/>
              <a:t>● Creative </a:t>
            </a:r>
            <a:r>
              <a:rPr lang="tr-TR" sz="1400" dirty="0" err="1" smtClean="0"/>
              <a:t>Commons</a:t>
            </a:r>
            <a:r>
              <a:rPr lang="tr-TR" sz="1400" dirty="0" smtClean="0"/>
              <a:t> (CC)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5832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-426" y="-8205"/>
            <a:ext cx="12192000" cy="4372146"/>
          </a:xfrm>
          <a:prstGeom prst="rect">
            <a:avLst/>
          </a:prstGeom>
          <a:gradFill flip="none" rotWithShape="1">
            <a:gsLst>
              <a:gs pos="84000">
                <a:schemeClr val="accent2"/>
              </a:gs>
              <a:gs pos="19000">
                <a:schemeClr val="accent1">
                  <a:alpha val="9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2882" y="6395652"/>
            <a:ext cx="600918" cy="365125"/>
          </a:xfrm>
        </p:spPr>
        <p:txBody>
          <a:bodyPr/>
          <a:lstStyle/>
          <a:p>
            <a:fld id="{324DEBBD-FFE7-194F-9E36-F9AC362B10D5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0958"/>
            <a:ext cx="10515600" cy="502193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Etkili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Sosyal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Medya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İçerik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Takvimi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Nasıl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Hazırlanır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018327"/>
            <a:ext cx="10515600" cy="317340"/>
          </a:xfrm>
        </p:spPr>
        <p:txBody>
          <a:bodyPr/>
          <a:lstStyle/>
          <a:p>
            <a:r>
              <a:rPr lang="tr-TR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1647" y="6426655"/>
            <a:ext cx="2173941" cy="30928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www.ismailkaraca.com.tr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1498671" y="2392885"/>
            <a:ext cx="2824480" cy="11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tr-TR" sz="1000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endParaRPr lang="en-US" sz="1000" dirty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1498671" y="2064791"/>
            <a:ext cx="6696556" cy="41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>
              <a:lnSpc>
                <a:spcPts val="1800"/>
              </a:lnSpc>
            </a:pPr>
            <a:r>
              <a:rPr lang="en-US" sz="2000" b="1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Sosyal</a:t>
            </a:r>
            <a:r>
              <a:rPr lang="en-US" sz="2000" b="1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Medyada</a:t>
            </a:r>
            <a:r>
              <a:rPr lang="en-US" sz="2000" b="1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 </a:t>
            </a:r>
            <a:r>
              <a:rPr lang="tr-TR" sz="2000" b="1" dirty="0" err="1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İ</a:t>
            </a:r>
            <a:r>
              <a:rPr lang="en-US" sz="2000" b="1" dirty="0" err="1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çerik</a:t>
            </a:r>
            <a:r>
              <a:rPr lang="en-US" sz="2000" b="1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Planı</a:t>
            </a:r>
            <a:r>
              <a:rPr lang="en-US" sz="2000" b="1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Ve</a:t>
            </a:r>
            <a:r>
              <a:rPr lang="en-US" sz="2000" b="1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Takvimi</a:t>
            </a:r>
            <a:r>
              <a:rPr lang="en-US" sz="2000" b="1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Nasıl</a:t>
            </a:r>
            <a:r>
              <a:rPr lang="en-US" sz="2000" b="1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Oluşturulur</a:t>
            </a:r>
            <a:r>
              <a:rPr lang="en-US" sz="2000" b="1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, Ne </a:t>
            </a:r>
            <a:r>
              <a:rPr lang="en-US" sz="2000" b="1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Gibi</a:t>
            </a:r>
            <a:r>
              <a:rPr lang="en-US" sz="2000" b="1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Içerikler</a:t>
            </a:r>
            <a:r>
              <a:rPr lang="en-US" sz="2000" b="1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Hazırlanmalıdır</a:t>
            </a:r>
            <a:r>
              <a:rPr lang="en-US" sz="2000" b="1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? 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498671" y="3779143"/>
            <a:ext cx="2458520" cy="2092751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48865" y="2502218"/>
            <a:ext cx="5812864" cy="1909230"/>
            <a:chOff x="5148865" y="2553001"/>
            <a:chExt cx="5812864" cy="1909230"/>
          </a:xfrm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5148865" y="3826713"/>
              <a:ext cx="1371300" cy="635515"/>
            </a:xfrm>
            <a:custGeom>
              <a:avLst/>
              <a:gdLst>
                <a:gd name="T0" fmla="*/ 0 w 21600"/>
                <a:gd name="T1" fmla="+- 0 21600 457"/>
                <a:gd name="T2" fmla="*/ 21600 h 21143"/>
                <a:gd name="T3" fmla="*/ 21600 w 21600"/>
                <a:gd name="T4" fmla="+- 0 21600 457"/>
                <a:gd name="T5" fmla="*/ 21600 h 21143"/>
                <a:gd name="T6" fmla="*/ 15139 w 21600"/>
                <a:gd name="T7" fmla="+- 0 9855 457"/>
                <a:gd name="T8" fmla="*/ 9855 h 21143"/>
                <a:gd name="T9" fmla="*/ 10324 w 21600"/>
                <a:gd name="T10" fmla="+- 0 507 457"/>
                <a:gd name="T11" fmla="*/ 507 h 21143"/>
                <a:gd name="T12" fmla="*/ 5061 w 21600"/>
                <a:gd name="T13" fmla="+- 0 14452 457"/>
                <a:gd name="T14" fmla="*/ 14452 h 21143"/>
                <a:gd name="T15" fmla="*/ 0 w 21600"/>
                <a:gd name="T16" fmla="+- 0 21600 457"/>
                <a:gd name="T17" fmla="*/ 21600 h 21143"/>
                <a:gd name="T18" fmla="*/ 0 w 21600"/>
                <a:gd name="T19" fmla="+- 0 21600 457"/>
                <a:gd name="T20" fmla="*/ 21600 h 2114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</a:cxnLst>
              <a:rect l="0" t="0" r="r" b="b"/>
              <a:pathLst>
                <a:path w="21600" h="21143">
                  <a:moveTo>
                    <a:pt x="0" y="21143"/>
                  </a:moveTo>
                  <a:lnTo>
                    <a:pt x="21600" y="21143"/>
                  </a:lnTo>
                  <a:cubicBezTo>
                    <a:pt x="18789" y="20009"/>
                    <a:pt x="16394" y="15907"/>
                    <a:pt x="15139" y="9398"/>
                  </a:cubicBezTo>
                  <a:cubicBezTo>
                    <a:pt x="13884" y="2888"/>
                    <a:pt x="12751" y="-457"/>
                    <a:pt x="10324" y="50"/>
                  </a:cubicBezTo>
                  <a:cubicBezTo>
                    <a:pt x="7896" y="558"/>
                    <a:pt x="6361" y="9550"/>
                    <a:pt x="5061" y="13995"/>
                  </a:cubicBezTo>
                  <a:cubicBezTo>
                    <a:pt x="3761" y="18439"/>
                    <a:pt x="1953" y="20281"/>
                    <a:pt x="0" y="21143"/>
                  </a:cubicBezTo>
                  <a:close/>
                  <a:moveTo>
                    <a:pt x="0" y="2114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6008326" y="3620239"/>
              <a:ext cx="1367462" cy="841992"/>
            </a:xfrm>
            <a:custGeom>
              <a:avLst/>
              <a:gdLst>
                <a:gd name="T0" fmla="*/ 0 w 21600"/>
                <a:gd name="T1" fmla="+- 0 21600 457"/>
                <a:gd name="T2" fmla="*/ 21600 h 21143"/>
                <a:gd name="T3" fmla="*/ 21600 w 21600"/>
                <a:gd name="T4" fmla="+- 0 21600 457"/>
                <a:gd name="T5" fmla="*/ 21600 h 21143"/>
                <a:gd name="T6" fmla="*/ 15139 w 21600"/>
                <a:gd name="T7" fmla="+- 0 9855 457"/>
                <a:gd name="T8" fmla="*/ 9855 h 21143"/>
                <a:gd name="T9" fmla="*/ 10324 w 21600"/>
                <a:gd name="T10" fmla="+- 0 507 457"/>
                <a:gd name="T11" fmla="*/ 507 h 21143"/>
                <a:gd name="T12" fmla="*/ 5061 w 21600"/>
                <a:gd name="T13" fmla="+- 0 14452 457"/>
                <a:gd name="T14" fmla="*/ 14452 h 21143"/>
                <a:gd name="T15" fmla="*/ 0 w 21600"/>
                <a:gd name="T16" fmla="+- 0 21600 457"/>
                <a:gd name="T17" fmla="*/ 21600 h 21143"/>
                <a:gd name="T18" fmla="*/ 0 w 21600"/>
                <a:gd name="T19" fmla="+- 0 21600 457"/>
                <a:gd name="T20" fmla="*/ 21600 h 2114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</a:cxnLst>
              <a:rect l="0" t="0" r="r" b="b"/>
              <a:pathLst>
                <a:path w="21600" h="21143">
                  <a:moveTo>
                    <a:pt x="0" y="21143"/>
                  </a:moveTo>
                  <a:lnTo>
                    <a:pt x="21600" y="21143"/>
                  </a:lnTo>
                  <a:cubicBezTo>
                    <a:pt x="18789" y="20009"/>
                    <a:pt x="16394" y="15907"/>
                    <a:pt x="15139" y="9398"/>
                  </a:cubicBezTo>
                  <a:cubicBezTo>
                    <a:pt x="13884" y="2888"/>
                    <a:pt x="12751" y="-457"/>
                    <a:pt x="10324" y="50"/>
                  </a:cubicBezTo>
                  <a:cubicBezTo>
                    <a:pt x="7896" y="558"/>
                    <a:pt x="6361" y="9550"/>
                    <a:pt x="5061" y="13995"/>
                  </a:cubicBezTo>
                  <a:cubicBezTo>
                    <a:pt x="3761" y="18439"/>
                    <a:pt x="1953" y="20281"/>
                    <a:pt x="0" y="21143"/>
                  </a:cubicBezTo>
                  <a:close/>
                  <a:moveTo>
                    <a:pt x="0" y="21143"/>
                  </a:moveTo>
                </a:path>
              </a:pathLst>
            </a:custGeom>
            <a:solidFill>
              <a:srgbClr val="FFFFFF">
                <a:alpha val="9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92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6916130" y="3191200"/>
              <a:ext cx="1370531" cy="1271031"/>
            </a:xfrm>
            <a:custGeom>
              <a:avLst/>
              <a:gdLst>
                <a:gd name="T0" fmla="*/ 0 w 21600"/>
                <a:gd name="T1" fmla="+- 0 21600 457"/>
                <a:gd name="T2" fmla="*/ 21600 h 21143"/>
                <a:gd name="T3" fmla="*/ 21600 w 21600"/>
                <a:gd name="T4" fmla="+- 0 21600 457"/>
                <a:gd name="T5" fmla="*/ 21600 h 21143"/>
                <a:gd name="T6" fmla="*/ 15139 w 21600"/>
                <a:gd name="T7" fmla="+- 0 9855 457"/>
                <a:gd name="T8" fmla="*/ 9855 h 21143"/>
                <a:gd name="T9" fmla="*/ 10324 w 21600"/>
                <a:gd name="T10" fmla="+- 0 507 457"/>
                <a:gd name="T11" fmla="*/ 507 h 21143"/>
                <a:gd name="T12" fmla="*/ 5061 w 21600"/>
                <a:gd name="T13" fmla="+- 0 14452 457"/>
                <a:gd name="T14" fmla="*/ 14452 h 21143"/>
                <a:gd name="T15" fmla="*/ 0 w 21600"/>
                <a:gd name="T16" fmla="+- 0 21600 457"/>
                <a:gd name="T17" fmla="*/ 21600 h 21143"/>
                <a:gd name="T18" fmla="*/ 0 w 21600"/>
                <a:gd name="T19" fmla="+- 0 21600 457"/>
                <a:gd name="T20" fmla="*/ 21600 h 2114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</a:cxnLst>
              <a:rect l="0" t="0" r="r" b="b"/>
              <a:pathLst>
                <a:path w="21600" h="21143">
                  <a:moveTo>
                    <a:pt x="0" y="21143"/>
                  </a:moveTo>
                  <a:lnTo>
                    <a:pt x="21600" y="21143"/>
                  </a:lnTo>
                  <a:cubicBezTo>
                    <a:pt x="18789" y="20009"/>
                    <a:pt x="16394" y="15907"/>
                    <a:pt x="15139" y="9398"/>
                  </a:cubicBezTo>
                  <a:cubicBezTo>
                    <a:pt x="13884" y="2888"/>
                    <a:pt x="12751" y="-457"/>
                    <a:pt x="10324" y="50"/>
                  </a:cubicBezTo>
                  <a:cubicBezTo>
                    <a:pt x="7896" y="558"/>
                    <a:pt x="6361" y="9550"/>
                    <a:pt x="5061" y="13995"/>
                  </a:cubicBezTo>
                  <a:cubicBezTo>
                    <a:pt x="3761" y="18439"/>
                    <a:pt x="1953" y="20281"/>
                    <a:pt x="0" y="21143"/>
                  </a:cubicBezTo>
                  <a:close/>
                  <a:moveTo>
                    <a:pt x="0" y="21143"/>
                  </a:moveTo>
                </a:path>
              </a:pathLst>
            </a:custGeom>
            <a:solidFill>
              <a:srgbClr val="FFFFFF">
                <a:alpha val="8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84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7773286" y="3486833"/>
              <a:ext cx="1371300" cy="975396"/>
            </a:xfrm>
            <a:custGeom>
              <a:avLst/>
              <a:gdLst>
                <a:gd name="T0" fmla="*/ 0 w 21600"/>
                <a:gd name="T1" fmla="+- 0 21600 457"/>
                <a:gd name="T2" fmla="*/ 21600 h 21143"/>
                <a:gd name="T3" fmla="*/ 21600 w 21600"/>
                <a:gd name="T4" fmla="+- 0 21600 457"/>
                <a:gd name="T5" fmla="*/ 21600 h 21143"/>
                <a:gd name="T6" fmla="*/ 15139 w 21600"/>
                <a:gd name="T7" fmla="+- 0 9855 457"/>
                <a:gd name="T8" fmla="*/ 9855 h 21143"/>
                <a:gd name="T9" fmla="*/ 10324 w 21600"/>
                <a:gd name="T10" fmla="+- 0 507 457"/>
                <a:gd name="T11" fmla="*/ 507 h 21143"/>
                <a:gd name="T12" fmla="*/ 5061 w 21600"/>
                <a:gd name="T13" fmla="+- 0 14452 457"/>
                <a:gd name="T14" fmla="*/ 14452 h 21143"/>
                <a:gd name="T15" fmla="*/ 0 w 21600"/>
                <a:gd name="T16" fmla="+- 0 21600 457"/>
                <a:gd name="T17" fmla="*/ 21600 h 21143"/>
                <a:gd name="T18" fmla="*/ 0 w 21600"/>
                <a:gd name="T19" fmla="+- 0 21600 457"/>
                <a:gd name="T20" fmla="*/ 21600 h 2114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</a:cxnLst>
              <a:rect l="0" t="0" r="r" b="b"/>
              <a:pathLst>
                <a:path w="21600" h="21143">
                  <a:moveTo>
                    <a:pt x="0" y="21143"/>
                  </a:moveTo>
                  <a:lnTo>
                    <a:pt x="21600" y="21143"/>
                  </a:lnTo>
                  <a:cubicBezTo>
                    <a:pt x="18789" y="20009"/>
                    <a:pt x="16394" y="15907"/>
                    <a:pt x="15139" y="9398"/>
                  </a:cubicBezTo>
                  <a:cubicBezTo>
                    <a:pt x="13884" y="2888"/>
                    <a:pt x="12751" y="-457"/>
                    <a:pt x="10324" y="50"/>
                  </a:cubicBezTo>
                  <a:cubicBezTo>
                    <a:pt x="7896" y="558"/>
                    <a:pt x="6361" y="9550"/>
                    <a:pt x="5061" y="13995"/>
                  </a:cubicBezTo>
                  <a:cubicBezTo>
                    <a:pt x="3761" y="18439"/>
                    <a:pt x="1953" y="20281"/>
                    <a:pt x="0" y="21143"/>
                  </a:cubicBezTo>
                  <a:close/>
                  <a:moveTo>
                    <a:pt x="0" y="21143"/>
                  </a:moveTo>
                </a:path>
              </a:pathLst>
            </a:custGeom>
            <a:solidFill>
              <a:srgbClr val="FFFFFF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8735574" y="2553001"/>
              <a:ext cx="1368997" cy="1909228"/>
            </a:xfrm>
            <a:custGeom>
              <a:avLst/>
              <a:gdLst>
                <a:gd name="T0" fmla="*/ 0 w 21600"/>
                <a:gd name="T1" fmla="+- 0 21600 457"/>
                <a:gd name="T2" fmla="*/ 21600 h 21143"/>
                <a:gd name="T3" fmla="*/ 21600 w 21600"/>
                <a:gd name="T4" fmla="+- 0 21600 457"/>
                <a:gd name="T5" fmla="*/ 21600 h 21143"/>
                <a:gd name="T6" fmla="*/ 15139 w 21600"/>
                <a:gd name="T7" fmla="+- 0 9855 457"/>
                <a:gd name="T8" fmla="*/ 9855 h 21143"/>
                <a:gd name="T9" fmla="*/ 10324 w 21600"/>
                <a:gd name="T10" fmla="+- 0 507 457"/>
                <a:gd name="T11" fmla="*/ 507 h 21143"/>
                <a:gd name="T12" fmla="*/ 5061 w 21600"/>
                <a:gd name="T13" fmla="+- 0 14452 457"/>
                <a:gd name="T14" fmla="*/ 14452 h 21143"/>
                <a:gd name="T15" fmla="*/ 0 w 21600"/>
                <a:gd name="T16" fmla="+- 0 21600 457"/>
                <a:gd name="T17" fmla="*/ 21600 h 21143"/>
                <a:gd name="T18" fmla="*/ 0 w 21600"/>
                <a:gd name="T19" fmla="+- 0 21600 457"/>
                <a:gd name="T20" fmla="*/ 21600 h 2114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</a:cxnLst>
              <a:rect l="0" t="0" r="r" b="b"/>
              <a:pathLst>
                <a:path w="21600" h="21143">
                  <a:moveTo>
                    <a:pt x="0" y="21143"/>
                  </a:moveTo>
                  <a:lnTo>
                    <a:pt x="21600" y="21143"/>
                  </a:lnTo>
                  <a:cubicBezTo>
                    <a:pt x="18789" y="20009"/>
                    <a:pt x="16394" y="15907"/>
                    <a:pt x="15139" y="9398"/>
                  </a:cubicBezTo>
                  <a:cubicBezTo>
                    <a:pt x="13884" y="2888"/>
                    <a:pt x="12751" y="-457"/>
                    <a:pt x="10324" y="50"/>
                  </a:cubicBezTo>
                  <a:cubicBezTo>
                    <a:pt x="7896" y="558"/>
                    <a:pt x="6361" y="9550"/>
                    <a:pt x="5061" y="13995"/>
                  </a:cubicBezTo>
                  <a:cubicBezTo>
                    <a:pt x="3761" y="18439"/>
                    <a:pt x="1953" y="20281"/>
                    <a:pt x="0" y="21143"/>
                  </a:cubicBezTo>
                  <a:close/>
                  <a:moveTo>
                    <a:pt x="0" y="21143"/>
                  </a:moveTo>
                </a:path>
              </a:pathLst>
            </a:custGeom>
            <a:solidFill>
              <a:srgbClr val="FFFFFF">
                <a:alpha val="6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64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9592732" y="3008857"/>
              <a:ext cx="1368997" cy="1453373"/>
            </a:xfrm>
            <a:custGeom>
              <a:avLst/>
              <a:gdLst>
                <a:gd name="T0" fmla="*/ 0 w 21600"/>
                <a:gd name="T1" fmla="+- 0 21600 457"/>
                <a:gd name="T2" fmla="*/ 21600 h 21143"/>
                <a:gd name="T3" fmla="*/ 21600 w 21600"/>
                <a:gd name="T4" fmla="+- 0 21600 457"/>
                <a:gd name="T5" fmla="*/ 21600 h 21143"/>
                <a:gd name="T6" fmla="*/ 15139 w 21600"/>
                <a:gd name="T7" fmla="+- 0 9855 457"/>
                <a:gd name="T8" fmla="*/ 9855 h 21143"/>
                <a:gd name="T9" fmla="*/ 10324 w 21600"/>
                <a:gd name="T10" fmla="+- 0 507 457"/>
                <a:gd name="T11" fmla="*/ 507 h 21143"/>
                <a:gd name="T12" fmla="*/ 5061 w 21600"/>
                <a:gd name="T13" fmla="+- 0 14452 457"/>
                <a:gd name="T14" fmla="*/ 14452 h 21143"/>
                <a:gd name="T15" fmla="*/ 0 w 21600"/>
                <a:gd name="T16" fmla="+- 0 21600 457"/>
                <a:gd name="T17" fmla="*/ 21600 h 21143"/>
                <a:gd name="T18" fmla="*/ 0 w 21600"/>
                <a:gd name="T19" fmla="+- 0 21600 457"/>
                <a:gd name="T20" fmla="*/ 21600 h 2114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</a:cxnLst>
              <a:rect l="0" t="0" r="r" b="b"/>
              <a:pathLst>
                <a:path w="21600" h="21143">
                  <a:moveTo>
                    <a:pt x="0" y="21143"/>
                  </a:moveTo>
                  <a:lnTo>
                    <a:pt x="21600" y="21143"/>
                  </a:lnTo>
                  <a:cubicBezTo>
                    <a:pt x="18789" y="20009"/>
                    <a:pt x="16394" y="15907"/>
                    <a:pt x="15139" y="9398"/>
                  </a:cubicBezTo>
                  <a:cubicBezTo>
                    <a:pt x="13884" y="2888"/>
                    <a:pt x="12751" y="-457"/>
                    <a:pt x="10324" y="50"/>
                  </a:cubicBezTo>
                  <a:cubicBezTo>
                    <a:pt x="7896" y="558"/>
                    <a:pt x="6361" y="9550"/>
                    <a:pt x="5061" y="13995"/>
                  </a:cubicBezTo>
                  <a:cubicBezTo>
                    <a:pt x="3761" y="18439"/>
                    <a:pt x="1953" y="20281"/>
                    <a:pt x="0" y="21143"/>
                  </a:cubicBezTo>
                  <a:close/>
                  <a:moveTo>
                    <a:pt x="0" y="21143"/>
                  </a:moveTo>
                </a:path>
              </a:pathLst>
            </a:custGeom>
            <a:solidFill>
              <a:srgbClr val="FFFFFF">
                <a:alpha val="5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54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67" name="Oval 66"/>
          <p:cNvSpPr/>
          <p:nvPr/>
        </p:nvSpPr>
        <p:spPr bwMode="auto">
          <a:xfrm>
            <a:off x="5549728" y="2936929"/>
            <a:ext cx="583115" cy="58311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427196" y="2936929"/>
            <a:ext cx="583115" cy="58311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317760" y="2491647"/>
            <a:ext cx="583115" cy="58311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8195227" y="2805964"/>
            <a:ext cx="583115" cy="58311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9098888" y="1889207"/>
            <a:ext cx="583115" cy="58311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9989452" y="2347585"/>
            <a:ext cx="583115" cy="58311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2" name="Rectangle 81"/>
          <p:cNvSpPr>
            <a:spLocks/>
          </p:cNvSpPr>
          <p:nvPr/>
        </p:nvSpPr>
        <p:spPr bwMode="auto">
          <a:xfrm>
            <a:off x="5636291" y="3079304"/>
            <a:ext cx="408806" cy="31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15%</a:t>
            </a:r>
          </a:p>
        </p:txBody>
      </p:sp>
      <p:sp>
        <p:nvSpPr>
          <p:cNvPr id="83" name="Rectangle 82"/>
          <p:cNvSpPr>
            <a:spLocks/>
          </p:cNvSpPr>
          <p:nvPr/>
        </p:nvSpPr>
        <p:spPr bwMode="auto">
          <a:xfrm>
            <a:off x="6508519" y="3055730"/>
            <a:ext cx="408806" cy="31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b="1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23%</a:t>
            </a:r>
          </a:p>
        </p:txBody>
      </p:sp>
      <p:sp>
        <p:nvSpPr>
          <p:cNvPr id="84" name="Rectangle 83"/>
          <p:cNvSpPr>
            <a:spLocks/>
          </p:cNvSpPr>
          <p:nvPr/>
        </p:nvSpPr>
        <p:spPr bwMode="auto">
          <a:xfrm>
            <a:off x="7404322" y="2607829"/>
            <a:ext cx="408806" cy="31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b="1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29%</a:t>
            </a:r>
          </a:p>
        </p:txBody>
      </p:sp>
      <p:sp>
        <p:nvSpPr>
          <p:cNvPr id="85" name="Rectangle 84"/>
          <p:cNvSpPr>
            <a:spLocks/>
          </p:cNvSpPr>
          <p:nvPr/>
        </p:nvSpPr>
        <p:spPr bwMode="auto">
          <a:xfrm>
            <a:off x="8264764" y="2937861"/>
            <a:ext cx="408806" cy="31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b="1" dirty="0">
                <a:solidFill>
                  <a:schemeClr val="accent3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18%</a:t>
            </a:r>
          </a:p>
        </p:txBody>
      </p:sp>
      <p:sp>
        <p:nvSpPr>
          <p:cNvPr id="86" name="Rectangle 85"/>
          <p:cNvSpPr>
            <a:spLocks/>
          </p:cNvSpPr>
          <p:nvPr/>
        </p:nvSpPr>
        <p:spPr bwMode="auto">
          <a:xfrm>
            <a:off x="9184141" y="1994911"/>
            <a:ext cx="408806" cy="31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b="1" dirty="0">
                <a:solidFill>
                  <a:schemeClr val="accent4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41%</a:t>
            </a:r>
          </a:p>
        </p:txBody>
      </p:sp>
      <p:sp>
        <p:nvSpPr>
          <p:cNvPr id="87" name="Rectangle 86"/>
          <p:cNvSpPr>
            <a:spLocks/>
          </p:cNvSpPr>
          <p:nvPr/>
        </p:nvSpPr>
        <p:spPr bwMode="auto">
          <a:xfrm>
            <a:off x="10068156" y="2466386"/>
            <a:ext cx="408806" cy="31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b="1" dirty="0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36%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883216" y="4398521"/>
            <a:ext cx="10076430" cy="1440904"/>
            <a:chOff x="2211779" y="3832256"/>
            <a:chExt cx="10076430" cy="1440904"/>
          </a:xfrm>
        </p:grpSpPr>
        <p:sp>
          <p:nvSpPr>
            <p:cNvPr id="98" name="Rectangle 97"/>
            <p:cNvSpPr>
              <a:spLocks/>
            </p:cNvSpPr>
            <p:nvPr/>
          </p:nvSpPr>
          <p:spPr bwMode="auto">
            <a:xfrm>
              <a:off x="2211779" y="3832256"/>
              <a:ext cx="1542594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>
                <a:lnSpc>
                  <a:spcPts val="3000"/>
                </a:lnSpc>
              </a:pPr>
              <a:endParaRPr lang="en-US" sz="6000" b="1" dirty="0">
                <a:solidFill>
                  <a:srgbClr val="FFFFFF"/>
                </a:solidFill>
                <a:latin typeface="Montseraat"/>
                <a:ea typeface="Lato Black" charset="0"/>
                <a:cs typeface="Lato Black" charset="0"/>
                <a:sym typeface="Montserrat-Bold" charset="0"/>
              </a:endParaRPr>
            </a:p>
          </p:txBody>
        </p:sp>
        <p:sp>
          <p:nvSpPr>
            <p:cNvPr id="102" name="Rectangle 101"/>
            <p:cNvSpPr>
              <a:spLocks/>
            </p:cNvSpPr>
            <p:nvPr/>
          </p:nvSpPr>
          <p:spPr bwMode="auto">
            <a:xfrm>
              <a:off x="4848469" y="4384985"/>
              <a:ext cx="7439740" cy="88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en-US" sz="3200" b="1" dirty="0" err="1">
                  <a:solidFill>
                    <a:srgbClr val="36599F"/>
                  </a:solidFill>
                  <a:latin typeface="Lato" charset="0"/>
                  <a:ea typeface="Lato" charset="0"/>
                  <a:cs typeface="Lato" charset="0"/>
                  <a:sym typeface="Montserrat-Bold" charset="0"/>
                </a:rPr>
                <a:t>Etkili</a:t>
              </a:r>
              <a:r>
                <a:rPr lang="en-US" sz="3200" b="1" dirty="0">
                  <a:solidFill>
                    <a:srgbClr val="36599F"/>
                  </a:solidFill>
                  <a:latin typeface="Lato" charset="0"/>
                  <a:ea typeface="Lato" charset="0"/>
                  <a:cs typeface="Lato" charset="0"/>
                  <a:sym typeface="Montserrat-Bold" charset="0"/>
                </a:rPr>
                <a:t> </a:t>
              </a:r>
              <a:r>
                <a:rPr lang="en-US" sz="3200" b="1" dirty="0" err="1">
                  <a:solidFill>
                    <a:srgbClr val="36599F"/>
                  </a:solidFill>
                  <a:latin typeface="Lato" charset="0"/>
                  <a:ea typeface="Lato" charset="0"/>
                  <a:cs typeface="Lato" charset="0"/>
                  <a:sym typeface="Montserrat-Bold" charset="0"/>
                </a:rPr>
                <a:t>Paylaşım</a:t>
              </a:r>
              <a:r>
                <a:rPr lang="en-US" sz="3200" b="1" dirty="0">
                  <a:solidFill>
                    <a:srgbClr val="36599F"/>
                  </a:solidFill>
                  <a:latin typeface="Lato" charset="0"/>
                  <a:ea typeface="Lato" charset="0"/>
                  <a:cs typeface="Lato" charset="0"/>
                  <a:sym typeface="Montserrat-Bold" charset="0"/>
                </a:rPr>
                <a:t> </a:t>
              </a:r>
              <a:r>
                <a:rPr lang="en-US" sz="3200" b="1" dirty="0" err="1">
                  <a:solidFill>
                    <a:srgbClr val="36599F"/>
                  </a:solidFill>
                  <a:latin typeface="Lato" charset="0"/>
                  <a:ea typeface="Lato" charset="0"/>
                  <a:cs typeface="Lato" charset="0"/>
                  <a:sym typeface="Montserrat-Bold" charset="0"/>
                </a:rPr>
                <a:t>Fikirleri</a:t>
              </a:r>
              <a:r>
                <a:rPr lang="en-US" sz="3200" b="1" dirty="0">
                  <a:solidFill>
                    <a:srgbClr val="36599F"/>
                  </a:solidFill>
                  <a:latin typeface="Lato" charset="0"/>
                  <a:ea typeface="Lato" charset="0"/>
                  <a:cs typeface="Lato" charset="0"/>
                  <a:sym typeface="Montserrat-Bold" charset="0"/>
                </a:rPr>
                <a:t> </a:t>
              </a:r>
              <a:r>
                <a:rPr lang="en-US" sz="3200" b="1" dirty="0" err="1">
                  <a:solidFill>
                    <a:srgbClr val="36599F"/>
                  </a:solidFill>
                  <a:latin typeface="Lato" charset="0"/>
                  <a:ea typeface="Lato" charset="0"/>
                  <a:cs typeface="Lato" charset="0"/>
                  <a:sym typeface="Montserrat-Bold" charset="0"/>
                </a:rPr>
                <a:t>Neler</a:t>
              </a:r>
              <a:r>
                <a:rPr lang="en-US" sz="3200" b="1" dirty="0">
                  <a:solidFill>
                    <a:srgbClr val="36599F"/>
                  </a:solidFill>
                  <a:latin typeface="Lato" charset="0"/>
                  <a:ea typeface="Lato" charset="0"/>
                  <a:cs typeface="Lato" charset="0"/>
                  <a:sym typeface="Montserrat-Bold" charset="0"/>
                </a:rPr>
                <a:t> </a:t>
              </a:r>
              <a:r>
                <a:rPr lang="en-US" sz="3200" b="1" dirty="0" err="1">
                  <a:solidFill>
                    <a:srgbClr val="36599F"/>
                  </a:solidFill>
                  <a:latin typeface="Lato" charset="0"/>
                  <a:ea typeface="Lato" charset="0"/>
                  <a:cs typeface="Lato" charset="0"/>
                  <a:sym typeface="Montserrat-Bold" charset="0"/>
                </a:rPr>
                <a:t>Olabilir</a:t>
              </a:r>
              <a:r>
                <a:rPr lang="en-US" sz="3200" b="1" dirty="0">
                  <a:solidFill>
                    <a:srgbClr val="36599F"/>
                  </a:solidFill>
                  <a:latin typeface="Lato" charset="0"/>
                  <a:ea typeface="Lato" charset="0"/>
                  <a:cs typeface="Lato" charset="0"/>
                  <a:sym typeface="Montserrat-Bold" charset="0"/>
                </a:rPr>
                <a:t>? </a:t>
              </a:r>
            </a:p>
            <a:p>
              <a:pPr>
                <a:lnSpc>
                  <a:spcPts val="3000"/>
                </a:lnSpc>
              </a:pPr>
              <a:r>
                <a:rPr lang="en-US" sz="3200" b="1" dirty="0">
                  <a:solidFill>
                    <a:srgbClr val="36599F"/>
                  </a:solidFill>
                  <a:latin typeface="Lato" charset="0"/>
                  <a:ea typeface="Lato" charset="0"/>
                  <a:cs typeface="Lato" charset="0"/>
                  <a:sym typeface="Montserrat-Bold" charset="0"/>
                </a:rPr>
                <a:t> </a:t>
              </a:r>
            </a:p>
          </p:txBody>
        </p:sp>
      </p:grp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5" t="8916" r="13994" b="39476"/>
          <a:stretch/>
        </p:blipFill>
        <p:spPr>
          <a:xfrm>
            <a:off x="1497092" y="3264481"/>
            <a:ext cx="2638269" cy="2811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5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Kütüphanelerin Sosyal Medya Hesaplarında Paylaşabileceği İçerikler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1532932" y="4011172"/>
            <a:ext cx="1039536" cy="254742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5044008" y="4011172"/>
            <a:ext cx="1039536" cy="25474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1385843" y="3635260"/>
            <a:ext cx="1602642" cy="3244514"/>
            <a:chOff x="18223908" y="3214668"/>
            <a:chExt cx="7266425" cy="14710811"/>
          </a:xfrm>
          <a:effectLst>
            <a:reflection blurRad="6350" stA="25000" endPos="15000" dir="5400000" sy="-100000" algn="bl" rotWithShape="0"/>
          </a:effectLst>
        </p:grpSpPr>
        <p:sp>
          <p:nvSpPr>
            <p:cNvPr id="214" name="Shape 6"/>
            <p:cNvSpPr/>
            <p:nvPr/>
          </p:nvSpPr>
          <p:spPr>
            <a:xfrm>
              <a:off x="18287967" y="3225345"/>
              <a:ext cx="7127581" cy="1469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14" y="18917"/>
                  </a:moveTo>
                  <a:lnTo>
                    <a:pt x="1239" y="18917"/>
                  </a:lnTo>
                  <a:lnTo>
                    <a:pt x="1239" y="2586"/>
                  </a:lnTo>
                  <a:lnTo>
                    <a:pt x="20214" y="2586"/>
                  </a:lnTo>
                  <a:cubicBezTo>
                    <a:pt x="20214" y="2586"/>
                    <a:pt x="20214" y="18917"/>
                    <a:pt x="20214" y="18917"/>
                  </a:cubicBezTo>
                  <a:close/>
                  <a:moveTo>
                    <a:pt x="18332" y="0"/>
                  </a:moveTo>
                  <a:lnTo>
                    <a:pt x="3268" y="0"/>
                  </a:lnTo>
                  <a:cubicBezTo>
                    <a:pt x="1466" y="0"/>
                    <a:pt x="0" y="711"/>
                    <a:pt x="0" y="1586"/>
                  </a:cubicBezTo>
                  <a:lnTo>
                    <a:pt x="0" y="20014"/>
                  </a:lnTo>
                  <a:cubicBezTo>
                    <a:pt x="0" y="20889"/>
                    <a:pt x="1466" y="21600"/>
                    <a:pt x="3268" y="21600"/>
                  </a:cubicBezTo>
                  <a:lnTo>
                    <a:pt x="18332" y="21600"/>
                  </a:lnTo>
                  <a:cubicBezTo>
                    <a:pt x="20134" y="21600"/>
                    <a:pt x="21600" y="20889"/>
                    <a:pt x="21600" y="20014"/>
                  </a:cubicBezTo>
                  <a:lnTo>
                    <a:pt x="21600" y="1586"/>
                  </a:lnTo>
                  <a:cubicBezTo>
                    <a:pt x="21600" y="711"/>
                    <a:pt x="20134" y="0"/>
                    <a:pt x="18332" y="0"/>
                  </a:cubicBezTo>
                  <a:close/>
                </a:path>
              </a:pathLst>
            </a:custGeom>
            <a:solidFill>
              <a:srgbClr val="F3DCBF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5" name="Shape 7"/>
            <p:cNvSpPr/>
            <p:nvPr/>
          </p:nvSpPr>
          <p:spPr>
            <a:xfrm>
              <a:off x="18405409" y="3342786"/>
              <a:ext cx="6893836" cy="1445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3" y="19049"/>
                  </a:moveTo>
                  <a:lnTo>
                    <a:pt x="914" y="19049"/>
                  </a:lnTo>
                  <a:lnTo>
                    <a:pt x="914" y="2453"/>
                  </a:lnTo>
                  <a:lnTo>
                    <a:pt x="20533" y="2453"/>
                  </a:lnTo>
                  <a:cubicBezTo>
                    <a:pt x="20533" y="2453"/>
                    <a:pt x="20533" y="19049"/>
                    <a:pt x="20533" y="19049"/>
                  </a:cubicBezTo>
                  <a:close/>
                  <a:moveTo>
                    <a:pt x="18587" y="0"/>
                  </a:moveTo>
                  <a:lnTo>
                    <a:pt x="3013" y="0"/>
                  </a:lnTo>
                  <a:cubicBezTo>
                    <a:pt x="1349" y="0"/>
                    <a:pt x="0" y="643"/>
                    <a:pt x="0" y="1437"/>
                  </a:cubicBezTo>
                  <a:lnTo>
                    <a:pt x="0" y="20163"/>
                  </a:lnTo>
                  <a:cubicBezTo>
                    <a:pt x="0" y="20957"/>
                    <a:pt x="1349" y="21600"/>
                    <a:pt x="3013" y="21600"/>
                  </a:cubicBezTo>
                  <a:lnTo>
                    <a:pt x="18587" y="21600"/>
                  </a:lnTo>
                  <a:cubicBezTo>
                    <a:pt x="20251" y="21600"/>
                    <a:pt x="21600" y="20957"/>
                    <a:pt x="21600" y="20163"/>
                  </a:cubicBezTo>
                  <a:lnTo>
                    <a:pt x="21600" y="1437"/>
                  </a:lnTo>
                  <a:cubicBezTo>
                    <a:pt x="21600" y="643"/>
                    <a:pt x="20251" y="0"/>
                    <a:pt x="18587" y="0"/>
                  </a:cubicBezTo>
                  <a:close/>
                </a:path>
              </a:pathLst>
            </a:custGeom>
            <a:solidFill>
              <a:srgbClr val="F5F6F7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6" name="Shape 8"/>
            <p:cNvSpPr/>
            <p:nvPr/>
          </p:nvSpPr>
          <p:spPr>
            <a:xfrm>
              <a:off x="18490821" y="3428198"/>
              <a:ext cx="6726856" cy="1429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78" y="20273"/>
                  </a:moveTo>
                  <a:cubicBezTo>
                    <a:pt x="21278" y="20921"/>
                    <a:pt x="20158" y="21449"/>
                    <a:pt x="18780" y="21449"/>
                  </a:cubicBezTo>
                  <a:lnTo>
                    <a:pt x="2820" y="21449"/>
                  </a:lnTo>
                  <a:cubicBezTo>
                    <a:pt x="1442" y="21449"/>
                    <a:pt x="322" y="20921"/>
                    <a:pt x="322" y="20273"/>
                  </a:cubicBezTo>
                  <a:lnTo>
                    <a:pt x="322" y="1327"/>
                  </a:lnTo>
                  <a:cubicBezTo>
                    <a:pt x="322" y="679"/>
                    <a:pt x="1442" y="151"/>
                    <a:pt x="2820" y="151"/>
                  </a:cubicBezTo>
                  <a:lnTo>
                    <a:pt x="18780" y="151"/>
                  </a:lnTo>
                  <a:cubicBezTo>
                    <a:pt x="20158" y="151"/>
                    <a:pt x="21278" y="679"/>
                    <a:pt x="21278" y="1327"/>
                  </a:cubicBezTo>
                  <a:cubicBezTo>
                    <a:pt x="21278" y="1327"/>
                    <a:pt x="21278" y="20273"/>
                    <a:pt x="21278" y="20273"/>
                  </a:cubicBezTo>
                  <a:close/>
                  <a:moveTo>
                    <a:pt x="18780" y="0"/>
                  </a:moveTo>
                  <a:lnTo>
                    <a:pt x="2820" y="0"/>
                  </a:lnTo>
                  <a:cubicBezTo>
                    <a:pt x="1265" y="0"/>
                    <a:pt x="0" y="595"/>
                    <a:pt x="0" y="1327"/>
                  </a:cubicBezTo>
                  <a:lnTo>
                    <a:pt x="0" y="20273"/>
                  </a:lnTo>
                  <a:cubicBezTo>
                    <a:pt x="0" y="21005"/>
                    <a:pt x="1265" y="21600"/>
                    <a:pt x="2820" y="21600"/>
                  </a:cubicBezTo>
                  <a:lnTo>
                    <a:pt x="18780" y="21600"/>
                  </a:lnTo>
                  <a:cubicBezTo>
                    <a:pt x="20335" y="21600"/>
                    <a:pt x="21600" y="21005"/>
                    <a:pt x="21600" y="20273"/>
                  </a:cubicBezTo>
                  <a:lnTo>
                    <a:pt x="21600" y="1327"/>
                  </a:lnTo>
                  <a:cubicBezTo>
                    <a:pt x="21600" y="595"/>
                    <a:pt x="20335" y="0"/>
                    <a:pt x="18780" y="0"/>
                  </a:cubicBezTo>
                  <a:close/>
                </a:path>
              </a:pathLst>
            </a:custGeom>
            <a:gradFill>
              <a:gsLst>
                <a:gs pos="4000">
                  <a:srgbClr val="EDE6D8"/>
                </a:gs>
                <a:gs pos="24000">
                  <a:srgbClr val="F5F0E8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7" name="Shape 9"/>
            <p:cNvSpPr/>
            <p:nvPr/>
          </p:nvSpPr>
          <p:spPr>
            <a:xfrm>
              <a:off x="21298748" y="16421528"/>
              <a:ext cx="1118365" cy="111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3" y="1036"/>
                    <a:pt x="20564" y="5408"/>
                    <a:pt x="20564" y="10800"/>
                  </a:cubicBezTo>
                  <a:cubicBezTo>
                    <a:pt x="20564" y="16193"/>
                    <a:pt x="16193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A38A5C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8" name="Shape 10"/>
            <p:cNvSpPr/>
            <p:nvPr/>
          </p:nvSpPr>
          <p:spPr>
            <a:xfrm>
              <a:off x="21341454" y="16421528"/>
              <a:ext cx="914946" cy="36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8" y="6227"/>
                    <a:pt x="20297" y="11195"/>
                  </a:cubicBezTo>
                  <a:lnTo>
                    <a:pt x="21600" y="9940"/>
                  </a:lnTo>
                  <a:cubicBezTo>
                    <a:pt x="19205" y="3808"/>
                    <a:pt x="15872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>
              <a:gsLst>
                <a:gs pos="4000">
                  <a:srgbClr val="A38A5C"/>
                </a:gs>
                <a:gs pos="58000">
                  <a:srgbClr val="ECDCAA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9" name="Shape 11"/>
            <p:cNvSpPr/>
            <p:nvPr/>
          </p:nvSpPr>
          <p:spPr>
            <a:xfrm>
              <a:off x="21715132" y="17435797"/>
              <a:ext cx="392475" cy="10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24" y="0"/>
                  </a:moveTo>
                  <a:cubicBezTo>
                    <a:pt x="16358" y="6931"/>
                    <a:pt x="12100" y="10861"/>
                    <a:pt x="7589" y="10861"/>
                  </a:cubicBezTo>
                  <a:cubicBezTo>
                    <a:pt x="5232" y="10861"/>
                    <a:pt x="2944" y="9787"/>
                    <a:pt x="759" y="7778"/>
                  </a:cubicBezTo>
                  <a:lnTo>
                    <a:pt x="0" y="18164"/>
                  </a:lnTo>
                  <a:cubicBezTo>
                    <a:pt x="2428" y="20403"/>
                    <a:pt x="4971" y="21600"/>
                    <a:pt x="7589" y="21600"/>
                  </a:cubicBezTo>
                  <a:cubicBezTo>
                    <a:pt x="12639" y="21600"/>
                    <a:pt x="17397" y="17153"/>
                    <a:pt x="21600" y="9315"/>
                  </a:cubicBezTo>
                  <a:cubicBezTo>
                    <a:pt x="21600" y="9315"/>
                    <a:pt x="20124" y="0"/>
                    <a:pt x="20124" y="0"/>
                  </a:cubicBezTo>
                  <a:close/>
                </a:path>
              </a:pathLst>
            </a:custGeom>
            <a:gradFill>
              <a:gsLst>
                <a:gs pos="4000">
                  <a:srgbClr val="A38A5C"/>
                </a:gs>
                <a:gs pos="58000">
                  <a:srgbClr val="ECDCAA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0" name="Shape 12"/>
            <p:cNvSpPr/>
            <p:nvPr/>
          </p:nvSpPr>
          <p:spPr>
            <a:xfrm>
              <a:off x="18277291" y="3214668"/>
              <a:ext cx="7146526" cy="1471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88" y="199"/>
                  </a:moveTo>
                  <a:cubicBezTo>
                    <a:pt x="1702" y="199"/>
                    <a:pt x="411" y="827"/>
                    <a:pt x="411" y="1597"/>
                  </a:cubicBezTo>
                  <a:lnTo>
                    <a:pt x="411" y="20003"/>
                  </a:lnTo>
                  <a:cubicBezTo>
                    <a:pt x="411" y="20774"/>
                    <a:pt x="1702" y="21401"/>
                    <a:pt x="3288" y="21401"/>
                  </a:cubicBezTo>
                  <a:lnTo>
                    <a:pt x="18312" y="21401"/>
                  </a:lnTo>
                  <a:cubicBezTo>
                    <a:pt x="19899" y="21401"/>
                    <a:pt x="21190" y="20774"/>
                    <a:pt x="21190" y="20003"/>
                  </a:cubicBezTo>
                  <a:lnTo>
                    <a:pt x="21190" y="1597"/>
                  </a:lnTo>
                  <a:cubicBezTo>
                    <a:pt x="21190" y="827"/>
                    <a:pt x="19899" y="199"/>
                    <a:pt x="18312" y="199"/>
                  </a:cubicBezTo>
                  <a:cubicBezTo>
                    <a:pt x="18312" y="199"/>
                    <a:pt x="3288" y="199"/>
                    <a:pt x="3288" y="199"/>
                  </a:cubicBezTo>
                  <a:close/>
                  <a:moveTo>
                    <a:pt x="18312" y="21428"/>
                  </a:moveTo>
                  <a:lnTo>
                    <a:pt x="3288" y="21428"/>
                  </a:lnTo>
                  <a:cubicBezTo>
                    <a:pt x="1670" y="21428"/>
                    <a:pt x="353" y="20789"/>
                    <a:pt x="353" y="20003"/>
                  </a:cubicBezTo>
                  <a:lnTo>
                    <a:pt x="353" y="1597"/>
                  </a:lnTo>
                  <a:cubicBezTo>
                    <a:pt x="353" y="811"/>
                    <a:pt x="1670" y="172"/>
                    <a:pt x="3288" y="172"/>
                  </a:cubicBezTo>
                  <a:lnTo>
                    <a:pt x="18312" y="172"/>
                  </a:lnTo>
                  <a:cubicBezTo>
                    <a:pt x="19930" y="172"/>
                    <a:pt x="21247" y="811"/>
                    <a:pt x="21247" y="1597"/>
                  </a:cubicBezTo>
                  <a:lnTo>
                    <a:pt x="21247" y="20003"/>
                  </a:lnTo>
                  <a:cubicBezTo>
                    <a:pt x="21247" y="20789"/>
                    <a:pt x="19930" y="21428"/>
                    <a:pt x="18312" y="21428"/>
                  </a:cubicBezTo>
                  <a:close/>
                  <a:moveTo>
                    <a:pt x="3288" y="28"/>
                  </a:moveTo>
                  <a:cubicBezTo>
                    <a:pt x="1507" y="28"/>
                    <a:pt x="57" y="732"/>
                    <a:pt x="57" y="1597"/>
                  </a:cubicBezTo>
                  <a:lnTo>
                    <a:pt x="57" y="20003"/>
                  </a:lnTo>
                  <a:cubicBezTo>
                    <a:pt x="57" y="20868"/>
                    <a:pt x="1507" y="21572"/>
                    <a:pt x="3288" y="21572"/>
                  </a:cubicBezTo>
                  <a:lnTo>
                    <a:pt x="18312" y="21572"/>
                  </a:lnTo>
                  <a:cubicBezTo>
                    <a:pt x="20093" y="21572"/>
                    <a:pt x="21543" y="20868"/>
                    <a:pt x="21543" y="20003"/>
                  </a:cubicBezTo>
                  <a:lnTo>
                    <a:pt x="21543" y="1597"/>
                  </a:lnTo>
                  <a:cubicBezTo>
                    <a:pt x="21543" y="732"/>
                    <a:pt x="20093" y="28"/>
                    <a:pt x="18312" y="28"/>
                  </a:cubicBezTo>
                  <a:cubicBezTo>
                    <a:pt x="18312" y="28"/>
                    <a:pt x="3288" y="28"/>
                    <a:pt x="3288" y="28"/>
                  </a:cubicBezTo>
                  <a:close/>
                  <a:moveTo>
                    <a:pt x="18312" y="21600"/>
                  </a:moveTo>
                  <a:lnTo>
                    <a:pt x="3288" y="21600"/>
                  </a:lnTo>
                  <a:cubicBezTo>
                    <a:pt x="1475" y="21600"/>
                    <a:pt x="0" y="20883"/>
                    <a:pt x="0" y="20003"/>
                  </a:cubicBezTo>
                  <a:lnTo>
                    <a:pt x="0" y="1597"/>
                  </a:lnTo>
                  <a:cubicBezTo>
                    <a:pt x="0" y="717"/>
                    <a:pt x="1475" y="0"/>
                    <a:pt x="3288" y="0"/>
                  </a:cubicBezTo>
                  <a:lnTo>
                    <a:pt x="18312" y="0"/>
                  </a:lnTo>
                  <a:cubicBezTo>
                    <a:pt x="20125" y="0"/>
                    <a:pt x="21600" y="717"/>
                    <a:pt x="21600" y="1597"/>
                  </a:cubicBezTo>
                  <a:lnTo>
                    <a:pt x="21600" y="20003"/>
                  </a:lnTo>
                  <a:cubicBezTo>
                    <a:pt x="21600" y="20883"/>
                    <a:pt x="20125" y="21600"/>
                    <a:pt x="18312" y="21600"/>
                  </a:cubicBezTo>
                  <a:close/>
                </a:path>
              </a:pathLst>
            </a:custGeom>
            <a:solidFill>
              <a:srgbClr val="D6B992">
                <a:alpha val="6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1" name="Freeform 63"/>
            <p:cNvSpPr/>
            <p:nvPr/>
          </p:nvSpPr>
          <p:spPr>
            <a:xfrm>
              <a:off x="18832469" y="5104412"/>
              <a:ext cx="6069982" cy="169787"/>
            </a:xfrm>
            <a:custGeom>
              <a:avLst/>
              <a:gdLst>
                <a:gd name="connsiteX0" fmla="*/ 884246 w 7220398"/>
                <a:gd name="connsiteY0" fmla="*/ 101599 h 201966"/>
                <a:gd name="connsiteX1" fmla="*/ 932171 w 7220398"/>
                <a:gd name="connsiteY1" fmla="*/ 121452 h 201966"/>
                <a:gd name="connsiteX2" fmla="*/ 884273 w 7220398"/>
                <a:gd name="connsiteY2" fmla="*/ 169391 h 201966"/>
                <a:gd name="connsiteX3" fmla="*/ 836321 w 7220398"/>
                <a:gd name="connsiteY3" fmla="*/ 121452 h 201966"/>
                <a:gd name="connsiteX4" fmla="*/ 884246 w 7220398"/>
                <a:gd name="connsiteY4" fmla="*/ 101599 h 201966"/>
                <a:gd name="connsiteX5" fmla="*/ 628020 w 7220398"/>
                <a:gd name="connsiteY5" fmla="*/ 50800 h 201966"/>
                <a:gd name="connsiteX6" fmla="*/ 684541 w 7220398"/>
                <a:gd name="connsiteY6" fmla="*/ 107306 h 201966"/>
                <a:gd name="connsiteX7" fmla="*/ 628020 w 7220398"/>
                <a:gd name="connsiteY7" fmla="*/ 163823 h 201966"/>
                <a:gd name="connsiteX8" fmla="*/ 571500 w 7220398"/>
                <a:gd name="connsiteY8" fmla="*/ 107306 h 201966"/>
                <a:gd name="connsiteX9" fmla="*/ 628020 w 7220398"/>
                <a:gd name="connsiteY9" fmla="*/ 50800 h 201966"/>
                <a:gd name="connsiteX10" fmla="*/ 488318 w 7220398"/>
                <a:gd name="connsiteY10" fmla="*/ 50800 h 201966"/>
                <a:gd name="connsiteX11" fmla="*/ 544837 w 7220398"/>
                <a:gd name="connsiteY11" fmla="*/ 107306 h 201966"/>
                <a:gd name="connsiteX12" fmla="*/ 488318 w 7220398"/>
                <a:gd name="connsiteY12" fmla="*/ 163823 h 201966"/>
                <a:gd name="connsiteX13" fmla="*/ 431800 w 7220398"/>
                <a:gd name="connsiteY13" fmla="*/ 107306 h 201966"/>
                <a:gd name="connsiteX14" fmla="*/ 488318 w 7220398"/>
                <a:gd name="connsiteY14" fmla="*/ 50800 h 201966"/>
                <a:gd name="connsiteX15" fmla="*/ 348620 w 7220398"/>
                <a:gd name="connsiteY15" fmla="*/ 50800 h 201966"/>
                <a:gd name="connsiteX16" fmla="*/ 405141 w 7220398"/>
                <a:gd name="connsiteY16" fmla="*/ 107306 h 201966"/>
                <a:gd name="connsiteX17" fmla="*/ 348620 w 7220398"/>
                <a:gd name="connsiteY17" fmla="*/ 163823 h 201966"/>
                <a:gd name="connsiteX18" fmla="*/ 292100 w 7220398"/>
                <a:gd name="connsiteY18" fmla="*/ 107306 h 201966"/>
                <a:gd name="connsiteX19" fmla="*/ 348620 w 7220398"/>
                <a:gd name="connsiteY19" fmla="*/ 50800 h 201966"/>
                <a:gd name="connsiteX20" fmla="*/ 196222 w 7220398"/>
                <a:gd name="connsiteY20" fmla="*/ 50800 h 201966"/>
                <a:gd name="connsiteX21" fmla="*/ 252713 w 7220398"/>
                <a:gd name="connsiteY21" fmla="*/ 107306 h 201966"/>
                <a:gd name="connsiteX22" fmla="*/ 196222 w 7220398"/>
                <a:gd name="connsiteY22" fmla="*/ 163823 h 201966"/>
                <a:gd name="connsiteX23" fmla="*/ 139700 w 7220398"/>
                <a:gd name="connsiteY23" fmla="*/ 107306 h 201966"/>
                <a:gd name="connsiteX24" fmla="*/ 196222 w 7220398"/>
                <a:gd name="connsiteY24" fmla="*/ 50800 h 201966"/>
                <a:gd name="connsiteX25" fmla="*/ 56517 w 7220398"/>
                <a:gd name="connsiteY25" fmla="*/ 50800 h 201966"/>
                <a:gd name="connsiteX26" fmla="*/ 113013 w 7220398"/>
                <a:gd name="connsiteY26" fmla="*/ 107306 h 201966"/>
                <a:gd name="connsiteX27" fmla="*/ 56517 w 7220398"/>
                <a:gd name="connsiteY27" fmla="*/ 163823 h 201966"/>
                <a:gd name="connsiteX28" fmla="*/ 0 w 7220398"/>
                <a:gd name="connsiteY28" fmla="*/ 107306 h 201966"/>
                <a:gd name="connsiteX29" fmla="*/ 56517 w 7220398"/>
                <a:gd name="connsiteY29" fmla="*/ 50800 h 201966"/>
                <a:gd name="connsiteX30" fmla="*/ 884231 w 7220398"/>
                <a:gd name="connsiteY30" fmla="*/ 50799 h 201966"/>
                <a:gd name="connsiteX31" fmla="*/ 968363 w 7220398"/>
                <a:gd name="connsiteY31" fmla="*/ 85665 h 201966"/>
                <a:gd name="connsiteX32" fmla="*/ 949994 w 7220398"/>
                <a:gd name="connsiteY32" fmla="*/ 104064 h 201966"/>
                <a:gd name="connsiteX33" fmla="*/ 818500 w 7220398"/>
                <a:gd name="connsiteY33" fmla="*/ 104064 h 201966"/>
                <a:gd name="connsiteX34" fmla="*/ 800100 w 7220398"/>
                <a:gd name="connsiteY34" fmla="*/ 85665 h 201966"/>
                <a:gd name="connsiteX35" fmla="*/ 884231 w 7220398"/>
                <a:gd name="connsiteY35" fmla="*/ 50799 h 201966"/>
                <a:gd name="connsiteX36" fmla="*/ 6760660 w 7220398"/>
                <a:gd name="connsiteY36" fmla="*/ 36283 h 201966"/>
                <a:gd name="connsiteX37" fmla="*/ 7080614 w 7220398"/>
                <a:gd name="connsiteY37" fmla="*/ 36283 h 201966"/>
                <a:gd name="connsiteX38" fmla="*/ 7088316 w 7220398"/>
                <a:gd name="connsiteY38" fmla="*/ 43991 h 201966"/>
                <a:gd name="connsiteX39" fmla="*/ 7088316 w 7220398"/>
                <a:gd name="connsiteY39" fmla="*/ 153938 h 201966"/>
                <a:gd name="connsiteX40" fmla="*/ 7080614 w 7220398"/>
                <a:gd name="connsiteY40" fmla="*/ 161645 h 201966"/>
                <a:gd name="connsiteX41" fmla="*/ 6760660 w 7220398"/>
                <a:gd name="connsiteY41" fmla="*/ 161645 h 201966"/>
                <a:gd name="connsiteX42" fmla="*/ 6752944 w 7220398"/>
                <a:gd name="connsiteY42" fmla="*/ 153938 h 201966"/>
                <a:gd name="connsiteX43" fmla="*/ 6752944 w 7220398"/>
                <a:gd name="connsiteY43" fmla="*/ 43991 h 201966"/>
                <a:gd name="connsiteX44" fmla="*/ 6760660 w 7220398"/>
                <a:gd name="connsiteY44" fmla="*/ 36283 h 201966"/>
                <a:gd name="connsiteX45" fmla="*/ 6750030 w 7220398"/>
                <a:gd name="connsiteY45" fmla="*/ 8275 h 201966"/>
                <a:gd name="connsiteX46" fmla="*/ 6726576 w 7220398"/>
                <a:gd name="connsiteY46" fmla="*/ 31726 h 201966"/>
                <a:gd name="connsiteX47" fmla="*/ 6726576 w 7220398"/>
                <a:gd name="connsiteY47" fmla="*/ 170241 h 201966"/>
                <a:gd name="connsiteX48" fmla="*/ 6750030 w 7220398"/>
                <a:gd name="connsiteY48" fmla="*/ 193691 h 201966"/>
                <a:gd name="connsiteX49" fmla="*/ 7153150 w 7220398"/>
                <a:gd name="connsiteY49" fmla="*/ 193691 h 201966"/>
                <a:gd name="connsiteX50" fmla="*/ 7176604 w 7220398"/>
                <a:gd name="connsiteY50" fmla="*/ 170241 h 201966"/>
                <a:gd name="connsiteX51" fmla="*/ 7176604 w 7220398"/>
                <a:gd name="connsiteY51" fmla="*/ 31726 h 201966"/>
                <a:gd name="connsiteX52" fmla="*/ 7153150 w 7220398"/>
                <a:gd name="connsiteY52" fmla="*/ 8275 h 201966"/>
                <a:gd name="connsiteX53" fmla="*/ 6750030 w 7220398"/>
                <a:gd name="connsiteY53" fmla="*/ 0 h 201966"/>
                <a:gd name="connsiteX54" fmla="*/ 7153150 w 7220398"/>
                <a:gd name="connsiteY54" fmla="*/ 0 h 201966"/>
                <a:gd name="connsiteX55" fmla="*/ 7184856 w 7220398"/>
                <a:gd name="connsiteY55" fmla="*/ 31726 h 201966"/>
                <a:gd name="connsiteX56" fmla="*/ 7184856 w 7220398"/>
                <a:gd name="connsiteY56" fmla="*/ 64134 h 201966"/>
                <a:gd name="connsiteX57" fmla="*/ 7220398 w 7220398"/>
                <a:gd name="connsiteY57" fmla="*/ 100983 h 201966"/>
                <a:gd name="connsiteX58" fmla="*/ 7184856 w 7220398"/>
                <a:gd name="connsiteY58" fmla="*/ 137833 h 201966"/>
                <a:gd name="connsiteX59" fmla="*/ 7184856 w 7220398"/>
                <a:gd name="connsiteY59" fmla="*/ 170241 h 201966"/>
                <a:gd name="connsiteX60" fmla="*/ 7153150 w 7220398"/>
                <a:gd name="connsiteY60" fmla="*/ 201966 h 201966"/>
                <a:gd name="connsiteX61" fmla="*/ 6750030 w 7220398"/>
                <a:gd name="connsiteY61" fmla="*/ 201966 h 201966"/>
                <a:gd name="connsiteX62" fmla="*/ 6718300 w 7220398"/>
                <a:gd name="connsiteY62" fmla="*/ 170241 h 201966"/>
                <a:gd name="connsiteX63" fmla="*/ 6718300 w 7220398"/>
                <a:gd name="connsiteY63" fmla="*/ 31726 h 201966"/>
                <a:gd name="connsiteX64" fmla="*/ 6750030 w 7220398"/>
                <a:gd name="connsiteY64" fmla="*/ 0 h 201966"/>
                <a:gd name="connsiteX65" fmla="*/ 881329 w 7220398"/>
                <a:gd name="connsiteY65" fmla="*/ 0 h 201966"/>
                <a:gd name="connsiteX66" fmla="*/ 1000659 w 7220398"/>
                <a:gd name="connsiteY66" fmla="*/ 49421 h 201966"/>
                <a:gd name="connsiteX67" fmla="*/ 982307 w 7220398"/>
                <a:gd name="connsiteY67" fmla="*/ 67782 h 201966"/>
                <a:gd name="connsiteX68" fmla="*/ 780319 w 7220398"/>
                <a:gd name="connsiteY68" fmla="*/ 67770 h 201966"/>
                <a:gd name="connsiteX69" fmla="*/ 762000 w 7220398"/>
                <a:gd name="connsiteY69" fmla="*/ 49421 h 201966"/>
                <a:gd name="connsiteX70" fmla="*/ 881329 w 7220398"/>
                <a:gd name="connsiteY70" fmla="*/ 0 h 20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220398" h="201966">
                  <a:moveTo>
                    <a:pt x="884246" y="101599"/>
                  </a:moveTo>
                  <a:cubicBezTo>
                    <a:pt x="901595" y="101599"/>
                    <a:pt x="918943" y="108217"/>
                    <a:pt x="932171" y="121452"/>
                  </a:cubicBezTo>
                  <a:lnTo>
                    <a:pt x="884273" y="169391"/>
                  </a:lnTo>
                  <a:lnTo>
                    <a:pt x="836321" y="121452"/>
                  </a:lnTo>
                  <a:cubicBezTo>
                    <a:pt x="849549" y="108217"/>
                    <a:pt x="866897" y="101599"/>
                    <a:pt x="884246" y="101599"/>
                  </a:cubicBezTo>
                  <a:close/>
                  <a:moveTo>
                    <a:pt x="628020" y="50800"/>
                  </a:moveTo>
                  <a:cubicBezTo>
                    <a:pt x="659217" y="50800"/>
                    <a:pt x="684541" y="76094"/>
                    <a:pt x="684541" y="107306"/>
                  </a:cubicBezTo>
                  <a:cubicBezTo>
                    <a:pt x="684541" y="138529"/>
                    <a:pt x="659217" y="163823"/>
                    <a:pt x="628020" y="163823"/>
                  </a:cubicBezTo>
                  <a:cubicBezTo>
                    <a:pt x="596798" y="163823"/>
                    <a:pt x="571500" y="138529"/>
                    <a:pt x="571500" y="107306"/>
                  </a:cubicBezTo>
                  <a:cubicBezTo>
                    <a:pt x="571500" y="76094"/>
                    <a:pt x="596798" y="50800"/>
                    <a:pt x="628020" y="50800"/>
                  </a:cubicBezTo>
                  <a:close/>
                  <a:moveTo>
                    <a:pt x="488318" y="50800"/>
                  </a:moveTo>
                  <a:cubicBezTo>
                    <a:pt x="519540" y="50800"/>
                    <a:pt x="544837" y="76094"/>
                    <a:pt x="544837" y="107306"/>
                  </a:cubicBezTo>
                  <a:cubicBezTo>
                    <a:pt x="544837" y="138529"/>
                    <a:pt x="519540" y="163823"/>
                    <a:pt x="488318" y="163823"/>
                  </a:cubicBezTo>
                  <a:cubicBezTo>
                    <a:pt x="457123" y="163823"/>
                    <a:pt x="431800" y="138529"/>
                    <a:pt x="431800" y="107306"/>
                  </a:cubicBezTo>
                  <a:cubicBezTo>
                    <a:pt x="431800" y="76094"/>
                    <a:pt x="457123" y="50800"/>
                    <a:pt x="488318" y="50800"/>
                  </a:cubicBezTo>
                  <a:close/>
                  <a:moveTo>
                    <a:pt x="348620" y="50800"/>
                  </a:moveTo>
                  <a:cubicBezTo>
                    <a:pt x="379817" y="50800"/>
                    <a:pt x="405141" y="76094"/>
                    <a:pt x="405141" y="107306"/>
                  </a:cubicBezTo>
                  <a:cubicBezTo>
                    <a:pt x="405141" y="138529"/>
                    <a:pt x="379817" y="163823"/>
                    <a:pt x="348620" y="163823"/>
                  </a:cubicBezTo>
                  <a:cubicBezTo>
                    <a:pt x="317398" y="163823"/>
                    <a:pt x="292100" y="138529"/>
                    <a:pt x="292100" y="107306"/>
                  </a:cubicBezTo>
                  <a:cubicBezTo>
                    <a:pt x="292100" y="76094"/>
                    <a:pt x="317398" y="50800"/>
                    <a:pt x="348620" y="50800"/>
                  </a:cubicBezTo>
                  <a:close/>
                  <a:moveTo>
                    <a:pt x="196222" y="50800"/>
                  </a:moveTo>
                  <a:cubicBezTo>
                    <a:pt x="227416" y="50800"/>
                    <a:pt x="252713" y="76094"/>
                    <a:pt x="252713" y="107306"/>
                  </a:cubicBezTo>
                  <a:cubicBezTo>
                    <a:pt x="252713" y="138529"/>
                    <a:pt x="227416" y="163823"/>
                    <a:pt x="196222" y="163823"/>
                  </a:cubicBezTo>
                  <a:cubicBezTo>
                    <a:pt x="164971" y="163823"/>
                    <a:pt x="139700" y="138529"/>
                    <a:pt x="139700" y="107306"/>
                  </a:cubicBezTo>
                  <a:cubicBezTo>
                    <a:pt x="139700" y="76094"/>
                    <a:pt x="164971" y="50800"/>
                    <a:pt x="196222" y="50800"/>
                  </a:cubicBezTo>
                  <a:close/>
                  <a:moveTo>
                    <a:pt x="56517" y="50800"/>
                  </a:moveTo>
                  <a:cubicBezTo>
                    <a:pt x="87742" y="50800"/>
                    <a:pt x="113013" y="76094"/>
                    <a:pt x="113013" y="107306"/>
                  </a:cubicBezTo>
                  <a:cubicBezTo>
                    <a:pt x="113013" y="138529"/>
                    <a:pt x="87742" y="163823"/>
                    <a:pt x="56517" y="163823"/>
                  </a:cubicBezTo>
                  <a:cubicBezTo>
                    <a:pt x="25297" y="163823"/>
                    <a:pt x="0" y="138529"/>
                    <a:pt x="0" y="107306"/>
                  </a:cubicBezTo>
                  <a:cubicBezTo>
                    <a:pt x="0" y="76094"/>
                    <a:pt x="25297" y="50800"/>
                    <a:pt x="56517" y="50800"/>
                  </a:cubicBezTo>
                  <a:close/>
                  <a:moveTo>
                    <a:pt x="884231" y="50799"/>
                  </a:moveTo>
                  <a:cubicBezTo>
                    <a:pt x="914686" y="50799"/>
                    <a:pt x="945141" y="62421"/>
                    <a:pt x="968363" y="85665"/>
                  </a:cubicBezTo>
                  <a:lnTo>
                    <a:pt x="949994" y="104064"/>
                  </a:lnTo>
                  <a:cubicBezTo>
                    <a:pt x="913678" y="67746"/>
                    <a:pt x="854785" y="67746"/>
                    <a:pt x="818500" y="104064"/>
                  </a:cubicBezTo>
                  <a:lnTo>
                    <a:pt x="800100" y="85665"/>
                  </a:lnTo>
                  <a:cubicBezTo>
                    <a:pt x="823322" y="62421"/>
                    <a:pt x="853777" y="50799"/>
                    <a:pt x="884231" y="50799"/>
                  </a:cubicBezTo>
                  <a:close/>
                  <a:moveTo>
                    <a:pt x="6760660" y="36283"/>
                  </a:moveTo>
                  <a:lnTo>
                    <a:pt x="7080614" y="36283"/>
                  </a:lnTo>
                  <a:cubicBezTo>
                    <a:pt x="7084854" y="36283"/>
                    <a:pt x="7088316" y="39748"/>
                    <a:pt x="7088316" y="43991"/>
                  </a:cubicBezTo>
                  <a:lnTo>
                    <a:pt x="7088316" y="153938"/>
                  </a:lnTo>
                  <a:cubicBezTo>
                    <a:pt x="7088316" y="158180"/>
                    <a:pt x="7084854" y="161645"/>
                    <a:pt x="7080614" y="161645"/>
                  </a:cubicBezTo>
                  <a:cubicBezTo>
                    <a:pt x="7080614" y="161645"/>
                    <a:pt x="6760660" y="161645"/>
                    <a:pt x="6760660" y="161645"/>
                  </a:cubicBezTo>
                  <a:cubicBezTo>
                    <a:pt x="6756406" y="161645"/>
                    <a:pt x="6752944" y="158180"/>
                    <a:pt x="6752944" y="153938"/>
                  </a:cubicBezTo>
                  <a:lnTo>
                    <a:pt x="6752944" y="43991"/>
                  </a:lnTo>
                  <a:cubicBezTo>
                    <a:pt x="6752944" y="39748"/>
                    <a:pt x="6756406" y="36283"/>
                    <a:pt x="6760660" y="36283"/>
                  </a:cubicBezTo>
                  <a:close/>
                  <a:moveTo>
                    <a:pt x="6750030" y="8275"/>
                  </a:moveTo>
                  <a:cubicBezTo>
                    <a:pt x="6737106" y="8275"/>
                    <a:pt x="6726576" y="18785"/>
                    <a:pt x="6726576" y="31726"/>
                  </a:cubicBezTo>
                  <a:lnTo>
                    <a:pt x="6726576" y="170241"/>
                  </a:lnTo>
                  <a:cubicBezTo>
                    <a:pt x="6726576" y="183172"/>
                    <a:pt x="6737106" y="193691"/>
                    <a:pt x="6750030" y="193691"/>
                  </a:cubicBezTo>
                  <a:lnTo>
                    <a:pt x="7153150" y="193691"/>
                  </a:lnTo>
                  <a:cubicBezTo>
                    <a:pt x="7166098" y="193691"/>
                    <a:pt x="7176604" y="183172"/>
                    <a:pt x="7176604" y="170241"/>
                  </a:cubicBezTo>
                  <a:cubicBezTo>
                    <a:pt x="7176604" y="170241"/>
                    <a:pt x="7176604" y="31726"/>
                    <a:pt x="7176604" y="31726"/>
                  </a:cubicBezTo>
                  <a:cubicBezTo>
                    <a:pt x="7176604" y="18785"/>
                    <a:pt x="7166098" y="8275"/>
                    <a:pt x="7153150" y="8275"/>
                  </a:cubicBezTo>
                  <a:close/>
                  <a:moveTo>
                    <a:pt x="6750030" y="0"/>
                  </a:moveTo>
                  <a:lnTo>
                    <a:pt x="7153150" y="0"/>
                  </a:lnTo>
                  <a:cubicBezTo>
                    <a:pt x="7170630" y="0"/>
                    <a:pt x="7184856" y="14222"/>
                    <a:pt x="7184856" y="31726"/>
                  </a:cubicBezTo>
                  <a:lnTo>
                    <a:pt x="7184856" y="64134"/>
                  </a:lnTo>
                  <a:cubicBezTo>
                    <a:pt x="7204614" y="65031"/>
                    <a:pt x="7220398" y="81030"/>
                    <a:pt x="7220398" y="100983"/>
                  </a:cubicBezTo>
                  <a:cubicBezTo>
                    <a:pt x="7220398" y="120927"/>
                    <a:pt x="7204614" y="136935"/>
                    <a:pt x="7184856" y="137833"/>
                  </a:cubicBezTo>
                  <a:lnTo>
                    <a:pt x="7184856" y="170241"/>
                  </a:lnTo>
                  <a:cubicBezTo>
                    <a:pt x="7184856" y="187744"/>
                    <a:pt x="7170630" y="201966"/>
                    <a:pt x="7153150" y="201966"/>
                  </a:cubicBezTo>
                  <a:lnTo>
                    <a:pt x="6750030" y="201966"/>
                  </a:lnTo>
                  <a:cubicBezTo>
                    <a:pt x="6732526" y="201966"/>
                    <a:pt x="6718300" y="187744"/>
                    <a:pt x="6718300" y="170241"/>
                  </a:cubicBezTo>
                  <a:lnTo>
                    <a:pt x="6718300" y="31726"/>
                  </a:lnTo>
                  <a:cubicBezTo>
                    <a:pt x="6718300" y="14222"/>
                    <a:pt x="6732526" y="0"/>
                    <a:pt x="6750030" y="0"/>
                  </a:cubicBezTo>
                  <a:close/>
                  <a:moveTo>
                    <a:pt x="881329" y="0"/>
                  </a:moveTo>
                  <a:cubicBezTo>
                    <a:pt x="924520" y="0"/>
                    <a:pt x="967711" y="16474"/>
                    <a:pt x="1000659" y="49421"/>
                  </a:cubicBezTo>
                  <a:lnTo>
                    <a:pt x="982307" y="67782"/>
                  </a:lnTo>
                  <a:cubicBezTo>
                    <a:pt x="926553" y="12002"/>
                    <a:pt x="836106" y="12002"/>
                    <a:pt x="780319" y="67770"/>
                  </a:cubicBezTo>
                  <a:cubicBezTo>
                    <a:pt x="780319" y="67770"/>
                    <a:pt x="762000" y="49421"/>
                    <a:pt x="762000" y="49421"/>
                  </a:cubicBezTo>
                  <a:cubicBezTo>
                    <a:pt x="794948" y="16474"/>
                    <a:pt x="838139" y="0"/>
                    <a:pt x="881329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2" name="Shape 23"/>
            <p:cNvSpPr/>
            <p:nvPr/>
          </p:nvSpPr>
          <p:spPr>
            <a:xfrm>
              <a:off x="18245261" y="6353566"/>
              <a:ext cx="46382" cy="108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18000">
                  <a:srgbClr val="D6B992"/>
                </a:gs>
                <a:gs pos="71000">
                  <a:srgbClr val="D6B992"/>
                </a:gs>
                <a:gs pos="3000">
                  <a:srgbClr val="9D7F5B"/>
                </a:gs>
                <a:gs pos="90000">
                  <a:srgbClr val="9D7F5B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3" name="Shape 24"/>
            <p:cNvSpPr/>
            <p:nvPr/>
          </p:nvSpPr>
          <p:spPr>
            <a:xfrm>
              <a:off x="18223908" y="6353566"/>
              <a:ext cx="23191" cy="108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041"/>
                  </a:lnTo>
                  <a:lnTo>
                    <a:pt x="0" y="559"/>
                  </a:lnTo>
                  <a:cubicBezTo>
                    <a:pt x="0" y="559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0">
                  <a:srgbClr val="9D7F5B"/>
                </a:gs>
                <a:gs pos="100000">
                  <a:srgbClr val="9D7F5B"/>
                </a:gs>
                <a:gs pos="49000">
                  <a:srgbClr val="ECDCAA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4" name="Shape 25"/>
            <p:cNvSpPr/>
            <p:nvPr/>
          </p:nvSpPr>
          <p:spPr>
            <a:xfrm>
              <a:off x="18266614" y="5093736"/>
              <a:ext cx="26590" cy="57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18000">
                  <a:srgbClr val="D6B992"/>
                </a:gs>
                <a:gs pos="71000">
                  <a:srgbClr val="D6B992"/>
                </a:gs>
                <a:gs pos="3000">
                  <a:srgbClr val="9D7F5B"/>
                </a:gs>
                <a:gs pos="90000">
                  <a:srgbClr val="9D7F5B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5" name="Shape 26"/>
            <p:cNvSpPr/>
            <p:nvPr/>
          </p:nvSpPr>
          <p:spPr>
            <a:xfrm>
              <a:off x="18255938" y="5093736"/>
              <a:ext cx="13295" cy="57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0997"/>
                  </a:lnTo>
                  <a:lnTo>
                    <a:pt x="0" y="604"/>
                  </a:lnTo>
                  <a:cubicBezTo>
                    <a:pt x="0" y="604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0">
                  <a:srgbClr val="9D7F5B"/>
                </a:gs>
                <a:gs pos="100000">
                  <a:srgbClr val="9D7F5B"/>
                </a:gs>
                <a:gs pos="49000">
                  <a:srgbClr val="ECDCAA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6" name="Shape 27"/>
            <p:cNvSpPr/>
            <p:nvPr/>
          </p:nvSpPr>
          <p:spPr>
            <a:xfrm>
              <a:off x="18245261" y="7698808"/>
              <a:ext cx="46382" cy="108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18000">
                  <a:srgbClr val="D6B992"/>
                </a:gs>
                <a:gs pos="71000">
                  <a:srgbClr val="D6B992"/>
                </a:gs>
                <a:gs pos="3000">
                  <a:srgbClr val="9D7F5B"/>
                </a:gs>
                <a:gs pos="90000">
                  <a:srgbClr val="9D7F5B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8" name="Shape 28"/>
            <p:cNvSpPr/>
            <p:nvPr/>
          </p:nvSpPr>
          <p:spPr>
            <a:xfrm>
              <a:off x="18223908" y="7698808"/>
              <a:ext cx="23191" cy="108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041"/>
                  </a:lnTo>
                  <a:lnTo>
                    <a:pt x="0" y="559"/>
                  </a:lnTo>
                  <a:cubicBezTo>
                    <a:pt x="0" y="559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0">
                  <a:srgbClr val="9D7F5B"/>
                </a:gs>
                <a:gs pos="100000">
                  <a:srgbClr val="9D7F5B"/>
                </a:gs>
                <a:gs pos="49000">
                  <a:srgbClr val="ECDCAA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9" name="Shape 29"/>
            <p:cNvSpPr/>
            <p:nvPr/>
          </p:nvSpPr>
          <p:spPr>
            <a:xfrm>
              <a:off x="25419887" y="6353566"/>
              <a:ext cx="46382" cy="108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gradFill>
              <a:gsLst>
                <a:gs pos="18000">
                  <a:srgbClr val="D6B992"/>
                </a:gs>
                <a:gs pos="71000">
                  <a:srgbClr val="D6B992"/>
                </a:gs>
                <a:gs pos="3000">
                  <a:srgbClr val="9D7F5B"/>
                </a:gs>
                <a:gs pos="90000">
                  <a:srgbClr val="9D7F5B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0" name="Shape 30"/>
            <p:cNvSpPr/>
            <p:nvPr/>
          </p:nvSpPr>
          <p:spPr>
            <a:xfrm>
              <a:off x="25467142" y="6355146"/>
              <a:ext cx="23191" cy="108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559"/>
                  </a:lnTo>
                  <a:lnTo>
                    <a:pt x="21600" y="21041"/>
                  </a:lnTo>
                  <a:cubicBezTo>
                    <a:pt x="21600" y="21041"/>
                    <a:pt x="0" y="21600"/>
                    <a:pt x="0" y="21600"/>
                  </a:cubicBezTo>
                  <a:close/>
                </a:path>
              </a:pathLst>
            </a:custGeom>
            <a:gradFill>
              <a:gsLst>
                <a:gs pos="0">
                  <a:srgbClr val="9D7F5B"/>
                </a:gs>
                <a:gs pos="100000">
                  <a:srgbClr val="9D7F5B"/>
                </a:gs>
                <a:gs pos="49000">
                  <a:srgbClr val="ECDCAA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1" name="Shape 31"/>
            <p:cNvSpPr/>
            <p:nvPr/>
          </p:nvSpPr>
          <p:spPr>
            <a:xfrm>
              <a:off x="20594097" y="4036760"/>
              <a:ext cx="241079" cy="241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7" y="21600"/>
                    <a:pt x="10801" y="21600"/>
                  </a:cubicBezTo>
                  <a:cubicBezTo>
                    <a:pt x="4836" y="21600"/>
                    <a:pt x="0" y="16765"/>
                    <a:pt x="0" y="10800"/>
                  </a:cubicBezTo>
                  <a:cubicBezTo>
                    <a:pt x="0" y="4835"/>
                    <a:pt x="4836" y="0"/>
                    <a:pt x="10801" y="0"/>
                  </a:cubicBezTo>
                  <a:cubicBezTo>
                    <a:pt x="16767" y="0"/>
                    <a:pt x="21600" y="4835"/>
                    <a:pt x="21600" y="10800"/>
                  </a:cubicBezTo>
                  <a:close/>
                </a:path>
              </a:pathLst>
            </a:custGeom>
            <a:gradFill>
              <a:gsLst>
                <a:gs pos="5000">
                  <a:srgbClr val="222729"/>
                </a:gs>
                <a:gs pos="96010">
                  <a:srgbClr val="7D7F7F"/>
                </a:gs>
              </a:gsLst>
              <a:lin ang="3265368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2" name="Shape 32"/>
            <p:cNvSpPr/>
            <p:nvPr/>
          </p:nvSpPr>
          <p:spPr>
            <a:xfrm>
              <a:off x="20658156" y="4090143"/>
              <a:ext cx="129247" cy="12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4"/>
                    <a:pt x="16767" y="21600"/>
                    <a:pt x="10802" y="21600"/>
                  </a:cubicBezTo>
                  <a:cubicBezTo>
                    <a:pt x="4837" y="21600"/>
                    <a:pt x="0" y="16764"/>
                    <a:pt x="0" y="10801"/>
                  </a:cubicBezTo>
                  <a:cubicBezTo>
                    <a:pt x="0" y="4836"/>
                    <a:pt x="4837" y="0"/>
                    <a:pt x="10802" y="0"/>
                  </a:cubicBezTo>
                  <a:cubicBezTo>
                    <a:pt x="16767" y="0"/>
                    <a:pt x="21600" y="4836"/>
                    <a:pt x="21600" y="10801"/>
                  </a:cubicBezTo>
                  <a:close/>
                </a:path>
              </a:pathLst>
            </a:custGeom>
            <a:solidFill>
              <a:srgbClr val="080A0A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3" name="Shape 33"/>
            <p:cNvSpPr/>
            <p:nvPr/>
          </p:nvSpPr>
          <p:spPr>
            <a:xfrm>
              <a:off x="20668833" y="4100819"/>
              <a:ext cx="111876" cy="11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6" y="21600"/>
                    <a:pt x="0" y="16764"/>
                    <a:pt x="0" y="10800"/>
                  </a:cubicBezTo>
                  <a:cubicBezTo>
                    <a:pt x="0" y="4836"/>
                    <a:pt x="4836" y="0"/>
                    <a:pt x="10800" y="0"/>
                  </a:cubicBezTo>
                  <a:cubicBezTo>
                    <a:pt x="16764" y="0"/>
                    <a:pt x="21600" y="4836"/>
                    <a:pt x="21600" y="10800"/>
                  </a:cubicBezTo>
                  <a:close/>
                </a:path>
              </a:pathLst>
            </a:custGeom>
            <a:gradFill>
              <a:gsLst>
                <a:gs pos="7000">
                  <a:srgbClr val="39669E"/>
                </a:gs>
                <a:gs pos="90979">
                  <a:srgbClr val="294C7E"/>
                </a:gs>
              </a:gsLst>
              <a:lin ang="270000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4" name="Shape 34"/>
            <p:cNvSpPr/>
            <p:nvPr/>
          </p:nvSpPr>
          <p:spPr>
            <a:xfrm>
              <a:off x="21277395" y="4090143"/>
              <a:ext cx="1159539" cy="133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8" y="0"/>
                  </a:moveTo>
                  <a:lnTo>
                    <a:pt x="1242" y="0"/>
                  </a:lnTo>
                  <a:cubicBezTo>
                    <a:pt x="556" y="0"/>
                    <a:pt x="0" y="4835"/>
                    <a:pt x="0" y="10800"/>
                  </a:cubicBezTo>
                  <a:cubicBezTo>
                    <a:pt x="0" y="16765"/>
                    <a:pt x="556" y="21600"/>
                    <a:pt x="1242" y="21600"/>
                  </a:cubicBezTo>
                  <a:lnTo>
                    <a:pt x="20358" y="21600"/>
                  </a:lnTo>
                  <a:cubicBezTo>
                    <a:pt x="21044" y="21600"/>
                    <a:pt x="21600" y="16765"/>
                    <a:pt x="21600" y="10800"/>
                  </a:cubicBezTo>
                  <a:cubicBezTo>
                    <a:pt x="21600" y="4835"/>
                    <a:pt x="21044" y="0"/>
                    <a:pt x="20358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5" name="Shape 35"/>
            <p:cNvSpPr/>
            <p:nvPr/>
          </p:nvSpPr>
          <p:spPr>
            <a:xfrm>
              <a:off x="21277395" y="4100819"/>
              <a:ext cx="1159539" cy="11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8" y="18895"/>
                  </a:moveTo>
                  <a:lnTo>
                    <a:pt x="1242" y="18895"/>
                  </a:lnTo>
                  <a:cubicBezTo>
                    <a:pt x="729" y="18895"/>
                    <a:pt x="311" y="15264"/>
                    <a:pt x="311" y="10800"/>
                  </a:cubicBezTo>
                  <a:cubicBezTo>
                    <a:pt x="311" y="6337"/>
                    <a:pt x="729" y="2705"/>
                    <a:pt x="1242" y="2705"/>
                  </a:cubicBezTo>
                  <a:lnTo>
                    <a:pt x="20358" y="2705"/>
                  </a:lnTo>
                  <a:cubicBezTo>
                    <a:pt x="20871" y="2705"/>
                    <a:pt x="21289" y="6337"/>
                    <a:pt x="21289" y="10800"/>
                  </a:cubicBezTo>
                  <a:cubicBezTo>
                    <a:pt x="21289" y="15264"/>
                    <a:pt x="20871" y="18895"/>
                    <a:pt x="20358" y="18895"/>
                  </a:cubicBezTo>
                  <a:close/>
                  <a:moveTo>
                    <a:pt x="20358" y="0"/>
                  </a:moveTo>
                  <a:lnTo>
                    <a:pt x="1242" y="0"/>
                  </a:lnTo>
                  <a:cubicBezTo>
                    <a:pt x="556" y="0"/>
                    <a:pt x="0" y="4834"/>
                    <a:pt x="0" y="10800"/>
                  </a:cubicBezTo>
                  <a:cubicBezTo>
                    <a:pt x="0" y="16766"/>
                    <a:pt x="556" y="21600"/>
                    <a:pt x="1242" y="21600"/>
                  </a:cubicBezTo>
                  <a:lnTo>
                    <a:pt x="20358" y="21600"/>
                  </a:lnTo>
                  <a:cubicBezTo>
                    <a:pt x="21044" y="21600"/>
                    <a:pt x="21600" y="16766"/>
                    <a:pt x="21600" y="10800"/>
                  </a:cubicBezTo>
                  <a:cubicBezTo>
                    <a:pt x="21600" y="4834"/>
                    <a:pt x="21044" y="0"/>
                    <a:pt x="20358" y="0"/>
                  </a:cubicBezTo>
                  <a:close/>
                </a:path>
              </a:pathLst>
            </a:custGeom>
            <a:gradFill>
              <a:gsLst>
                <a:gs pos="18000">
                  <a:srgbClr val="A38A5C"/>
                </a:gs>
                <a:gs pos="58000">
                  <a:srgbClr val="D6B992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6" name="Shape 36"/>
            <p:cNvSpPr/>
            <p:nvPr/>
          </p:nvSpPr>
          <p:spPr>
            <a:xfrm>
              <a:off x="21277395" y="4090143"/>
              <a:ext cx="1159539" cy="133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8" y="18895"/>
                  </a:moveTo>
                  <a:lnTo>
                    <a:pt x="1242" y="18895"/>
                  </a:lnTo>
                  <a:cubicBezTo>
                    <a:pt x="729" y="18895"/>
                    <a:pt x="311" y="15265"/>
                    <a:pt x="311" y="10800"/>
                  </a:cubicBezTo>
                  <a:cubicBezTo>
                    <a:pt x="311" y="6335"/>
                    <a:pt x="729" y="2705"/>
                    <a:pt x="1242" y="2705"/>
                  </a:cubicBezTo>
                  <a:lnTo>
                    <a:pt x="20358" y="2705"/>
                  </a:lnTo>
                  <a:cubicBezTo>
                    <a:pt x="20871" y="2705"/>
                    <a:pt x="21289" y="6335"/>
                    <a:pt x="21289" y="10800"/>
                  </a:cubicBezTo>
                  <a:cubicBezTo>
                    <a:pt x="21289" y="15265"/>
                    <a:pt x="20871" y="18895"/>
                    <a:pt x="20358" y="18895"/>
                  </a:cubicBezTo>
                  <a:close/>
                  <a:moveTo>
                    <a:pt x="20358" y="0"/>
                  </a:moveTo>
                  <a:lnTo>
                    <a:pt x="1242" y="0"/>
                  </a:lnTo>
                  <a:cubicBezTo>
                    <a:pt x="556" y="0"/>
                    <a:pt x="0" y="4835"/>
                    <a:pt x="0" y="10800"/>
                  </a:cubicBezTo>
                  <a:cubicBezTo>
                    <a:pt x="0" y="16765"/>
                    <a:pt x="556" y="21600"/>
                    <a:pt x="1242" y="21600"/>
                  </a:cubicBezTo>
                  <a:lnTo>
                    <a:pt x="20358" y="21600"/>
                  </a:lnTo>
                  <a:cubicBezTo>
                    <a:pt x="21044" y="21600"/>
                    <a:pt x="21600" y="16765"/>
                    <a:pt x="21600" y="10800"/>
                  </a:cubicBezTo>
                  <a:cubicBezTo>
                    <a:pt x="21600" y="4835"/>
                    <a:pt x="21044" y="0"/>
                    <a:pt x="20358" y="0"/>
                  </a:cubicBezTo>
                  <a:close/>
                </a:path>
              </a:pathLst>
            </a:custGeom>
            <a:gradFill>
              <a:gsLst>
                <a:gs pos="18000">
                  <a:srgbClr val="A38A5C"/>
                </a:gs>
                <a:gs pos="58000">
                  <a:srgbClr val="D6B992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7" name="Shape 37"/>
            <p:cNvSpPr/>
            <p:nvPr/>
          </p:nvSpPr>
          <p:spPr>
            <a:xfrm>
              <a:off x="18287967" y="16528293"/>
              <a:ext cx="116882" cy="21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D6B992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8" name="Oval 237"/>
            <p:cNvSpPr/>
            <p:nvPr/>
          </p:nvSpPr>
          <p:spPr>
            <a:xfrm>
              <a:off x="21720541" y="3713462"/>
              <a:ext cx="146946" cy="146946"/>
            </a:xfrm>
            <a:prstGeom prst="ellipse">
              <a:avLst/>
            </a:prstGeom>
            <a:solidFill>
              <a:srgbClr val="000000"/>
            </a:solidFill>
            <a:ln w="25400" cap="flat">
              <a:noFill/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38100" tIns="38100" rIns="38100" bIns="38100" numCol="1" spcCol="38100" rtlCol="0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650979" y="3635260"/>
            <a:ext cx="1602642" cy="3244514"/>
            <a:chOff x="18223908" y="3214668"/>
            <a:chExt cx="7266425" cy="14710811"/>
          </a:xfrm>
          <a:effectLst>
            <a:reflection blurRad="6350" stA="25000" endPos="15000" dir="5400000" sy="-100000" algn="bl" rotWithShape="0"/>
          </a:effectLst>
        </p:grpSpPr>
        <p:sp>
          <p:nvSpPr>
            <p:cNvPr id="168" name="Shape 6"/>
            <p:cNvSpPr/>
            <p:nvPr/>
          </p:nvSpPr>
          <p:spPr>
            <a:xfrm>
              <a:off x="18287967" y="3225345"/>
              <a:ext cx="7127581" cy="1469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14" y="18917"/>
                  </a:moveTo>
                  <a:lnTo>
                    <a:pt x="1239" y="18917"/>
                  </a:lnTo>
                  <a:lnTo>
                    <a:pt x="1239" y="2586"/>
                  </a:lnTo>
                  <a:lnTo>
                    <a:pt x="20214" y="2586"/>
                  </a:lnTo>
                  <a:cubicBezTo>
                    <a:pt x="20214" y="2586"/>
                    <a:pt x="20214" y="18917"/>
                    <a:pt x="20214" y="18917"/>
                  </a:cubicBezTo>
                  <a:close/>
                  <a:moveTo>
                    <a:pt x="18332" y="0"/>
                  </a:moveTo>
                  <a:lnTo>
                    <a:pt x="3268" y="0"/>
                  </a:lnTo>
                  <a:cubicBezTo>
                    <a:pt x="1466" y="0"/>
                    <a:pt x="0" y="711"/>
                    <a:pt x="0" y="1586"/>
                  </a:cubicBezTo>
                  <a:lnTo>
                    <a:pt x="0" y="20014"/>
                  </a:lnTo>
                  <a:cubicBezTo>
                    <a:pt x="0" y="20889"/>
                    <a:pt x="1466" y="21600"/>
                    <a:pt x="3268" y="21600"/>
                  </a:cubicBezTo>
                  <a:lnTo>
                    <a:pt x="18332" y="21600"/>
                  </a:lnTo>
                  <a:cubicBezTo>
                    <a:pt x="20134" y="21600"/>
                    <a:pt x="21600" y="20889"/>
                    <a:pt x="21600" y="20014"/>
                  </a:cubicBezTo>
                  <a:lnTo>
                    <a:pt x="21600" y="1586"/>
                  </a:lnTo>
                  <a:cubicBezTo>
                    <a:pt x="21600" y="711"/>
                    <a:pt x="20134" y="0"/>
                    <a:pt x="18332" y="0"/>
                  </a:cubicBezTo>
                  <a:close/>
                </a:path>
              </a:pathLst>
            </a:custGeom>
            <a:solidFill>
              <a:srgbClr val="F3DCBF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9" name="Shape 7"/>
            <p:cNvSpPr/>
            <p:nvPr/>
          </p:nvSpPr>
          <p:spPr>
            <a:xfrm>
              <a:off x="18405409" y="3342786"/>
              <a:ext cx="6893836" cy="1445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3" y="19049"/>
                  </a:moveTo>
                  <a:lnTo>
                    <a:pt x="914" y="19049"/>
                  </a:lnTo>
                  <a:lnTo>
                    <a:pt x="914" y="2453"/>
                  </a:lnTo>
                  <a:lnTo>
                    <a:pt x="20533" y="2453"/>
                  </a:lnTo>
                  <a:cubicBezTo>
                    <a:pt x="20533" y="2453"/>
                    <a:pt x="20533" y="19049"/>
                    <a:pt x="20533" y="19049"/>
                  </a:cubicBezTo>
                  <a:close/>
                  <a:moveTo>
                    <a:pt x="18587" y="0"/>
                  </a:moveTo>
                  <a:lnTo>
                    <a:pt x="3013" y="0"/>
                  </a:lnTo>
                  <a:cubicBezTo>
                    <a:pt x="1349" y="0"/>
                    <a:pt x="0" y="643"/>
                    <a:pt x="0" y="1437"/>
                  </a:cubicBezTo>
                  <a:lnTo>
                    <a:pt x="0" y="20163"/>
                  </a:lnTo>
                  <a:cubicBezTo>
                    <a:pt x="0" y="20957"/>
                    <a:pt x="1349" y="21600"/>
                    <a:pt x="3013" y="21600"/>
                  </a:cubicBezTo>
                  <a:lnTo>
                    <a:pt x="18587" y="21600"/>
                  </a:lnTo>
                  <a:cubicBezTo>
                    <a:pt x="20251" y="21600"/>
                    <a:pt x="21600" y="20957"/>
                    <a:pt x="21600" y="20163"/>
                  </a:cubicBezTo>
                  <a:lnTo>
                    <a:pt x="21600" y="1437"/>
                  </a:lnTo>
                  <a:cubicBezTo>
                    <a:pt x="21600" y="643"/>
                    <a:pt x="20251" y="0"/>
                    <a:pt x="18587" y="0"/>
                  </a:cubicBezTo>
                  <a:close/>
                </a:path>
              </a:pathLst>
            </a:custGeom>
            <a:solidFill>
              <a:srgbClr val="F5F6F7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0" name="Shape 8"/>
            <p:cNvSpPr/>
            <p:nvPr/>
          </p:nvSpPr>
          <p:spPr>
            <a:xfrm>
              <a:off x="18490821" y="3428198"/>
              <a:ext cx="6726856" cy="1429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78" y="20273"/>
                  </a:moveTo>
                  <a:cubicBezTo>
                    <a:pt x="21278" y="20921"/>
                    <a:pt x="20158" y="21449"/>
                    <a:pt x="18780" y="21449"/>
                  </a:cubicBezTo>
                  <a:lnTo>
                    <a:pt x="2820" y="21449"/>
                  </a:lnTo>
                  <a:cubicBezTo>
                    <a:pt x="1442" y="21449"/>
                    <a:pt x="322" y="20921"/>
                    <a:pt x="322" y="20273"/>
                  </a:cubicBezTo>
                  <a:lnTo>
                    <a:pt x="322" y="1327"/>
                  </a:lnTo>
                  <a:cubicBezTo>
                    <a:pt x="322" y="679"/>
                    <a:pt x="1442" y="151"/>
                    <a:pt x="2820" y="151"/>
                  </a:cubicBezTo>
                  <a:lnTo>
                    <a:pt x="18780" y="151"/>
                  </a:lnTo>
                  <a:cubicBezTo>
                    <a:pt x="20158" y="151"/>
                    <a:pt x="21278" y="679"/>
                    <a:pt x="21278" y="1327"/>
                  </a:cubicBezTo>
                  <a:cubicBezTo>
                    <a:pt x="21278" y="1327"/>
                    <a:pt x="21278" y="20273"/>
                    <a:pt x="21278" y="20273"/>
                  </a:cubicBezTo>
                  <a:close/>
                  <a:moveTo>
                    <a:pt x="18780" y="0"/>
                  </a:moveTo>
                  <a:lnTo>
                    <a:pt x="2820" y="0"/>
                  </a:lnTo>
                  <a:cubicBezTo>
                    <a:pt x="1265" y="0"/>
                    <a:pt x="0" y="595"/>
                    <a:pt x="0" y="1327"/>
                  </a:cubicBezTo>
                  <a:lnTo>
                    <a:pt x="0" y="20273"/>
                  </a:lnTo>
                  <a:cubicBezTo>
                    <a:pt x="0" y="21005"/>
                    <a:pt x="1265" y="21600"/>
                    <a:pt x="2820" y="21600"/>
                  </a:cubicBezTo>
                  <a:lnTo>
                    <a:pt x="18780" y="21600"/>
                  </a:lnTo>
                  <a:cubicBezTo>
                    <a:pt x="20335" y="21600"/>
                    <a:pt x="21600" y="21005"/>
                    <a:pt x="21600" y="20273"/>
                  </a:cubicBezTo>
                  <a:lnTo>
                    <a:pt x="21600" y="1327"/>
                  </a:lnTo>
                  <a:cubicBezTo>
                    <a:pt x="21600" y="595"/>
                    <a:pt x="20335" y="0"/>
                    <a:pt x="18780" y="0"/>
                  </a:cubicBezTo>
                  <a:close/>
                </a:path>
              </a:pathLst>
            </a:custGeom>
            <a:gradFill>
              <a:gsLst>
                <a:gs pos="4000">
                  <a:srgbClr val="EDE6D8"/>
                </a:gs>
                <a:gs pos="24000">
                  <a:srgbClr val="F5F0E8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8" name="Shape 9"/>
            <p:cNvSpPr/>
            <p:nvPr/>
          </p:nvSpPr>
          <p:spPr>
            <a:xfrm>
              <a:off x="21298748" y="16421528"/>
              <a:ext cx="1118365" cy="111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3" y="1036"/>
                    <a:pt x="20564" y="5408"/>
                    <a:pt x="20564" y="10800"/>
                  </a:cubicBezTo>
                  <a:cubicBezTo>
                    <a:pt x="20564" y="16193"/>
                    <a:pt x="16193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A38A5C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9" name="Shape 10"/>
            <p:cNvSpPr/>
            <p:nvPr/>
          </p:nvSpPr>
          <p:spPr>
            <a:xfrm>
              <a:off x="21341454" y="16421528"/>
              <a:ext cx="914946" cy="36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8" y="6227"/>
                    <a:pt x="20297" y="11195"/>
                  </a:cubicBezTo>
                  <a:lnTo>
                    <a:pt x="21600" y="9940"/>
                  </a:lnTo>
                  <a:cubicBezTo>
                    <a:pt x="19205" y="3808"/>
                    <a:pt x="15872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>
              <a:gsLst>
                <a:gs pos="4000">
                  <a:srgbClr val="A38A5C"/>
                </a:gs>
                <a:gs pos="58000">
                  <a:srgbClr val="ECDCAA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0" name="Shape 11"/>
            <p:cNvSpPr/>
            <p:nvPr/>
          </p:nvSpPr>
          <p:spPr>
            <a:xfrm>
              <a:off x="21715132" y="17435797"/>
              <a:ext cx="392475" cy="10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24" y="0"/>
                  </a:moveTo>
                  <a:cubicBezTo>
                    <a:pt x="16358" y="6931"/>
                    <a:pt x="12100" y="10861"/>
                    <a:pt x="7589" y="10861"/>
                  </a:cubicBezTo>
                  <a:cubicBezTo>
                    <a:pt x="5232" y="10861"/>
                    <a:pt x="2944" y="9787"/>
                    <a:pt x="759" y="7778"/>
                  </a:cubicBezTo>
                  <a:lnTo>
                    <a:pt x="0" y="18164"/>
                  </a:lnTo>
                  <a:cubicBezTo>
                    <a:pt x="2428" y="20403"/>
                    <a:pt x="4971" y="21600"/>
                    <a:pt x="7589" y="21600"/>
                  </a:cubicBezTo>
                  <a:cubicBezTo>
                    <a:pt x="12639" y="21600"/>
                    <a:pt x="17397" y="17153"/>
                    <a:pt x="21600" y="9315"/>
                  </a:cubicBezTo>
                  <a:cubicBezTo>
                    <a:pt x="21600" y="9315"/>
                    <a:pt x="20124" y="0"/>
                    <a:pt x="20124" y="0"/>
                  </a:cubicBezTo>
                  <a:close/>
                </a:path>
              </a:pathLst>
            </a:custGeom>
            <a:gradFill>
              <a:gsLst>
                <a:gs pos="4000">
                  <a:srgbClr val="A38A5C"/>
                </a:gs>
                <a:gs pos="58000">
                  <a:srgbClr val="ECDCAA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1" name="Shape 12"/>
            <p:cNvSpPr/>
            <p:nvPr/>
          </p:nvSpPr>
          <p:spPr>
            <a:xfrm>
              <a:off x="18277291" y="3214668"/>
              <a:ext cx="7146526" cy="1471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88" y="199"/>
                  </a:moveTo>
                  <a:cubicBezTo>
                    <a:pt x="1702" y="199"/>
                    <a:pt x="411" y="827"/>
                    <a:pt x="411" y="1597"/>
                  </a:cubicBezTo>
                  <a:lnTo>
                    <a:pt x="411" y="20003"/>
                  </a:lnTo>
                  <a:cubicBezTo>
                    <a:pt x="411" y="20774"/>
                    <a:pt x="1702" y="21401"/>
                    <a:pt x="3288" y="21401"/>
                  </a:cubicBezTo>
                  <a:lnTo>
                    <a:pt x="18312" y="21401"/>
                  </a:lnTo>
                  <a:cubicBezTo>
                    <a:pt x="19899" y="21401"/>
                    <a:pt x="21190" y="20774"/>
                    <a:pt x="21190" y="20003"/>
                  </a:cubicBezTo>
                  <a:lnTo>
                    <a:pt x="21190" y="1597"/>
                  </a:lnTo>
                  <a:cubicBezTo>
                    <a:pt x="21190" y="827"/>
                    <a:pt x="19899" y="199"/>
                    <a:pt x="18312" y="199"/>
                  </a:cubicBezTo>
                  <a:cubicBezTo>
                    <a:pt x="18312" y="199"/>
                    <a:pt x="3288" y="199"/>
                    <a:pt x="3288" y="199"/>
                  </a:cubicBezTo>
                  <a:close/>
                  <a:moveTo>
                    <a:pt x="18312" y="21428"/>
                  </a:moveTo>
                  <a:lnTo>
                    <a:pt x="3288" y="21428"/>
                  </a:lnTo>
                  <a:cubicBezTo>
                    <a:pt x="1670" y="21428"/>
                    <a:pt x="353" y="20789"/>
                    <a:pt x="353" y="20003"/>
                  </a:cubicBezTo>
                  <a:lnTo>
                    <a:pt x="353" y="1597"/>
                  </a:lnTo>
                  <a:cubicBezTo>
                    <a:pt x="353" y="811"/>
                    <a:pt x="1670" y="172"/>
                    <a:pt x="3288" y="172"/>
                  </a:cubicBezTo>
                  <a:lnTo>
                    <a:pt x="18312" y="172"/>
                  </a:lnTo>
                  <a:cubicBezTo>
                    <a:pt x="19930" y="172"/>
                    <a:pt x="21247" y="811"/>
                    <a:pt x="21247" y="1597"/>
                  </a:cubicBezTo>
                  <a:lnTo>
                    <a:pt x="21247" y="20003"/>
                  </a:lnTo>
                  <a:cubicBezTo>
                    <a:pt x="21247" y="20789"/>
                    <a:pt x="19930" y="21428"/>
                    <a:pt x="18312" y="21428"/>
                  </a:cubicBezTo>
                  <a:close/>
                  <a:moveTo>
                    <a:pt x="3288" y="28"/>
                  </a:moveTo>
                  <a:cubicBezTo>
                    <a:pt x="1507" y="28"/>
                    <a:pt x="57" y="732"/>
                    <a:pt x="57" y="1597"/>
                  </a:cubicBezTo>
                  <a:lnTo>
                    <a:pt x="57" y="20003"/>
                  </a:lnTo>
                  <a:cubicBezTo>
                    <a:pt x="57" y="20868"/>
                    <a:pt x="1507" y="21572"/>
                    <a:pt x="3288" y="21572"/>
                  </a:cubicBezTo>
                  <a:lnTo>
                    <a:pt x="18312" y="21572"/>
                  </a:lnTo>
                  <a:cubicBezTo>
                    <a:pt x="20093" y="21572"/>
                    <a:pt x="21543" y="20868"/>
                    <a:pt x="21543" y="20003"/>
                  </a:cubicBezTo>
                  <a:lnTo>
                    <a:pt x="21543" y="1597"/>
                  </a:lnTo>
                  <a:cubicBezTo>
                    <a:pt x="21543" y="732"/>
                    <a:pt x="20093" y="28"/>
                    <a:pt x="18312" y="28"/>
                  </a:cubicBezTo>
                  <a:cubicBezTo>
                    <a:pt x="18312" y="28"/>
                    <a:pt x="3288" y="28"/>
                    <a:pt x="3288" y="28"/>
                  </a:cubicBezTo>
                  <a:close/>
                  <a:moveTo>
                    <a:pt x="18312" y="21600"/>
                  </a:moveTo>
                  <a:lnTo>
                    <a:pt x="3288" y="21600"/>
                  </a:lnTo>
                  <a:cubicBezTo>
                    <a:pt x="1475" y="21600"/>
                    <a:pt x="0" y="20883"/>
                    <a:pt x="0" y="20003"/>
                  </a:cubicBezTo>
                  <a:lnTo>
                    <a:pt x="0" y="1597"/>
                  </a:lnTo>
                  <a:cubicBezTo>
                    <a:pt x="0" y="717"/>
                    <a:pt x="1475" y="0"/>
                    <a:pt x="3288" y="0"/>
                  </a:cubicBezTo>
                  <a:lnTo>
                    <a:pt x="18312" y="0"/>
                  </a:lnTo>
                  <a:cubicBezTo>
                    <a:pt x="20125" y="0"/>
                    <a:pt x="21600" y="717"/>
                    <a:pt x="21600" y="1597"/>
                  </a:cubicBezTo>
                  <a:lnTo>
                    <a:pt x="21600" y="20003"/>
                  </a:lnTo>
                  <a:cubicBezTo>
                    <a:pt x="21600" y="20883"/>
                    <a:pt x="20125" y="21600"/>
                    <a:pt x="18312" y="21600"/>
                  </a:cubicBezTo>
                  <a:close/>
                </a:path>
              </a:pathLst>
            </a:custGeom>
            <a:solidFill>
              <a:srgbClr val="D6B992">
                <a:alpha val="6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2" name="Freeform 38"/>
            <p:cNvSpPr/>
            <p:nvPr/>
          </p:nvSpPr>
          <p:spPr>
            <a:xfrm>
              <a:off x="18832469" y="5104412"/>
              <a:ext cx="6069982" cy="169787"/>
            </a:xfrm>
            <a:custGeom>
              <a:avLst/>
              <a:gdLst>
                <a:gd name="connsiteX0" fmla="*/ 884246 w 7220398"/>
                <a:gd name="connsiteY0" fmla="*/ 101599 h 201966"/>
                <a:gd name="connsiteX1" fmla="*/ 932171 w 7220398"/>
                <a:gd name="connsiteY1" fmla="*/ 121452 h 201966"/>
                <a:gd name="connsiteX2" fmla="*/ 884273 w 7220398"/>
                <a:gd name="connsiteY2" fmla="*/ 169391 h 201966"/>
                <a:gd name="connsiteX3" fmla="*/ 836321 w 7220398"/>
                <a:gd name="connsiteY3" fmla="*/ 121452 h 201966"/>
                <a:gd name="connsiteX4" fmla="*/ 884246 w 7220398"/>
                <a:gd name="connsiteY4" fmla="*/ 101599 h 201966"/>
                <a:gd name="connsiteX5" fmla="*/ 628020 w 7220398"/>
                <a:gd name="connsiteY5" fmla="*/ 50800 h 201966"/>
                <a:gd name="connsiteX6" fmla="*/ 684541 w 7220398"/>
                <a:gd name="connsiteY6" fmla="*/ 107306 h 201966"/>
                <a:gd name="connsiteX7" fmla="*/ 628020 w 7220398"/>
                <a:gd name="connsiteY7" fmla="*/ 163823 h 201966"/>
                <a:gd name="connsiteX8" fmla="*/ 571500 w 7220398"/>
                <a:gd name="connsiteY8" fmla="*/ 107306 h 201966"/>
                <a:gd name="connsiteX9" fmla="*/ 628020 w 7220398"/>
                <a:gd name="connsiteY9" fmla="*/ 50800 h 201966"/>
                <a:gd name="connsiteX10" fmla="*/ 488318 w 7220398"/>
                <a:gd name="connsiteY10" fmla="*/ 50800 h 201966"/>
                <a:gd name="connsiteX11" fmla="*/ 544837 w 7220398"/>
                <a:gd name="connsiteY11" fmla="*/ 107306 h 201966"/>
                <a:gd name="connsiteX12" fmla="*/ 488318 w 7220398"/>
                <a:gd name="connsiteY12" fmla="*/ 163823 h 201966"/>
                <a:gd name="connsiteX13" fmla="*/ 431800 w 7220398"/>
                <a:gd name="connsiteY13" fmla="*/ 107306 h 201966"/>
                <a:gd name="connsiteX14" fmla="*/ 488318 w 7220398"/>
                <a:gd name="connsiteY14" fmla="*/ 50800 h 201966"/>
                <a:gd name="connsiteX15" fmla="*/ 348620 w 7220398"/>
                <a:gd name="connsiteY15" fmla="*/ 50800 h 201966"/>
                <a:gd name="connsiteX16" fmla="*/ 405141 w 7220398"/>
                <a:gd name="connsiteY16" fmla="*/ 107306 h 201966"/>
                <a:gd name="connsiteX17" fmla="*/ 348620 w 7220398"/>
                <a:gd name="connsiteY17" fmla="*/ 163823 h 201966"/>
                <a:gd name="connsiteX18" fmla="*/ 292100 w 7220398"/>
                <a:gd name="connsiteY18" fmla="*/ 107306 h 201966"/>
                <a:gd name="connsiteX19" fmla="*/ 348620 w 7220398"/>
                <a:gd name="connsiteY19" fmla="*/ 50800 h 201966"/>
                <a:gd name="connsiteX20" fmla="*/ 196222 w 7220398"/>
                <a:gd name="connsiteY20" fmla="*/ 50800 h 201966"/>
                <a:gd name="connsiteX21" fmla="*/ 252713 w 7220398"/>
                <a:gd name="connsiteY21" fmla="*/ 107306 h 201966"/>
                <a:gd name="connsiteX22" fmla="*/ 196222 w 7220398"/>
                <a:gd name="connsiteY22" fmla="*/ 163823 h 201966"/>
                <a:gd name="connsiteX23" fmla="*/ 139700 w 7220398"/>
                <a:gd name="connsiteY23" fmla="*/ 107306 h 201966"/>
                <a:gd name="connsiteX24" fmla="*/ 196222 w 7220398"/>
                <a:gd name="connsiteY24" fmla="*/ 50800 h 201966"/>
                <a:gd name="connsiteX25" fmla="*/ 56517 w 7220398"/>
                <a:gd name="connsiteY25" fmla="*/ 50800 h 201966"/>
                <a:gd name="connsiteX26" fmla="*/ 113013 w 7220398"/>
                <a:gd name="connsiteY26" fmla="*/ 107306 h 201966"/>
                <a:gd name="connsiteX27" fmla="*/ 56517 w 7220398"/>
                <a:gd name="connsiteY27" fmla="*/ 163823 h 201966"/>
                <a:gd name="connsiteX28" fmla="*/ 0 w 7220398"/>
                <a:gd name="connsiteY28" fmla="*/ 107306 h 201966"/>
                <a:gd name="connsiteX29" fmla="*/ 56517 w 7220398"/>
                <a:gd name="connsiteY29" fmla="*/ 50800 h 201966"/>
                <a:gd name="connsiteX30" fmla="*/ 884231 w 7220398"/>
                <a:gd name="connsiteY30" fmla="*/ 50799 h 201966"/>
                <a:gd name="connsiteX31" fmla="*/ 968363 w 7220398"/>
                <a:gd name="connsiteY31" fmla="*/ 85665 h 201966"/>
                <a:gd name="connsiteX32" fmla="*/ 949994 w 7220398"/>
                <a:gd name="connsiteY32" fmla="*/ 104064 h 201966"/>
                <a:gd name="connsiteX33" fmla="*/ 818500 w 7220398"/>
                <a:gd name="connsiteY33" fmla="*/ 104064 h 201966"/>
                <a:gd name="connsiteX34" fmla="*/ 800100 w 7220398"/>
                <a:gd name="connsiteY34" fmla="*/ 85665 h 201966"/>
                <a:gd name="connsiteX35" fmla="*/ 884231 w 7220398"/>
                <a:gd name="connsiteY35" fmla="*/ 50799 h 201966"/>
                <a:gd name="connsiteX36" fmla="*/ 6760660 w 7220398"/>
                <a:gd name="connsiteY36" fmla="*/ 36283 h 201966"/>
                <a:gd name="connsiteX37" fmla="*/ 7080614 w 7220398"/>
                <a:gd name="connsiteY37" fmla="*/ 36283 h 201966"/>
                <a:gd name="connsiteX38" fmla="*/ 7088316 w 7220398"/>
                <a:gd name="connsiteY38" fmla="*/ 43991 h 201966"/>
                <a:gd name="connsiteX39" fmla="*/ 7088316 w 7220398"/>
                <a:gd name="connsiteY39" fmla="*/ 153938 h 201966"/>
                <a:gd name="connsiteX40" fmla="*/ 7080614 w 7220398"/>
                <a:gd name="connsiteY40" fmla="*/ 161645 h 201966"/>
                <a:gd name="connsiteX41" fmla="*/ 6760660 w 7220398"/>
                <a:gd name="connsiteY41" fmla="*/ 161645 h 201966"/>
                <a:gd name="connsiteX42" fmla="*/ 6752944 w 7220398"/>
                <a:gd name="connsiteY42" fmla="*/ 153938 h 201966"/>
                <a:gd name="connsiteX43" fmla="*/ 6752944 w 7220398"/>
                <a:gd name="connsiteY43" fmla="*/ 43991 h 201966"/>
                <a:gd name="connsiteX44" fmla="*/ 6760660 w 7220398"/>
                <a:gd name="connsiteY44" fmla="*/ 36283 h 201966"/>
                <a:gd name="connsiteX45" fmla="*/ 6750030 w 7220398"/>
                <a:gd name="connsiteY45" fmla="*/ 8275 h 201966"/>
                <a:gd name="connsiteX46" fmla="*/ 6726576 w 7220398"/>
                <a:gd name="connsiteY46" fmla="*/ 31726 h 201966"/>
                <a:gd name="connsiteX47" fmla="*/ 6726576 w 7220398"/>
                <a:gd name="connsiteY47" fmla="*/ 170241 h 201966"/>
                <a:gd name="connsiteX48" fmla="*/ 6750030 w 7220398"/>
                <a:gd name="connsiteY48" fmla="*/ 193691 h 201966"/>
                <a:gd name="connsiteX49" fmla="*/ 7153150 w 7220398"/>
                <a:gd name="connsiteY49" fmla="*/ 193691 h 201966"/>
                <a:gd name="connsiteX50" fmla="*/ 7176604 w 7220398"/>
                <a:gd name="connsiteY50" fmla="*/ 170241 h 201966"/>
                <a:gd name="connsiteX51" fmla="*/ 7176604 w 7220398"/>
                <a:gd name="connsiteY51" fmla="*/ 31726 h 201966"/>
                <a:gd name="connsiteX52" fmla="*/ 7153150 w 7220398"/>
                <a:gd name="connsiteY52" fmla="*/ 8275 h 201966"/>
                <a:gd name="connsiteX53" fmla="*/ 6750030 w 7220398"/>
                <a:gd name="connsiteY53" fmla="*/ 0 h 201966"/>
                <a:gd name="connsiteX54" fmla="*/ 7153150 w 7220398"/>
                <a:gd name="connsiteY54" fmla="*/ 0 h 201966"/>
                <a:gd name="connsiteX55" fmla="*/ 7184856 w 7220398"/>
                <a:gd name="connsiteY55" fmla="*/ 31726 h 201966"/>
                <a:gd name="connsiteX56" fmla="*/ 7184856 w 7220398"/>
                <a:gd name="connsiteY56" fmla="*/ 64134 h 201966"/>
                <a:gd name="connsiteX57" fmla="*/ 7220398 w 7220398"/>
                <a:gd name="connsiteY57" fmla="*/ 100983 h 201966"/>
                <a:gd name="connsiteX58" fmla="*/ 7184856 w 7220398"/>
                <a:gd name="connsiteY58" fmla="*/ 137833 h 201966"/>
                <a:gd name="connsiteX59" fmla="*/ 7184856 w 7220398"/>
                <a:gd name="connsiteY59" fmla="*/ 170241 h 201966"/>
                <a:gd name="connsiteX60" fmla="*/ 7153150 w 7220398"/>
                <a:gd name="connsiteY60" fmla="*/ 201966 h 201966"/>
                <a:gd name="connsiteX61" fmla="*/ 6750030 w 7220398"/>
                <a:gd name="connsiteY61" fmla="*/ 201966 h 201966"/>
                <a:gd name="connsiteX62" fmla="*/ 6718300 w 7220398"/>
                <a:gd name="connsiteY62" fmla="*/ 170241 h 201966"/>
                <a:gd name="connsiteX63" fmla="*/ 6718300 w 7220398"/>
                <a:gd name="connsiteY63" fmla="*/ 31726 h 201966"/>
                <a:gd name="connsiteX64" fmla="*/ 6750030 w 7220398"/>
                <a:gd name="connsiteY64" fmla="*/ 0 h 201966"/>
                <a:gd name="connsiteX65" fmla="*/ 881329 w 7220398"/>
                <a:gd name="connsiteY65" fmla="*/ 0 h 201966"/>
                <a:gd name="connsiteX66" fmla="*/ 1000659 w 7220398"/>
                <a:gd name="connsiteY66" fmla="*/ 49421 h 201966"/>
                <a:gd name="connsiteX67" fmla="*/ 982307 w 7220398"/>
                <a:gd name="connsiteY67" fmla="*/ 67782 h 201966"/>
                <a:gd name="connsiteX68" fmla="*/ 780319 w 7220398"/>
                <a:gd name="connsiteY68" fmla="*/ 67770 h 201966"/>
                <a:gd name="connsiteX69" fmla="*/ 762000 w 7220398"/>
                <a:gd name="connsiteY69" fmla="*/ 49421 h 201966"/>
                <a:gd name="connsiteX70" fmla="*/ 881329 w 7220398"/>
                <a:gd name="connsiteY70" fmla="*/ 0 h 20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220398" h="201966">
                  <a:moveTo>
                    <a:pt x="884246" y="101599"/>
                  </a:moveTo>
                  <a:cubicBezTo>
                    <a:pt x="901595" y="101599"/>
                    <a:pt x="918943" y="108217"/>
                    <a:pt x="932171" y="121452"/>
                  </a:cubicBezTo>
                  <a:lnTo>
                    <a:pt x="884273" y="169391"/>
                  </a:lnTo>
                  <a:lnTo>
                    <a:pt x="836321" y="121452"/>
                  </a:lnTo>
                  <a:cubicBezTo>
                    <a:pt x="849549" y="108217"/>
                    <a:pt x="866897" y="101599"/>
                    <a:pt x="884246" y="101599"/>
                  </a:cubicBezTo>
                  <a:close/>
                  <a:moveTo>
                    <a:pt x="628020" y="50800"/>
                  </a:moveTo>
                  <a:cubicBezTo>
                    <a:pt x="659217" y="50800"/>
                    <a:pt x="684541" y="76094"/>
                    <a:pt x="684541" y="107306"/>
                  </a:cubicBezTo>
                  <a:cubicBezTo>
                    <a:pt x="684541" y="138529"/>
                    <a:pt x="659217" y="163823"/>
                    <a:pt x="628020" y="163823"/>
                  </a:cubicBezTo>
                  <a:cubicBezTo>
                    <a:pt x="596798" y="163823"/>
                    <a:pt x="571500" y="138529"/>
                    <a:pt x="571500" y="107306"/>
                  </a:cubicBezTo>
                  <a:cubicBezTo>
                    <a:pt x="571500" y="76094"/>
                    <a:pt x="596798" y="50800"/>
                    <a:pt x="628020" y="50800"/>
                  </a:cubicBezTo>
                  <a:close/>
                  <a:moveTo>
                    <a:pt x="488318" y="50800"/>
                  </a:moveTo>
                  <a:cubicBezTo>
                    <a:pt x="519540" y="50800"/>
                    <a:pt x="544837" y="76094"/>
                    <a:pt x="544837" y="107306"/>
                  </a:cubicBezTo>
                  <a:cubicBezTo>
                    <a:pt x="544837" y="138529"/>
                    <a:pt x="519540" y="163823"/>
                    <a:pt x="488318" y="163823"/>
                  </a:cubicBezTo>
                  <a:cubicBezTo>
                    <a:pt x="457123" y="163823"/>
                    <a:pt x="431800" y="138529"/>
                    <a:pt x="431800" y="107306"/>
                  </a:cubicBezTo>
                  <a:cubicBezTo>
                    <a:pt x="431800" y="76094"/>
                    <a:pt x="457123" y="50800"/>
                    <a:pt x="488318" y="50800"/>
                  </a:cubicBezTo>
                  <a:close/>
                  <a:moveTo>
                    <a:pt x="348620" y="50800"/>
                  </a:moveTo>
                  <a:cubicBezTo>
                    <a:pt x="379817" y="50800"/>
                    <a:pt x="405141" y="76094"/>
                    <a:pt x="405141" y="107306"/>
                  </a:cubicBezTo>
                  <a:cubicBezTo>
                    <a:pt x="405141" y="138529"/>
                    <a:pt x="379817" y="163823"/>
                    <a:pt x="348620" y="163823"/>
                  </a:cubicBezTo>
                  <a:cubicBezTo>
                    <a:pt x="317398" y="163823"/>
                    <a:pt x="292100" y="138529"/>
                    <a:pt x="292100" y="107306"/>
                  </a:cubicBezTo>
                  <a:cubicBezTo>
                    <a:pt x="292100" y="76094"/>
                    <a:pt x="317398" y="50800"/>
                    <a:pt x="348620" y="50800"/>
                  </a:cubicBezTo>
                  <a:close/>
                  <a:moveTo>
                    <a:pt x="196222" y="50800"/>
                  </a:moveTo>
                  <a:cubicBezTo>
                    <a:pt x="227416" y="50800"/>
                    <a:pt x="252713" y="76094"/>
                    <a:pt x="252713" y="107306"/>
                  </a:cubicBezTo>
                  <a:cubicBezTo>
                    <a:pt x="252713" y="138529"/>
                    <a:pt x="227416" y="163823"/>
                    <a:pt x="196222" y="163823"/>
                  </a:cubicBezTo>
                  <a:cubicBezTo>
                    <a:pt x="164971" y="163823"/>
                    <a:pt x="139700" y="138529"/>
                    <a:pt x="139700" y="107306"/>
                  </a:cubicBezTo>
                  <a:cubicBezTo>
                    <a:pt x="139700" y="76094"/>
                    <a:pt x="164971" y="50800"/>
                    <a:pt x="196222" y="50800"/>
                  </a:cubicBezTo>
                  <a:close/>
                  <a:moveTo>
                    <a:pt x="56517" y="50800"/>
                  </a:moveTo>
                  <a:cubicBezTo>
                    <a:pt x="87742" y="50800"/>
                    <a:pt x="113013" y="76094"/>
                    <a:pt x="113013" y="107306"/>
                  </a:cubicBezTo>
                  <a:cubicBezTo>
                    <a:pt x="113013" y="138529"/>
                    <a:pt x="87742" y="163823"/>
                    <a:pt x="56517" y="163823"/>
                  </a:cubicBezTo>
                  <a:cubicBezTo>
                    <a:pt x="25297" y="163823"/>
                    <a:pt x="0" y="138529"/>
                    <a:pt x="0" y="107306"/>
                  </a:cubicBezTo>
                  <a:cubicBezTo>
                    <a:pt x="0" y="76094"/>
                    <a:pt x="25297" y="50800"/>
                    <a:pt x="56517" y="50800"/>
                  </a:cubicBezTo>
                  <a:close/>
                  <a:moveTo>
                    <a:pt x="884231" y="50799"/>
                  </a:moveTo>
                  <a:cubicBezTo>
                    <a:pt x="914686" y="50799"/>
                    <a:pt x="945141" y="62421"/>
                    <a:pt x="968363" y="85665"/>
                  </a:cubicBezTo>
                  <a:lnTo>
                    <a:pt x="949994" y="104064"/>
                  </a:lnTo>
                  <a:cubicBezTo>
                    <a:pt x="913678" y="67746"/>
                    <a:pt x="854785" y="67746"/>
                    <a:pt x="818500" y="104064"/>
                  </a:cubicBezTo>
                  <a:lnTo>
                    <a:pt x="800100" y="85665"/>
                  </a:lnTo>
                  <a:cubicBezTo>
                    <a:pt x="823322" y="62421"/>
                    <a:pt x="853777" y="50799"/>
                    <a:pt x="884231" y="50799"/>
                  </a:cubicBezTo>
                  <a:close/>
                  <a:moveTo>
                    <a:pt x="6760660" y="36283"/>
                  </a:moveTo>
                  <a:lnTo>
                    <a:pt x="7080614" y="36283"/>
                  </a:lnTo>
                  <a:cubicBezTo>
                    <a:pt x="7084854" y="36283"/>
                    <a:pt x="7088316" y="39748"/>
                    <a:pt x="7088316" y="43991"/>
                  </a:cubicBezTo>
                  <a:lnTo>
                    <a:pt x="7088316" y="153938"/>
                  </a:lnTo>
                  <a:cubicBezTo>
                    <a:pt x="7088316" y="158180"/>
                    <a:pt x="7084854" y="161645"/>
                    <a:pt x="7080614" y="161645"/>
                  </a:cubicBezTo>
                  <a:cubicBezTo>
                    <a:pt x="7080614" y="161645"/>
                    <a:pt x="6760660" y="161645"/>
                    <a:pt x="6760660" y="161645"/>
                  </a:cubicBezTo>
                  <a:cubicBezTo>
                    <a:pt x="6756406" y="161645"/>
                    <a:pt x="6752944" y="158180"/>
                    <a:pt x="6752944" y="153938"/>
                  </a:cubicBezTo>
                  <a:lnTo>
                    <a:pt x="6752944" y="43991"/>
                  </a:lnTo>
                  <a:cubicBezTo>
                    <a:pt x="6752944" y="39748"/>
                    <a:pt x="6756406" y="36283"/>
                    <a:pt x="6760660" y="36283"/>
                  </a:cubicBezTo>
                  <a:close/>
                  <a:moveTo>
                    <a:pt x="6750030" y="8275"/>
                  </a:moveTo>
                  <a:cubicBezTo>
                    <a:pt x="6737106" y="8275"/>
                    <a:pt x="6726576" y="18785"/>
                    <a:pt x="6726576" y="31726"/>
                  </a:cubicBezTo>
                  <a:lnTo>
                    <a:pt x="6726576" y="170241"/>
                  </a:lnTo>
                  <a:cubicBezTo>
                    <a:pt x="6726576" y="183172"/>
                    <a:pt x="6737106" y="193691"/>
                    <a:pt x="6750030" y="193691"/>
                  </a:cubicBezTo>
                  <a:lnTo>
                    <a:pt x="7153150" y="193691"/>
                  </a:lnTo>
                  <a:cubicBezTo>
                    <a:pt x="7166098" y="193691"/>
                    <a:pt x="7176604" y="183172"/>
                    <a:pt x="7176604" y="170241"/>
                  </a:cubicBezTo>
                  <a:cubicBezTo>
                    <a:pt x="7176604" y="170241"/>
                    <a:pt x="7176604" y="31726"/>
                    <a:pt x="7176604" y="31726"/>
                  </a:cubicBezTo>
                  <a:cubicBezTo>
                    <a:pt x="7176604" y="18785"/>
                    <a:pt x="7166098" y="8275"/>
                    <a:pt x="7153150" y="8275"/>
                  </a:cubicBezTo>
                  <a:close/>
                  <a:moveTo>
                    <a:pt x="6750030" y="0"/>
                  </a:moveTo>
                  <a:lnTo>
                    <a:pt x="7153150" y="0"/>
                  </a:lnTo>
                  <a:cubicBezTo>
                    <a:pt x="7170630" y="0"/>
                    <a:pt x="7184856" y="14222"/>
                    <a:pt x="7184856" y="31726"/>
                  </a:cubicBezTo>
                  <a:lnTo>
                    <a:pt x="7184856" y="64134"/>
                  </a:lnTo>
                  <a:cubicBezTo>
                    <a:pt x="7204614" y="65031"/>
                    <a:pt x="7220398" y="81030"/>
                    <a:pt x="7220398" y="100983"/>
                  </a:cubicBezTo>
                  <a:cubicBezTo>
                    <a:pt x="7220398" y="120927"/>
                    <a:pt x="7204614" y="136935"/>
                    <a:pt x="7184856" y="137833"/>
                  </a:cubicBezTo>
                  <a:lnTo>
                    <a:pt x="7184856" y="170241"/>
                  </a:lnTo>
                  <a:cubicBezTo>
                    <a:pt x="7184856" y="187744"/>
                    <a:pt x="7170630" y="201966"/>
                    <a:pt x="7153150" y="201966"/>
                  </a:cubicBezTo>
                  <a:lnTo>
                    <a:pt x="6750030" y="201966"/>
                  </a:lnTo>
                  <a:cubicBezTo>
                    <a:pt x="6732526" y="201966"/>
                    <a:pt x="6718300" y="187744"/>
                    <a:pt x="6718300" y="170241"/>
                  </a:cubicBezTo>
                  <a:lnTo>
                    <a:pt x="6718300" y="31726"/>
                  </a:lnTo>
                  <a:cubicBezTo>
                    <a:pt x="6718300" y="14222"/>
                    <a:pt x="6732526" y="0"/>
                    <a:pt x="6750030" y="0"/>
                  </a:cubicBezTo>
                  <a:close/>
                  <a:moveTo>
                    <a:pt x="881329" y="0"/>
                  </a:moveTo>
                  <a:cubicBezTo>
                    <a:pt x="924520" y="0"/>
                    <a:pt x="967711" y="16474"/>
                    <a:pt x="1000659" y="49421"/>
                  </a:cubicBezTo>
                  <a:lnTo>
                    <a:pt x="982307" y="67782"/>
                  </a:lnTo>
                  <a:cubicBezTo>
                    <a:pt x="926553" y="12002"/>
                    <a:pt x="836106" y="12002"/>
                    <a:pt x="780319" y="67770"/>
                  </a:cubicBezTo>
                  <a:cubicBezTo>
                    <a:pt x="780319" y="67770"/>
                    <a:pt x="762000" y="49421"/>
                    <a:pt x="762000" y="49421"/>
                  </a:cubicBezTo>
                  <a:cubicBezTo>
                    <a:pt x="794948" y="16474"/>
                    <a:pt x="838139" y="0"/>
                    <a:pt x="881329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4" name="Shape 23"/>
            <p:cNvSpPr/>
            <p:nvPr/>
          </p:nvSpPr>
          <p:spPr>
            <a:xfrm>
              <a:off x="18245261" y="6353566"/>
              <a:ext cx="46382" cy="108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18000">
                  <a:srgbClr val="D6B992"/>
                </a:gs>
                <a:gs pos="71000">
                  <a:srgbClr val="D6B992"/>
                </a:gs>
                <a:gs pos="3000">
                  <a:srgbClr val="9D7F5B"/>
                </a:gs>
                <a:gs pos="90000">
                  <a:srgbClr val="9D7F5B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5" name="Shape 24"/>
            <p:cNvSpPr/>
            <p:nvPr/>
          </p:nvSpPr>
          <p:spPr>
            <a:xfrm>
              <a:off x="18223908" y="6353566"/>
              <a:ext cx="23191" cy="108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041"/>
                  </a:lnTo>
                  <a:lnTo>
                    <a:pt x="0" y="559"/>
                  </a:lnTo>
                  <a:cubicBezTo>
                    <a:pt x="0" y="559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0">
                  <a:srgbClr val="9D7F5B"/>
                </a:gs>
                <a:gs pos="100000">
                  <a:srgbClr val="9D7F5B"/>
                </a:gs>
                <a:gs pos="49000">
                  <a:srgbClr val="ECDCAA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6" name="Shape 25"/>
            <p:cNvSpPr/>
            <p:nvPr/>
          </p:nvSpPr>
          <p:spPr>
            <a:xfrm>
              <a:off x="18266614" y="5093736"/>
              <a:ext cx="26590" cy="57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18000">
                  <a:srgbClr val="D6B992"/>
                </a:gs>
                <a:gs pos="71000">
                  <a:srgbClr val="D6B992"/>
                </a:gs>
                <a:gs pos="3000">
                  <a:srgbClr val="9D7F5B"/>
                </a:gs>
                <a:gs pos="90000">
                  <a:srgbClr val="9D7F5B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9" name="Shape 26"/>
            <p:cNvSpPr/>
            <p:nvPr/>
          </p:nvSpPr>
          <p:spPr>
            <a:xfrm>
              <a:off x="18255938" y="5093736"/>
              <a:ext cx="13295" cy="57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0997"/>
                  </a:lnTo>
                  <a:lnTo>
                    <a:pt x="0" y="604"/>
                  </a:lnTo>
                  <a:cubicBezTo>
                    <a:pt x="0" y="604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0">
                  <a:srgbClr val="9D7F5B"/>
                </a:gs>
                <a:gs pos="100000">
                  <a:srgbClr val="9D7F5B"/>
                </a:gs>
                <a:gs pos="49000">
                  <a:srgbClr val="ECDCAA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1" name="Shape 27"/>
            <p:cNvSpPr/>
            <p:nvPr/>
          </p:nvSpPr>
          <p:spPr>
            <a:xfrm>
              <a:off x="18245261" y="7698808"/>
              <a:ext cx="46382" cy="108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18000">
                  <a:srgbClr val="D6B992"/>
                </a:gs>
                <a:gs pos="71000">
                  <a:srgbClr val="D6B992"/>
                </a:gs>
                <a:gs pos="3000">
                  <a:srgbClr val="9D7F5B"/>
                </a:gs>
                <a:gs pos="90000">
                  <a:srgbClr val="9D7F5B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2" name="Shape 28"/>
            <p:cNvSpPr/>
            <p:nvPr/>
          </p:nvSpPr>
          <p:spPr>
            <a:xfrm>
              <a:off x="18223908" y="7698808"/>
              <a:ext cx="23191" cy="108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041"/>
                  </a:lnTo>
                  <a:lnTo>
                    <a:pt x="0" y="559"/>
                  </a:lnTo>
                  <a:cubicBezTo>
                    <a:pt x="0" y="559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0">
                  <a:srgbClr val="9D7F5B"/>
                </a:gs>
                <a:gs pos="100000">
                  <a:srgbClr val="9D7F5B"/>
                </a:gs>
                <a:gs pos="49000">
                  <a:srgbClr val="ECDCAA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3" name="Shape 29"/>
            <p:cNvSpPr/>
            <p:nvPr/>
          </p:nvSpPr>
          <p:spPr>
            <a:xfrm>
              <a:off x="25419887" y="6353566"/>
              <a:ext cx="46382" cy="108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gradFill>
              <a:gsLst>
                <a:gs pos="18000">
                  <a:srgbClr val="D6B992"/>
                </a:gs>
                <a:gs pos="71000">
                  <a:srgbClr val="D6B992"/>
                </a:gs>
                <a:gs pos="3000">
                  <a:srgbClr val="9D7F5B"/>
                </a:gs>
                <a:gs pos="90000">
                  <a:srgbClr val="9D7F5B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5" name="Shape 30"/>
            <p:cNvSpPr/>
            <p:nvPr/>
          </p:nvSpPr>
          <p:spPr>
            <a:xfrm>
              <a:off x="25467142" y="6355146"/>
              <a:ext cx="23191" cy="108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559"/>
                  </a:lnTo>
                  <a:lnTo>
                    <a:pt x="21600" y="21041"/>
                  </a:lnTo>
                  <a:cubicBezTo>
                    <a:pt x="21600" y="21041"/>
                    <a:pt x="0" y="21600"/>
                    <a:pt x="0" y="21600"/>
                  </a:cubicBezTo>
                  <a:close/>
                </a:path>
              </a:pathLst>
            </a:custGeom>
            <a:gradFill>
              <a:gsLst>
                <a:gs pos="0">
                  <a:srgbClr val="9D7F5B"/>
                </a:gs>
                <a:gs pos="100000">
                  <a:srgbClr val="9D7F5B"/>
                </a:gs>
                <a:gs pos="49000">
                  <a:srgbClr val="ECDCAA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1" name="Shape 31"/>
            <p:cNvSpPr/>
            <p:nvPr/>
          </p:nvSpPr>
          <p:spPr>
            <a:xfrm>
              <a:off x="20594097" y="4036760"/>
              <a:ext cx="241079" cy="241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7" y="21600"/>
                    <a:pt x="10801" y="21600"/>
                  </a:cubicBezTo>
                  <a:cubicBezTo>
                    <a:pt x="4836" y="21600"/>
                    <a:pt x="0" y="16765"/>
                    <a:pt x="0" y="10800"/>
                  </a:cubicBezTo>
                  <a:cubicBezTo>
                    <a:pt x="0" y="4835"/>
                    <a:pt x="4836" y="0"/>
                    <a:pt x="10801" y="0"/>
                  </a:cubicBezTo>
                  <a:cubicBezTo>
                    <a:pt x="16767" y="0"/>
                    <a:pt x="21600" y="4835"/>
                    <a:pt x="21600" y="10800"/>
                  </a:cubicBezTo>
                  <a:close/>
                </a:path>
              </a:pathLst>
            </a:custGeom>
            <a:gradFill>
              <a:gsLst>
                <a:gs pos="5000">
                  <a:srgbClr val="222729"/>
                </a:gs>
                <a:gs pos="96010">
                  <a:srgbClr val="7D7F7F"/>
                </a:gs>
              </a:gsLst>
              <a:lin ang="3265368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2" name="Shape 32"/>
            <p:cNvSpPr/>
            <p:nvPr/>
          </p:nvSpPr>
          <p:spPr>
            <a:xfrm>
              <a:off x="20658156" y="4090143"/>
              <a:ext cx="129247" cy="12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4"/>
                    <a:pt x="16767" y="21600"/>
                    <a:pt x="10802" y="21600"/>
                  </a:cubicBezTo>
                  <a:cubicBezTo>
                    <a:pt x="4837" y="21600"/>
                    <a:pt x="0" y="16764"/>
                    <a:pt x="0" y="10801"/>
                  </a:cubicBezTo>
                  <a:cubicBezTo>
                    <a:pt x="0" y="4836"/>
                    <a:pt x="4837" y="0"/>
                    <a:pt x="10802" y="0"/>
                  </a:cubicBezTo>
                  <a:cubicBezTo>
                    <a:pt x="16767" y="0"/>
                    <a:pt x="21600" y="4836"/>
                    <a:pt x="21600" y="10801"/>
                  </a:cubicBezTo>
                  <a:close/>
                </a:path>
              </a:pathLst>
            </a:custGeom>
            <a:solidFill>
              <a:srgbClr val="080A0A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3" name="Shape 33"/>
            <p:cNvSpPr/>
            <p:nvPr/>
          </p:nvSpPr>
          <p:spPr>
            <a:xfrm>
              <a:off x="20668833" y="4100819"/>
              <a:ext cx="111876" cy="11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6" y="21600"/>
                    <a:pt x="0" y="16764"/>
                    <a:pt x="0" y="10800"/>
                  </a:cubicBezTo>
                  <a:cubicBezTo>
                    <a:pt x="0" y="4836"/>
                    <a:pt x="4836" y="0"/>
                    <a:pt x="10800" y="0"/>
                  </a:cubicBezTo>
                  <a:cubicBezTo>
                    <a:pt x="16764" y="0"/>
                    <a:pt x="21600" y="4836"/>
                    <a:pt x="21600" y="10800"/>
                  </a:cubicBezTo>
                  <a:close/>
                </a:path>
              </a:pathLst>
            </a:custGeom>
            <a:gradFill>
              <a:gsLst>
                <a:gs pos="7000">
                  <a:srgbClr val="39669E"/>
                </a:gs>
                <a:gs pos="90979">
                  <a:srgbClr val="294C7E"/>
                </a:gs>
              </a:gsLst>
              <a:lin ang="270000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4" name="Shape 34"/>
            <p:cNvSpPr/>
            <p:nvPr/>
          </p:nvSpPr>
          <p:spPr>
            <a:xfrm>
              <a:off x="21277395" y="4090143"/>
              <a:ext cx="1159539" cy="133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8" y="0"/>
                  </a:moveTo>
                  <a:lnTo>
                    <a:pt x="1242" y="0"/>
                  </a:lnTo>
                  <a:cubicBezTo>
                    <a:pt x="556" y="0"/>
                    <a:pt x="0" y="4835"/>
                    <a:pt x="0" y="10800"/>
                  </a:cubicBezTo>
                  <a:cubicBezTo>
                    <a:pt x="0" y="16765"/>
                    <a:pt x="556" y="21600"/>
                    <a:pt x="1242" y="21600"/>
                  </a:cubicBezTo>
                  <a:lnTo>
                    <a:pt x="20358" y="21600"/>
                  </a:lnTo>
                  <a:cubicBezTo>
                    <a:pt x="21044" y="21600"/>
                    <a:pt x="21600" y="16765"/>
                    <a:pt x="21600" y="10800"/>
                  </a:cubicBezTo>
                  <a:cubicBezTo>
                    <a:pt x="21600" y="4835"/>
                    <a:pt x="21044" y="0"/>
                    <a:pt x="20358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5" name="Shape 35"/>
            <p:cNvSpPr/>
            <p:nvPr/>
          </p:nvSpPr>
          <p:spPr>
            <a:xfrm>
              <a:off x="21277395" y="4100819"/>
              <a:ext cx="1159539" cy="11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8" y="18895"/>
                  </a:moveTo>
                  <a:lnTo>
                    <a:pt x="1242" y="18895"/>
                  </a:lnTo>
                  <a:cubicBezTo>
                    <a:pt x="729" y="18895"/>
                    <a:pt x="311" y="15264"/>
                    <a:pt x="311" y="10800"/>
                  </a:cubicBezTo>
                  <a:cubicBezTo>
                    <a:pt x="311" y="6337"/>
                    <a:pt x="729" y="2705"/>
                    <a:pt x="1242" y="2705"/>
                  </a:cubicBezTo>
                  <a:lnTo>
                    <a:pt x="20358" y="2705"/>
                  </a:lnTo>
                  <a:cubicBezTo>
                    <a:pt x="20871" y="2705"/>
                    <a:pt x="21289" y="6337"/>
                    <a:pt x="21289" y="10800"/>
                  </a:cubicBezTo>
                  <a:cubicBezTo>
                    <a:pt x="21289" y="15264"/>
                    <a:pt x="20871" y="18895"/>
                    <a:pt x="20358" y="18895"/>
                  </a:cubicBezTo>
                  <a:close/>
                  <a:moveTo>
                    <a:pt x="20358" y="0"/>
                  </a:moveTo>
                  <a:lnTo>
                    <a:pt x="1242" y="0"/>
                  </a:lnTo>
                  <a:cubicBezTo>
                    <a:pt x="556" y="0"/>
                    <a:pt x="0" y="4834"/>
                    <a:pt x="0" y="10800"/>
                  </a:cubicBezTo>
                  <a:cubicBezTo>
                    <a:pt x="0" y="16766"/>
                    <a:pt x="556" y="21600"/>
                    <a:pt x="1242" y="21600"/>
                  </a:cubicBezTo>
                  <a:lnTo>
                    <a:pt x="20358" y="21600"/>
                  </a:lnTo>
                  <a:cubicBezTo>
                    <a:pt x="21044" y="21600"/>
                    <a:pt x="21600" y="16766"/>
                    <a:pt x="21600" y="10800"/>
                  </a:cubicBezTo>
                  <a:cubicBezTo>
                    <a:pt x="21600" y="4834"/>
                    <a:pt x="21044" y="0"/>
                    <a:pt x="20358" y="0"/>
                  </a:cubicBezTo>
                  <a:close/>
                </a:path>
              </a:pathLst>
            </a:custGeom>
            <a:gradFill>
              <a:gsLst>
                <a:gs pos="18000">
                  <a:srgbClr val="A38A5C"/>
                </a:gs>
                <a:gs pos="58000">
                  <a:srgbClr val="D6B992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6" name="Shape 36"/>
            <p:cNvSpPr/>
            <p:nvPr/>
          </p:nvSpPr>
          <p:spPr>
            <a:xfrm>
              <a:off x="21277395" y="4090143"/>
              <a:ext cx="1159539" cy="133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8" y="18895"/>
                  </a:moveTo>
                  <a:lnTo>
                    <a:pt x="1242" y="18895"/>
                  </a:lnTo>
                  <a:cubicBezTo>
                    <a:pt x="729" y="18895"/>
                    <a:pt x="311" y="15265"/>
                    <a:pt x="311" y="10800"/>
                  </a:cubicBezTo>
                  <a:cubicBezTo>
                    <a:pt x="311" y="6335"/>
                    <a:pt x="729" y="2705"/>
                    <a:pt x="1242" y="2705"/>
                  </a:cubicBezTo>
                  <a:lnTo>
                    <a:pt x="20358" y="2705"/>
                  </a:lnTo>
                  <a:cubicBezTo>
                    <a:pt x="20871" y="2705"/>
                    <a:pt x="21289" y="6335"/>
                    <a:pt x="21289" y="10800"/>
                  </a:cubicBezTo>
                  <a:cubicBezTo>
                    <a:pt x="21289" y="15265"/>
                    <a:pt x="20871" y="18895"/>
                    <a:pt x="20358" y="18895"/>
                  </a:cubicBezTo>
                  <a:close/>
                  <a:moveTo>
                    <a:pt x="20358" y="0"/>
                  </a:moveTo>
                  <a:lnTo>
                    <a:pt x="1242" y="0"/>
                  </a:lnTo>
                  <a:cubicBezTo>
                    <a:pt x="556" y="0"/>
                    <a:pt x="0" y="4835"/>
                    <a:pt x="0" y="10800"/>
                  </a:cubicBezTo>
                  <a:cubicBezTo>
                    <a:pt x="0" y="16765"/>
                    <a:pt x="556" y="21600"/>
                    <a:pt x="1242" y="21600"/>
                  </a:cubicBezTo>
                  <a:lnTo>
                    <a:pt x="20358" y="21600"/>
                  </a:lnTo>
                  <a:cubicBezTo>
                    <a:pt x="21044" y="21600"/>
                    <a:pt x="21600" y="16765"/>
                    <a:pt x="21600" y="10800"/>
                  </a:cubicBezTo>
                  <a:cubicBezTo>
                    <a:pt x="21600" y="4835"/>
                    <a:pt x="21044" y="0"/>
                    <a:pt x="20358" y="0"/>
                  </a:cubicBezTo>
                  <a:close/>
                </a:path>
              </a:pathLst>
            </a:custGeom>
            <a:gradFill>
              <a:gsLst>
                <a:gs pos="18000">
                  <a:srgbClr val="A38A5C"/>
                </a:gs>
                <a:gs pos="58000">
                  <a:srgbClr val="D6B992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7" name="Shape 37"/>
            <p:cNvSpPr/>
            <p:nvPr/>
          </p:nvSpPr>
          <p:spPr>
            <a:xfrm>
              <a:off x="18287967" y="16528293"/>
              <a:ext cx="116882" cy="21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D6B992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3" name="Oval 212"/>
            <p:cNvSpPr/>
            <p:nvPr/>
          </p:nvSpPr>
          <p:spPr>
            <a:xfrm>
              <a:off x="21720541" y="3713462"/>
              <a:ext cx="146946" cy="146946"/>
            </a:xfrm>
            <a:prstGeom prst="ellipse">
              <a:avLst/>
            </a:prstGeom>
            <a:solidFill>
              <a:srgbClr val="000000"/>
            </a:solidFill>
            <a:ln w="25400" cap="flat">
              <a:noFill/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38100" tIns="38100" rIns="38100" bIns="38100" numCol="1" spcCol="38100" rtlCol="0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629729" y="2937401"/>
            <a:ext cx="6756071" cy="3244242"/>
            <a:chOff x="6848105" y="3948874"/>
            <a:chExt cx="6756071" cy="3244242"/>
          </a:xfrm>
        </p:grpSpPr>
        <p:sp>
          <p:nvSpPr>
            <p:cNvPr id="258" name="Freeform 23"/>
            <p:cNvSpPr>
              <a:spLocks noEditPoints="1"/>
            </p:cNvSpPr>
            <p:nvPr/>
          </p:nvSpPr>
          <p:spPr bwMode="auto">
            <a:xfrm>
              <a:off x="6848105" y="3949588"/>
              <a:ext cx="387350" cy="315913"/>
            </a:xfrm>
            <a:custGeom>
              <a:avLst/>
              <a:gdLst>
                <a:gd name="T0" fmla="*/ 88 w 104"/>
                <a:gd name="T1" fmla="*/ 69 h 87"/>
                <a:gd name="T2" fmla="*/ 70 w 104"/>
                <a:gd name="T3" fmla="*/ 87 h 87"/>
                <a:gd name="T4" fmla="*/ 18 w 104"/>
                <a:gd name="T5" fmla="*/ 87 h 87"/>
                <a:gd name="T6" fmla="*/ 0 w 104"/>
                <a:gd name="T7" fmla="*/ 69 h 87"/>
                <a:gd name="T8" fmla="*/ 0 w 104"/>
                <a:gd name="T9" fmla="*/ 18 h 87"/>
                <a:gd name="T10" fmla="*/ 18 w 104"/>
                <a:gd name="T11" fmla="*/ 0 h 87"/>
                <a:gd name="T12" fmla="*/ 70 w 104"/>
                <a:gd name="T13" fmla="*/ 0 h 87"/>
                <a:gd name="T14" fmla="*/ 77 w 104"/>
                <a:gd name="T15" fmla="*/ 1 h 87"/>
                <a:gd name="T16" fmla="*/ 78 w 104"/>
                <a:gd name="T17" fmla="*/ 3 h 87"/>
                <a:gd name="T18" fmla="*/ 78 w 104"/>
                <a:gd name="T19" fmla="*/ 5 h 87"/>
                <a:gd name="T20" fmla="*/ 75 w 104"/>
                <a:gd name="T21" fmla="*/ 8 h 87"/>
                <a:gd name="T22" fmla="*/ 73 w 104"/>
                <a:gd name="T23" fmla="*/ 8 h 87"/>
                <a:gd name="T24" fmla="*/ 73 w 104"/>
                <a:gd name="T25" fmla="*/ 8 h 87"/>
                <a:gd name="T26" fmla="*/ 70 w 104"/>
                <a:gd name="T27" fmla="*/ 8 h 87"/>
                <a:gd name="T28" fmla="*/ 18 w 104"/>
                <a:gd name="T29" fmla="*/ 8 h 87"/>
                <a:gd name="T30" fmla="*/ 8 w 104"/>
                <a:gd name="T31" fmla="*/ 18 h 87"/>
                <a:gd name="T32" fmla="*/ 8 w 104"/>
                <a:gd name="T33" fmla="*/ 69 h 87"/>
                <a:gd name="T34" fmla="*/ 18 w 104"/>
                <a:gd name="T35" fmla="*/ 79 h 87"/>
                <a:gd name="T36" fmla="*/ 70 w 104"/>
                <a:gd name="T37" fmla="*/ 79 h 87"/>
                <a:gd name="T38" fmla="*/ 80 w 104"/>
                <a:gd name="T39" fmla="*/ 69 h 87"/>
                <a:gd name="T40" fmla="*/ 80 w 104"/>
                <a:gd name="T41" fmla="*/ 54 h 87"/>
                <a:gd name="T42" fmla="*/ 80 w 104"/>
                <a:gd name="T43" fmla="*/ 52 h 87"/>
                <a:gd name="T44" fmla="*/ 84 w 104"/>
                <a:gd name="T45" fmla="*/ 48 h 87"/>
                <a:gd name="T46" fmla="*/ 86 w 104"/>
                <a:gd name="T47" fmla="*/ 48 h 87"/>
                <a:gd name="T48" fmla="*/ 87 w 104"/>
                <a:gd name="T49" fmla="*/ 48 h 87"/>
                <a:gd name="T50" fmla="*/ 88 w 104"/>
                <a:gd name="T51" fmla="*/ 50 h 87"/>
                <a:gd name="T52" fmla="*/ 88 w 104"/>
                <a:gd name="T53" fmla="*/ 69 h 87"/>
                <a:gd name="T54" fmla="*/ 52 w 104"/>
                <a:gd name="T55" fmla="*/ 70 h 87"/>
                <a:gd name="T56" fmla="*/ 45 w 104"/>
                <a:gd name="T57" fmla="*/ 70 h 87"/>
                <a:gd name="T58" fmla="*/ 18 w 104"/>
                <a:gd name="T59" fmla="*/ 43 h 87"/>
                <a:gd name="T60" fmla="*/ 18 w 104"/>
                <a:gd name="T61" fmla="*/ 36 h 87"/>
                <a:gd name="T62" fmla="*/ 25 w 104"/>
                <a:gd name="T63" fmla="*/ 29 h 87"/>
                <a:gd name="T64" fmla="*/ 32 w 104"/>
                <a:gd name="T65" fmla="*/ 29 h 87"/>
                <a:gd name="T66" fmla="*/ 48 w 104"/>
                <a:gd name="T67" fmla="*/ 46 h 87"/>
                <a:gd name="T68" fmla="*/ 88 w 104"/>
                <a:gd name="T69" fmla="*/ 5 h 87"/>
                <a:gd name="T70" fmla="*/ 95 w 104"/>
                <a:gd name="T71" fmla="*/ 5 h 87"/>
                <a:gd name="T72" fmla="*/ 102 w 104"/>
                <a:gd name="T73" fmla="*/ 12 h 87"/>
                <a:gd name="T74" fmla="*/ 102 w 104"/>
                <a:gd name="T75" fmla="*/ 19 h 87"/>
                <a:gd name="T76" fmla="*/ 52 w 104"/>
                <a:gd name="T77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87">
                  <a:moveTo>
                    <a:pt x="88" y="69"/>
                  </a:moveTo>
                  <a:cubicBezTo>
                    <a:pt x="88" y="79"/>
                    <a:pt x="80" y="87"/>
                    <a:pt x="70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8" y="87"/>
                    <a:pt x="0" y="79"/>
                    <a:pt x="0" y="6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5" y="0"/>
                    <a:pt x="77" y="1"/>
                  </a:cubicBezTo>
                  <a:cubicBezTo>
                    <a:pt x="78" y="2"/>
                    <a:pt x="78" y="2"/>
                    <a:pt x="78" y="3"/>
                  </a:cubicBezTo>
                  <a:cubicBezTo>
                    <a:pt x="78" y="4"/>
                    <a:pt x="78" y="4"/>
                    <a:pt x="78" y="5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8"/>
                    <a:pt x="71" y="8"/>
                    <a:pt x="7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8"/>
                    <a:pt x="8" y="12"/>
                    <a:pt x="8" y="1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5"/>
                    <a:pt x="13" y="79"/>
                    <a:pt x="18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5" y="79"/>
                    <a:pt x="80" y="75"/>
                    <a:pt x="80" y="69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3"/>
                    <a:pt x="80" y="53"/>
                    <a:pt x="80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5" y="48"/>
                    <a:pt x="85" y="48"/>
                    <a:pt x="86" y="48"/>
                  </a:cubicBezTo>
                  <a:cubicBezTo>
                    <a:pt x="86" y="48"/>
                    <a:pt x="86" y="48"/>
                    <a:pt x="87" y="48"/>
                  </a:cubicBezTo>
                  <a:cubicBezTo>
                    <a:pt x="87" y="48"/>
                    <a:pt x="88" y="49"/>
                    <a:pt x="88" y="50"/>
                  </a:cubicBezTo>
                  <a:lnTo>
                    <a:pt x="88" y="69"/>
                  </a:lnTo>
                  <a:close/>
                  <a:moveTo>
                    <a:pt x="52" y="70"/>
                  </a:moveTo>
                  <a:cubicBezTo>
                    <a:pt x="50" y="72"/>
                    <a:pt x="47" y="72"/>
                    <a:pt x="45" y="7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6" y="41"/>
                    <a:pt x="16" y="38"/>
                    <a:pt x="18" y="36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7"/>
                    <a:pt x="30" y="27"/>
                    <a:pt x="32" y="29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0" y="3"/>
                    <a:pt x="93" y="3"/>
                    <a:pt x="95" y="5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4" y="14"/>
                    <a:pt x="104" y="17"/>
                    <a:pt x="102" y="19"/>
                  </a:cubicBezTo>
                  <a:lnTo>
                    <a:pt x="52" y="70"/>
                  </a:lnTo>
                  <a:close/>
                </a:path>
              </a:pathLst>
            </a:custGeom>
            <a:solidFill>
              <a:srgbClr val="D5D5D5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7378330" y="3948874"/>
              <a:ext cx="45719" cy="3173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7566923" y="4041528"/>
              <a:ext cx="3043498" cy="322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tr-TR" sz="3200" dirty="0" smtClean="0">
                  <a:solidFill>
                    <a:srgbClr val="37CA9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FOTOĞRAF</a:t>
              </a:r>
              <a:endParaRPr lang="en-US" sz="3200" kern="1500" dirty="0">
                <a:solidFill>
                  <a:srgbClr val="37CA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  <p:sp>
          <p:nvSpPr>
            <p:cNvPr id="119" name="Rectangle 256"/>
            <p:cNvSpPr/>
            <p:nvPr/>
          </p:nvSpPr>
          <p:spPr>
            <a:xfrm>
              <a:off x="7501414" y="4595482"/>
              <a:ext cx="3043498" cy="322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tr-T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VİDEO</a:t>
              </a:r>
              <a:endParaRPr lang="en-US" sz="3200" kern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  <p:sp>
          <p:nvSpPr>
            <p:cNvPr id="120" name="Rectangle 256"/>
            <p:cNvSpPr/>
            <p:nvPr/>
          </p:nvSpPr>
          <p:spPr>
            <a:xfrm>
              <a:off x="7520335" y="5178113"/>
              <a:ext cx="3043498" cy="322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tr-TR" sz="32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POSTER</a:t>
              </a:r>
              <a:endParaRPr lang="en-US" sz="3200" kern="15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  <p:sp>
          <p:nvSpPr>
            <p:cNvPr id="121" name="Rectangle 256"/>
            <p:cNvSpPr/>
            <p:nvPr/>
          </p:nvSpPr>
          <p:spPr>
            <a:xfrm>
              <a:off x="7520335" y="5755870"/>
              <a:ext cx="3043498" cy="322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tr-TR" sz="3200" dirty="0">
                  <a:solidFill>
                    <a:srgbClr val="00B6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İNFOGRAFİK</a:t>
              </a:r>
              <a:endParaRPr lang="en-US" sz="3200" kern="1500" dirty="0">
                <a:solidFill>
                  <a:srgbClr val="00B6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  <p:sp>
          <p:nvSpPr>
            <p:cNvPr id="123" name="Rectangle 256"/>
            <p:cNvSpPr/>
            <p:nvPr/>
          </p:nvSpPr>
          <p:spPr>
            <a:xfrm>
              <a:off x="7504502" y="6361232"/>
              <a:ext cx="4651873" cy="325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tr-TR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AÇIK </a:t>
              </a:r>
              <a:r>
                <a:rPr lang="tr-TR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ERİŞİMLİ MAKALE VB. </a:t>
              </a:r>
            </a:p>
          </p:txBody>
        </p:sp>
        <p:sp>
          <p:nvSpPr>
            <p:cNvPr id="124" name="Rectangle 256"/>
            <p:cNvSpPr/>
            <p:nvPr/>
          </p:nvSpPr>
          <p:spPr>
            <a:xfrm>
              <a:off x="7529413" y="6934071"/>
              <a:ext cx="6074763" cy="259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tr-TR" sz="3200" dirty="0" smtClean="0">
                  <a:solidFill>
                    <a:srgbClr val="A0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YARARLI LİNKLER </a:t>
              </a:r>
              <a:r>
                <a:rPr lang="tr-TR" sz="3200" dirty="0">
                  <a:solidFill>
                    <a:srgbClr val="A0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VB.</a:t>
              </a: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6629729" y="3469415"/>
            <a:ext cx="3762317" cy="364367"/>
            <a:chOff x="6848105" y="4522454"/>
            <a:chExt cx="3762317" cy="364367"/>
          </a:xfrm>
        </p:grpSpPr>
        <p:sp>
          <p:nvSpPr>
            <p:cNvPr id="254" name="Freeform 23"/>
            <p:cNvSpPr>
              <a:spLocks noEditPoints="1"/>
            </p:cNvSpPr>
            <p:nvPr/>
          </p:nvSpPr>
          <p:spPr bwMode="auto">
            <a:xfrm>
              <a:off x="6848105" y="4570195"/>
              <a:ext cx="387350" cy="315913"/>
            </a:xfrm>
            <a:custGeom>
              <a:avLst/>
              <a:gdLst>
                <a:gd name="T0" fmla="*/ 88 w 104"/>
                <a:gd name="T1" fmla="*/ 69 h 87"/>
                <a:gd name="T2" fmla="*/ 70 w 104"/>
                <a:gd name="T3" fmla="*/ 87 h 87"/>
                <a:gd name="T4" fmla="*/ 18 w 104"/>
                <a:gd name="T5" fmla="*/ 87 h 87"/>
                <a:gd name="T6" fmla="*/ 0 w 104"/>
                <a:gd name="T7" fmla="*/ 69 h 87"/>
                <a:gd name="T8" fmla="*/ 0 w 104"/>
                <a:gd name="T9" fmla="*/ 18 h 87"/>
                <a:gd name="T10" fmla="*/ 18 w 104"/>
                <a:gd name="T11" fmla="*/ 0 h 87"/>
                <a:gd name="T12" fmla="*/ 70 w 104"/>
                <a:gd name="T13" fmla="*/ 0 h 87"/>
                <a:gd name="T14" fmla="*/ 77 w 104"/>
                <a:gd name="T15" fmla="*/ 1 h 87"/>
                <a:gd name="T16" fmla="*/ 78 w 104"/>
                <a:gd name="T17" fmla="*/ 3 h 87"/>
                <a:gd name="T18" fmla="*/ 78 w 104"/>
                <a:gd name="T19" fmla="*/ 5 h 87"/>
                <a:gd name="T20" fmla="*/ 75 w 104"/>
                <a:gd name="T21" fmla="*/ 8 h 87"/>
                <a:gd name="T22" fmla="*/ 73 w 104"/>
                <a:gd name="T23" fmla="*/ 8 h 87"/>
                <a:gd name="T24" fmla="*/ 73 w 104"/>
                <a:gd name="T25" fmla="*/ 8 h 87"/>
                <a:gd name="T26" fmla="*/ 70 w 104"/>
                <a:gd name="T27" fmla="*/ 8 h 87"/>
                <a:gd name="T28" fmla="*/ 18 w 104"/>
                <a:gd name="T29" fmla="*/ 8 h 87"/>
                <a:gd name="T30" fmla="*/ 8 w 104"/>
                <a:gd name="T31" fmla="*/ 18 h 87"/>
                <a:gd name="T32" fmla="*/ 8 w 104"/>
                <a:gd name="T33" fmla="*/ 69 h 87"/>
                <a:gd name="T34" fmla="*/ 18 w 104"/>
                <a:gd name="T35" fmla="*/ 79 h 87"/>
                <a:gd name="T36" fmla="*/ 70 w 104"/>
                <a:gd name="T37" fmla="*/ 79 h 87"/>
                <a:gd name="T38" fmla="*/ 80 w 104"/>
                <a:gd name="T39" fmla="*/ 69 h 87"/>
                <a:gd name="T40" fmla="*/ 80 w 104"/>
                <a:gd name="T41" fmla="*/ 54 h 87"/>
                <a:gd name="T42" fmla="*/ 80 w 104"/>
                <a:gd name="T43" fmla="*/ 52 h 87"/>
                <a:gd name="T44" fmla="*/ 84 w 104"/>
                <a:gd name="T45" fmla="*/ 48 h 87"/>
                <a:gd name="T46" fmla="*/ 86 w 104"/>
                <a:gd name="T47" fmla="*/ 48 h 87"/>
                <a:gd name="T48" fmla="*/ 87 w 104"/>
                <a:gd name="T49" fmla="*/ 48 h 87"/>
                <a:gd name="T50" fmla="*/ 88 w 104"/>
                <a:gd name="T51" fmla="*/ 50 h 87"/>
                <a:gd name="T52" fmla="*/ 88 w 104"/>
                <a:gd name="T53" fmla="*/ 69 h 87"/>
                <a:gd name="T54" fmla="*/ 52 w 104"/>
                <a:gd name="T55" fmla="*/ 70 h 87"/>
                <a:gd name="T56" fmla="*/ 45 w 104"/>
                <a:gd name="T57" fmla="*/ 70 h 87"/>
                <a:gd name="T58" fmla="*/ 18 w 104"/>
                <a:gd name="T59" fmla="*/ 43 h 87"/>
                <a:gd name="T60" fmla="*/ 18 w 104"/>
                <a:gd name="T61" fmla="*/ 36 h 87"/>
                <a:gd name="T62" fmla="*/ 25 w 104"/>
                <a:gd name="T63" fmla="*/ 29 h 87"/>
                <a:gd name="T64" fmla="*/ 32 w 104"/>
                <a:gd name="T65" fmla="*/ 29 h 87"/>
                <a:gd name="T66" fmla="*/ 48 w 104"/>
                <a:gd name="T67" fmla="*/ 46 h 87"/>
                <a:gd name="T68" fmla="*/ 88 w 104"/>
                <a:gd name="T69" fmla="*/ 5 h 87"/>
                <a:gd name="T70" fmla="*/ 95 w 104"/>
                <a:gd name="T71" fmla="*/ 5 h 87"/>
                <a:gd name="T72" fmla="*/ 102 w 104"/>
                <a:gd name="T73" fmla="*/ 12 h 87"/>
                <a:gd name="T74" fmla="*/ 102 w 104"/>
                <a:gd name="T75" fmla="*/ 19 h 87"/>
                <a:gd name="T76" fmla="*/ 52 w 104"/>
                <a:gd name="T77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87">
                  <a:moveTo>
                    <a:pt x="88" y="69"/>
                  </a:moveTo>
                  <a:cubicBezTo>
                    <a:pt x="88" y="79"/>
                    <a:pt x="80" y="87"/>
                    <a:pt x="70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8" y="87"/>
                    <a:pt x="0" y="79"/>
                    <a:pt x="0" y="6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5" y="0"/>
                    <a:pt x="77" y="1"/>
                  </a:cubicBezTo>
                  <a:cubicBezTo>
                    <a:pt x="78" y="2"/>
                    <a:pt x="78" y="2"/>
                    <a:pt x="78" y="3"/>
                  </a:cubicBezTo>
                  <a:cubicBezTo>
                    <a:pt x="78" y="4"/>
                    <a:pt x="78" y="4"/>
                    <a:pt x="78" y="5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8"/>
                    <a:pt x="71" y="8"/>
                    <a:pt x="7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8"/>
                    <a:pt x="8" y="12"/>
                    <a:pt x="8" y="1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5"/>
                    <a:pt x="13" y="79"/>
                    <a:pt x="18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5" y="79"/>
                    <a:pt x="80" y="75"/>
                    <a:pt x="80" y="69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3"/>
                    <a:pt x="80" y="53"/>
                    <a:pt x="80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5" y="48"/>
                    <a:pt x="85" y="48"/>
                    <a:pt x="86" y="48"/>
                  </a:cubicBezTo>
                  <a:cubicBezTo>
                    <a:pt x="86" y="48"/>
                    <a:pt x="86" y="48"/>
                    <a:pt x="87" y="48"/>
                  </a:cubicBezTo>
                  <a:cubicBezTo>
                    <a:pt x="87" y="48"/>
                    <a:pt x="88" y="49"/>
                    <a:pt x="88" y="50"/>
                  </a:cubicBezTo>
                  <a:lnTo>
                    <a:pt x="88" y="69"/>
                  </a:lnTo>
                  <a:close/>
                  <a:moveTo>
                    <a:pt x="52" y="70"/>
                  </a:moveTo>
                  <a:cubicBezTo>
                    <a:pt x="50" y="72"/>
                    <a:pt x="47" y="72"/>
                    <a:pt x="45" y="7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6" y="41"/>
                    <a:pt x="16" y="38"/>
                    <a:pt x="18" y="36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7"/>
                    <a:pt x="30" y="27"/>
                    <a:pt x="32" y="29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0" y="3"/>
                    <a:pt x="93" y="3"/>
                    <a:pt x="95" y="5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4" y="14"/>
                    <a:pt x="104" y="17"/>
                    <a:pt x="102" y="19"/>
                  </a:cubicBezTo>
                  <a:lnTo>
                    <a:pt x="52" y="70"/>
                  </a:lnTo>
                  <a:close/>
                </a:path>
              </a:pathLst>
            </a:custGeom>
            <a:solidFill>
              <a:srgbClr val="D5D5D5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7378330" y="4569481"/>
              <a:ext cx="45719" cy="3173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7566924" y="4522454"/>
              <a:ext cx="3043498" cy="246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endParaRPr lang="en-US" sz="1000" kern="1500" dirty="0"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6629729" y="4048456"/>
            <a:ext cx="3762316" cy="337288"/>
            <a:chOff x="6848105" y="5143061"/>
            <a:chExt cx="3762316" cy="337288"/>
          </a:xfrm>
        </p:grpSpPr>
        <p:sp>
          <p:nvSpPr>
            <p:cNvPr id="250" name="Freeform 23"/>
            <p:cNvSpPr>
              <a:spLocks noEditPoints="1"/>
            </p:cNvSpPr>
            <p:nvPr/>
          </p:nvSpPr>
          <p:spPr bwMode="auto">
            <a:xfrm>
              <a:off x="6848105" y="5163723"/>
              <a:ext cx="387350" cy="315913"/>
            </a:xfrm>
            <a:custGeom>
              <a:avLst/>
              <a:gdLst>
                <a:gd name="T0" fmla="*/ 88 w 104"/>
                <a:gd name="T1" fmla="*/ 69 h 87"/>
                <a:gd name="T2" fmla="*/ 70 w 104"/>
                <a:gd name="T3" fmla="*/ 87 h 87"/>
                <a:gd name="T4" fmla="*/ 18 w 104"/>
                <a:gd name="T5" fmla="*/ 87 h 87"/>
                <a:gd name="T6" fmla="*/ 0 w 104"/>
                <a:gd name="T7" fmla="*/ 69 h 87"/>
                <a:gd name="T8" fmla="*/ 0 w 104"/>
                <a:gd name="T9" fmla="*/ 18 h 87"/>
                <a:gd name="T10" fmla="*/ 18 w 104"/>
                <a:gd name="T11" fmla="*/ 0 h 87"/>
                <a:gd name="T12" fmla="*/ 70 w 104"/>
                <a:gd name="T13" fmla="*/ 0 h 87"/>
                <a:gd name="T14" fmla="*/ 77 w 104"/>
                <a:gd name="T15" fmla="*/ 1 h 87"/>
                <a:gd name="T16" fmla="*/ 78 w 104"/>
                <a:gd name="T17" fmla="*/ 3 h 87"/>
                <a:gd name="T18" fmla="*/ 78 w 104"/>
                <a:gd name="T19" fmla="*/ 5 h 87"/>
                <a:gd name="T20" fmla="*/ 75 w 104"/>
                <a:gd name="T21" fmla="*/ 8 h 87"/>
                <a:gd name="T22" fmla="*/ 73 w 104"/>
                <a:gd name="T23" fmla="*/ 8 h 87"/>
                <a:gd name="T24" fmla="*/ 73 w 104"/>
                <a:gd name="T25" fmla="*/ 8 h 87"/>
                <a:gd name="T26" fmla="*/ 70 w 104"/>
                <a:gd name="T27" fmla="*/ 8 h 87"/>
                <a:gd name="T28" fmla="*/ 18 w 104"/>
                <a:gd name="T29" fmla="*/ 8 h 87"/>
                <a:gd name="T30" fmla="*/ 8 w 104"/>
                <a:gd name="T31" fmla="*/ 18 h 87"/>
                <a:gd name="T32" fmla="*/ 8 w 104"/>
                <a:gd name="T33" fmla="*/ 69 h 87"/>
                <a:gd name="T34" fmla="*/ 18 w 104"/>
                <a:gd name="T35" fmla="*/ 79 h 87"/>
                <a:gd name="T36" fmla="*/ 70 w 104"/>
                <a:gd name="T37" fmla="*/ 79 h 87"/>
                <a:gd name="T38" fmla="*/ 80 w 104"/>
                <a:gd name="T39" fmla="*/ 69 h 87"/>
                <a:gd name="T40" fmla="*/ 80 w 104"/>
                <a:gd name="T41" fmla="*/ 54 h 87"/>
                <a:gd name="T42" fmla="*/ 80 w 104"/>
                <a:gd name="T43" fmla="*/ 52 h 87"/>
                <a:gd name="T44" fmla="*/ 84 w 104"/>
                <a:gd name="T45" fmla="*/ 48 h 87"/>
                <a:gd name="T46" fmla="*/ 86 w 104"/>
                <a:gd name="T47" fmla="*/ 48 h 87"/>
                <a:gd name="T48" fmla="*/ 87 w 104"/>
                <a:gd name="T49" fmla="*/ 48 h 87"/>
                <a:gd name="T50" fmla="*/ 88 w 104"/>
                <a:gd name="T51" fmla="*/ 50 h 87"/>
                <a:gd name="T52" fmla="*/ 88 w 104"/>
                <a:gd name="T53" fmla="*/ 69 h 87"/>
                <a:gd name="T54" fmla="*/ 52 w 104"/>
                <a:gd name="T55" fmla="*/ 70 h 87"/>
                <a:gd name="T56" fmla="*/ 45 w 104"/>
                <a:gd name="T57" fmla="*/ 70 h 87"/>
                <a:gd name="T58" fmla="*/ 18 w 104"/>
                <a:gd name="T59" fmla="*/ 43 h 87"/>
                <a:gd name="T60" fmla="*/ 18 w 104"/>
                <a:gd name="T61" fmla="*/ 36 h 87"/>
                <a:gd name="T62" fmla="*/ 25 w 104"/>
                <a:gd name="T63" fmla="*/ 29 h 87"/>
                <a:gd name="T64" fmla="*/ 32 w 104"/>
                <a:gd name="T65" fmla="*/ 29 h 87"/>
                <a:gd name="T66" fmla="*/ 48 w 104"/>
                <a:gd name="T67" fmla="*/ 46 h 87"/>
                <a:gd name="T68" fmla="*/ 88 w 104"/>
                <a:gd name="T69" fmla="*/ 5 h 87"/>
                <a:gd name="T70" fmla="*/ 95 w 104"/>
                <a:gd name="T71" fmla="*/ 5 h 87"/>
                <a:gd name="T72" fmla="*/ 102 w 104"/>
                <a:gd name="T73" fmla="*/ 12 h 87"/>
                <a:gd name="T74" fmla="*/ 102 w 104"/>
                <a:gd name="T75" fmla="*/ 19 h 87"/>
                <a:gd name="T76" fmla="*/ 52 w 104"/>
                <a:gd name="T77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87">
                  <a:moveTo>
                    <a:pt x="88" y="69"/>
                  </a:moveTo>
                  <a:cubicBezTo>
                    <a:pt x="88" y="79"/>
                    <a:pt x="80" y="87"/>
                    <a:pt x="70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8" y="87"/>
                    <a:pt x="0" y="79"/>
                    <a:pt x="0" y="6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5" y="0"/>
                    <a:pt x="77" y="1"/>
                  </a:cubicBezTo>
                  <a:cubicBezTo>
                    <a:pt x="78" y="2"/>
                    <a:pt x="78" y="2"/>
                    <a:pt x="78" y="3"/>
                  </a:cubicBezTo>
                  <a:cubicBezTo>
                    <a:pt x="78" y="4"/>
                    <a:pt x="78" y="4"/>
                    <a:pt x="78" y="5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8"/>
                    <a:pt x="71" y="8"/>
                    <a:pt x="7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8"/>
                    <a:pt x="8" y="12"/>
                    <a:pt x="8" y="1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5"/>
                    <a:pt x="13" y="79"/>
                    <a:pt x="18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5" y="79"/>
                    <a:pt x="80" y="75"/>
                    <a:pt x="80" y="69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3"/>
                    <a:pt x="80" y="53"/>
                    <a:pt x="80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5" y="48"/>
                    <a:pt x="85" y="48"/>
                    <a:pt x="86" y="48"/>
                  </a:cubicBezTo>
                  <a:cubicBezTo>
                    <a:pt x="86" y="48"/>
                    <a:pt x="86" y="48"/>
                    <a:pt x="87" y="48"/>
                  </a:cubicBezTo>
                  <a:cubicBezTo>
                    <a:pt x="87" y="48"/>
                    <a:pt x="88" y="49"/>
                    <a:pt x="88" y="50"/>
                  </a:cubicBezTo>
                  <a:lnTo>
                    <a:pt x="88" y="69"/>
                  </a:lnTo>
                  <a:close/>
                  <a:moveTo>
                    <a:pt x="52" y="70"/>
                  </a:moveTo>
                  <a:cubicBezTo>
                    <a:pt x="50" y="72"/>
                    <a:pt x="47" y="72"/>
                    <a:pt x="45" y="7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6" y="41"/>
                    <a:pt x="16" y="38"/>
                    <a:pt x="18" y="36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7"/>
                    <a:pt x="30" y="27"/>
                    <a:pt x="32" y="29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0" y="3"/>
                    <a:pt x="93" y="3"/>
                    <a:pt x="95" y="5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4" y="14"/>
                    <a:pt x="104" y="17"/>
                    <a:pt x="102" y="19"/>
                  </a:cubicBezTo>
                  <a:lnTo>
                    <a:pt x="52" y="70"/>
                  </a:lnTo>
                  <a:close/>
                </a:path>
              </a:pathLst>
            </a:custGeom>
            <a:solidFill>
              <a:srgbClr val="D5D5D5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7378330" y="5163009"/>
              <a:ext cx="45719" cy="3173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566925" y="5143061"/>
              <a:ext cx="3043496" cy="246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tr-TR" sz="1000" kern="1500" dirty="0" smtClean="0"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 </a:t>
              </a:r>
              <a:endParaRPr lang="en-US" sz="1000" kern="1500" dirty="0"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629729" y="4627498"/>
            <a:ext cx="3762318" cy="337288"/>
            <a:chOff x="6848105" y="5763668"/>
            <a:chExt cx="3762318" cy="337288"/>
          </a:xfrm>
        </p:grpSpPr>
        <p:sp>
          <p:nvSpPr>
            <p:cNvPr id="246" name="Freeform 23"/>
            <p:cNvSpPr>
              <a:spLocks noEditPoints="1"/>
            </p:cNvSpPr>
            <p:nvPr/>
          </p:nvSpPr>
          <p:spPr bwMode="auto">
            <a:xfrm>
              <a:off x="6848105" y="5784330"/>
              <a:ext cx="387350" cy="315913"/>
            </a:xfrm>
            <a:custGeom>
              <a:avLst/>
              <a:gdLst>
                <a:gd name="T0" fmla="*/ 88 w 104"/>
                <a:gd name="T1" fmla="*/ 69 h 87"/>
                <a:gd name="T2" fmla="*/ 70 w 104"/>
                <a:gd name="T3" fmla="*/ 87 h 87"/>
                <a:gd name="T4" fmla="*/ 18 w 104"/>
                <a:gd name="T5" fmla="*/ 87 h 87"/>
                <a:gd name="T6" fmla="*/ 0 w 104"/>
                <a:gd name="T7" fmla="*/ 69 h 87"/>
                <a:gd name="T8" fmla="*/ 0 w 104"/>
                <a:gd name="T9" fmla="*/ 18 h 87"/>
                <a:gd name="T10" fmla="*/ 18 w 104"/>
                <a:gd name="T11" fmla="*/ 0 h 87"/>
                <a:gd name="T12" fmla="*/ 70 w 104"/>
                <a:gd name="T13" fmla="*/ 0 h 87"/>
                <a:gd name="T14" fmla="*/ 77 w 104"/>
                <a:gd name="T15" fmla="*/ 1 h 87"/>
                <a:gd name="T16" fmla="*/ 78 w 104"/>
                <a:gd name="T17" fmla="*/ 3 h 87"/>
                <a:gd name="T18" fmla="*/ 78 w 104"/>
                <a:gd name="T19" fmla="*/ 5 h 87"/>
                <a:gd name="T20" fmla="*/ 75 w 104"/>
                <a:gd name="T21" fmla="*/ 8 h 87"/>
                <a:gd name="T22" fmla="*/ 73 w 104"/>
                <a:gd name="T23" fmla="*/ 8 h 87"/>
                <a:gd name="T24" fmla="*/ 73 w 104"/>
                <a:gd name="T25" fmla="*/ 8 h 87"/>
                <a:gd name="T26" fmla="*/ 70 w 104"/>
                <a:gd name="T27" fmla="*/ 8 h 87"/>
                <a:gd name="T28" fmla="*/ 18 w 104"/>
                <a:gd name="T29" fmla="*/ 8 h 87"/>
                <a:gd name="T30" fmla="*/ 8 w 104"/>
                <a:gd name="T31" fmla="*/ 18 h 87"/>
                <a:gd name="T32" fmla="*/ 8 w 104"/>
                <a:gd name="T33" fmla="*/ 69 h 87"/>
                <a:gd name="T34" fmla="*/ 18 w 104"/>
                <a:gd name="T35" fmla="*/ 79 h 87"/>
                <a:gd name="T36" fmla="*/ 70 w 104"/>
                <a:gd name="T37" fmla="*/ 79 h 87"/>
                <a:gd name="T38" fmla="*/ 80 w 104"/>
                <a:gd name="T39" fmla="*/ 69 h 87"/>
                <a:gd name="T40" fmla="*/ 80 w 104"/>
                <a:gd name="T41" fmla="*/ 54 h 87"/>
                <a:gd name="T42" fmla="*/ 80 w 104"/>
                <a:gd name="T43" fmla="*/ 52 h 87"/>
                <a:gd name="T44" fmla="*/ 84 w 104"/>
                <a:gd name="T45" fmla="*/ 48 h 87"/>
                <a:gd name="T46" fmla="*/ 86 w 104"/>
                <a:gd name="T47" fmla="*/ 48 h 87"/>
                <a:gd name="T48" fmla="*/ 87 w 104"/>
                <a:gd name="T49" fmla="*/ 48 h 87"/>
                <a:gd name="T50" fmla="*/ 88 w 104"/>
                <a:gd name="T51" fmla="*/ 50 h 87"/>
                <a:gd name="T52" fmla="*/ 88 w 104"/>
                <a:gd name="T53" fmla="*/ 69 h 87"/>
                <a:gd name="T54" fmla="*/ 52 w 104"/>
                <a:gd name="T55" fmla="*/ 70 h 87"/>
                <a:gd name="T56" fmla="*/ 45 w 104"/>
                <a:gd name="T57" fmla="*/ 70 h 87"/>
                <a:gd name="T58" fmla="*/ 18 w 104"/>
                <a:gd name="T59" fmla="*/ 43 h 87"/>
                <a:gd name="T60" fmla="*/ 18 w 104"/>
                <a:gd name="T61" fmla="*/ 36 h 87"/>
                <a:gd name="T62" fmla="*/ 25 w 104"/>
                <a:gd name="T63" fmla="*/ 29 h 87"/>
                <a:gd name="T64" fmla="*/ 32 w 104"/>
                <a:gd name="T65" fmla="*/ 29 h 87"/>
                <a:gd name="T66" fmla="*/ 48 w 104"/>
                <a:gd name="T67" fmla="*/ 46 h 87"/>
                <a:gd name="T68" fmla="*/ 88 w 104"/>
                <a:gd name="T69" fmla="*/ 5 h 87"/>
                <a:gd name="T70" fmla="*/ 95 w 104"/>
                <a:gd name="T71" fmla="*/ 5 h 87"/>
                <a:gd name="T72" fmla="*/ 102 w 104"/>
                <a:gd name="T73" fmla="*/ 12 h 87"/>
                <a:gd name="T74" fmla="*/ 102 w 104"/>
                <a:gd name="T75" fmla="*/ 19 h 87"/>
                <a:gd name="T76" fmla="*/ 52 w 104"/>
                <a:gd name="T77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87">
                  <a:moveTo>
                    <a:pt x="88" y="69"/>
                  </a:moveTo>
                  <a:cubicBezTo>
                    <a:pt x="88" y="79"/>
                    <a:pt x="80" y="87"/>
                    <a:pt x="70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8" y="87"/>
                    <a:pt x="0" y="79"/>
                    <a:pt x="0" y="6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5" y="0"/>
                    <a:pt x="77" y="1"/>
                  </a:cubicBezTo>
                  <a:cubicBezTo>
                    <a:pt x="78" y="2"/>
                    <a:pt x="78" y="2"/>
                    <a:pt x="78" y="3"/>
                  </a:cubicBezTo>
                  <a:cubicBezTo>
                    <a:pt x="78" y="4"/>
                    <a:pt x="78" y="4"/>
                    <a:pt x="78" y="5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8"/>
                    <a:pt x="71" y="8"/>
                    <a:pt x="7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8"/>
                    <a:pt x="8" y="12"/>
                    <a:pt x="8" y="1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5"/>
                    <a:pt x="13" y="79"/>
                    <a:pt x="18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5" y="79"/>
                    <a:pt x="80" y="75"/>
                    <a:pt x="80" y="69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3"/>
                    <a:pt x="80" y="53"/>
                    <a:pt x="80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5" y="48"/>
                    <a:pt x="85" y="48"/>
                    <a:pt x="86" y="48"/>
                  </a:cubicBezTo>
                  <a:cubicBezTo>
                    <a:pt x="86" y="48"/>
                    <a:pt x="86" y="48"/>
                    <a:pt x="87" y="48"/>
                  </a:cubicBezTo>
                  <a:cubicBezTo>
                    <a:pt x="87" y="48"/>
                    <a:pt x="88" y="49"/>
                    <a:pt x="88" y="50"/>
                  </a:cubicBezTo>
                  <a:lnTo>
                    <a:pt x="88" y="69"/>
                  </a:lnTo>
                  <a:close/>
                  <a:moveTo>
                    <a:pt x="52" y="70"/>
                  </a:moveTo>
                  <a:cubicBezTo>
                    <a:pt x="50" y="72"/>
                    <a:pt x="47" y="72"/>
                    <a:pt x="45" y="7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6" y="41"/>
                    <a:pt x="16" y="38"/>
                    <a:pt x="18" y="36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7"/>
                    <a:pt x="30" y="27"/>
                    <a:pt x="32" y="29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0" y="3"/>
                    <a:pt x="93" y="3"/>
                    <a:pt x="95" y="5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4" y="14"/>
                    <a:pt x="104" y="17"/>
                    <a:pt x="102" y="19"/>
                  </a:cubicBezTo>
                  <a:lnTo>
                    <a:pt x="52" y="70"/>
                  </a:lnTo>
                  <a:close/>
                </a:path>
              </a:pathLst>
            </a:custGeom>
            <a:solidFill>
              <a:srgbClr val="D5D5D5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7378330" y="5783616"/>
              <a:ext cx="45719" cy="3173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7566924" y="5763668"/>
              <a:ext cx="3043499" cy="246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endParaRPr lang="en-US" sz="1000" kern="1500" dirty="0"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sp>
        <p:nvSpPr>
          <p:cNvPr id="263" name="Rectangle 262"/>
          <p:cNvSpPr>
            <a:spLocks/>
          </p:cNvSpPr>
          <p:nvPr/>
        </p:nvSpPr>
        <p:spPr bwMode="auto">
          <a:xfrm>
            <a:off x="7891609" y="1470117"/>
            <a:ext cx="2432812" cy="98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>
              <a:lnSpc>
                <a:spcPts val="1200"/>
              </a:lnSpc>
            </a:pPr>
            <a:r>
              <a:rPr lang="tr-TR" sz="4000" b="1" dirty="0" smtClean="0">
                <a:solidFill>
                  <a:srgbClr val="4085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charset="0"/>
                <a:ea typeface="Lato" charset="0"/>
                <a:cs typeface="Lato" charset="0"/>
                <a:sym typeface="Montserrat-Regular" charset="0"/>
              </a:rPr>
              <a:t>ETİKET</a:t>
            </a:r>
            <a:endParaRPr lang="en-US" sz="4000" b="1" dirty="0">
              <a:solidFill>
                <a:srgbClr val="4085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2250525" y="2104233"/>
            <a:ext cx="3144774" cy="6366528"/>
            <a:chOff x="18223908" y="3214668"/>
            <a:chExt cx="7266425" cy="14710811"/>
          </a:xfrm>
          <a:effectLst>
            <a:reflection blurRad="6350" stA="25000" endPos="15000" dir="5400000" sy="-100000" algn="bl" rotWithShape="0"/>
          </a:effectLst>
        </p:grpSpPr>
        <p:sp>
          <p:nvSpPr>
            <p:cNvPr id="139" name="Shape 6"/>
            <p:cNvSpPr/>
            <p:nvPr/>
          </p:nvSpPr>
          <p:spPr>
            <a:xfrm>
              <a:off x="18287967" y="3225345"/>
              <a:ext cx="7127581" cy="1469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14" y="18917"/>
                  </a:moveTo>
                  <a:lnTo>
                    <a:pt x="1239" y="18917"/>
                  </a:lnTo>
                  <a:lnTo>
                    <a:pt x="1239" y="2586"/>
                  </a:lnTo>
                  <a:lnTo>
                    <a:pt x="20214" y="2586"/>
                  </a:lnTo>
                  <a:cubicBezTo>
                    <a:pt x="20214" y="2586"/>
                    <a:pt x="20214" y="18917"/>
                    <a:pt x="20214" y="18917"/>
                  </a:cubicBezTo>
                  <a:close/>
                  <a:moveTo>
                    <a:pt x="18332" y="0"/>
                  </a:moveTo>
                  <a:lnTo>
                    <a:pt x="3268" y="0"/>
                  </a:lnTo>
                  <a:cubicBezTo>
                    <a:pt x="1466" y="0"/>
                    <a:pt x="0" y="711"/>
                    <a:pt x="0" y="1586"/>
                  </a:cubicBezTo>
                  <a:lnTo>
                    <a:pt x="0" y="20014"/>
                  </a:lnTo>
                  <a:cubicBezTo>
                    <a:pt x="0" y="20889"/>
                    <a:pt x="1466" y="21600"/>
                    <a:pt x="3268" y="21600"/>
                  </a:cubicBezTo>
                  <a:lnTo>
                    <a:pt x="18332" y="21600"/>
                  </a:lnTo>
                  <a:cubicBezTo>
                    <a:pt x="20134" y="21600"/>
                    <a:pt x="21600" y="20889"/>
                    <a:pt x="21600" y="20014"/>
                  </a:cubicBezTo>
                  <a:lnTo>
                    <a:pt x="21600" y="1586"/>
                  </a:lnTo>
                  <a:cubicBezTo>
                    <a:pt x="21600" y="711"/>
                    <a:pt x="20134" y="0"/>
                    <a:pt x="18332" y="0"/>
                  </a:cubicBezTo>
                  <a:close/>
                </a:path>
              </a:pathLst>
            </a:custGeom>
            <a:solidFill>
              <a:srgbClr val="F3DCBF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0" name="Shape 7"/>
            <p:cNvSpPr/>
            <p:nvPr/>
          </p:nvSpPr>
          <p:spPr>
            <a:xfrm>
              <a:off x="18405409" y="3342786"/>
              <a:ext cx="6893836" cy="1445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3" y="19049"/>
                  </a:moveTo>
                  <a:lnTo>
                    <a:pt x="914" y="19049"/>
                  </a:lnTo>
                  <a:lnTo>
                    <a:pt x="914" y="2453"/>
                  </a:lnTo>
                  <a:lnTo>
                    <a:pt x="20533" y="2453"/>
                  </a:lnTo>
                  <a:cubicBezTo>
                    <a:pt x="20533" y="2453"/>
                    <a:pt x="20533" y="19049"/>
                    <a:pt x="20533" y="19049"/>
                  </a:cubicBezTo>
                  <a:close/>
                  <a:moveTo>
                    <a:pt x="18587" y="0"/>
                  </a:moveTo>
                  <a:lnTo>
                    <a:pt x="3013" y="0"/>
                  </a:lnTo>
                  <a:cubicBezTo>
                    <a:pt x="1349" y="0"/>
                    <a:pt x="0" y="643"/>
                    <a:pt x="0" y="1437"/>
                  </a:cubicBezTo>
                  <a:lnTo>
                    <a:pt x="0" y="20163"/>
                  </a:lnTo>
                  <a:cubicBezTo>
                    <a:pt x="0" y="20957"/>
                    <a:pt x="1349" y="21600"/>
                    <a:pt x="3013" y="21600"/>
                  </a:cubicBezTo>
                  <a:lnTo>
                    <a:pt x="18587" y="21600"/>
                  </a:lnTo>
                  <a:cubicBezTo>
                    <a:pt x="20251" y="21600"/>
                    <a:pt x="21600" y="20957"/>
                    <a:pt x="21600" y="20163"/>
                  </a:cubicBezTo>
                  <a:lnTo>
                    <a:pt x="21600" y="1437"/>
                  </a:lnTo>
                  <a:cubicBezTo>
                    <a:pt x="21600" y="643"/>
                    <a:pt x="20251" y="0"/>
                    <a:pt x="18587" y="0"/>
                  </a:cubicBezTo>
                  <a:close/>
                </a:path>
              </a:pathLst>
            </a:custGeom>
            <a:solidFill>
              <a:srgbClr val="F5F6F7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1" name="Shape 8"/>
            <p:cNvSpPr/>
            <p:nvPr/>
          </p:nvSpPr>
          <p:spPr>
            <a:xfrm>
              <a:off x="18490821" y="3428198"/>
              <a:ext cx="6726856" cy="1429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78" y="20273"/>
                  </a:moveTo>
                  <a:cubicBezTo>
                    <a:pt x="21278" y="20921"/>
                    <a:pt x="20158" y="21449"/>
                    <a:pt x="18780" y="21449"/>
                  </a:cubicBezTo>
                  <a:lnTo>
                    <a:pt x="2820" y="21449"/>
                  </a:lnTo>
                  <a:cubicBezTo>
                    <a:pt x="1442" y="21449"/>
                    <a:pt x="322" y="20921"/>
                    <a:pt x="322" y="20273"/>
                  </a:cubicBezTo>
                  <a:lnTo>
                    <a:pt x="322" y="1327"/>
                  </a:lnTo>
                  <a:cubicBezTo>
                    <a:pt x="322" y="679"/>
                    <a:pt x="1442" y="151"/>
                    <a:pt x="2820" y="151"/>
                  </a:cubicBezTo>
                  <a:lnTo>
                    <a:pt x="18780" y="151"/>
                  </a:lnTo>
                  <a:cubicBezTo>
                    <a:pt x="20158" y="151"/>
                    <a:pt x="21278" y="679"/>
                    <a:pt x="21278" y="1327"/>
                  </a:cubicBezTo>
                  <a:cubicBezTo>
                    <a:pt x="21278" y="1327"/>
                    <a:pt x="21278" y="20273"/>
                    <a:pt x="21278" y="20273"/>
                  </a:cubicBezTo>
                  <a:close/>
                  <a:moveTo>
                    <a:pt x="18780" y="0"/>
                  </a:moveTo>
                  <a:lnTo>
                    <a:pt x="2820" y="0"/>
                  </a:lnTo>
                  <a:cubicBezTo>
                    <a:pt x="1265" y="0"/>
                    <a:pt x="0" y="595"/>
                    <a:pt x="0" y="1327"/>
                  </a:cubicBezTo>
                  <a:lnTo>
                    <a:pt x="0" y="20273"/>
                  </a:lnTo>
                  <a:cubicBezTo>
                    <a:pt x="0" y="21005"/>
                    <a:pt x="1265" y="21600"/>
                    <a:pt x="2820" y="21600"/>
                  </a:cubicBezTo>
                  <a:lnTo>
                    <a:pt x="18780" y="21600"/>
                  </a:lnTo>
                  <a:cubicBezTo>
                    <a:pt x="20335" y="21600"/>
                    <a:pt x="21600" y="21005"/>
                    <a:pt x="21600" y="20273"/>
                  </a:cubicBezTo>
                  <a:lnTo>
                    <a:pt x="21600" y="1327"/>
                  </a:lnTo>
                  <a:cubicBezTo>
                    <a:pt x="21600" y="595"/>
                    <a:pt x="20335" y="0"/>
                    <a:pt x="18780" y="0"/>
                  </a:cubicBezTo>
                  <a:close/>
                </a:path>
              </a:pathLst>
            </a:custGeom>
            <a:gradFill>
              <a:gsLst>
                <a:gs pos="4000">
                  <a:srgbClr val="EDE6D8"/>
                </a:gs>
                <a:gs pos="24000">
                  <a:srgbClr val="F5F0E8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2" name="Shape 9"/>
            <p:cNvSpPr/>
            <p:nvPr/>
          </p:nvSpPr>
          <p:spPr>
            <a:xfrm>
              <a:off x="21298748" y="16421528"/>
              <a:ext cx="1118365" cy="111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3" y="1036"/>
                    <a:pt x="20564" y="5408"/>
                    <a:pt x="20564" y="10800"/>
                  </a:cubicBezTo>
                  <a:cubicBezTo>
                    <a:pt x="20564" y="16193"/>
                    <a:pt x="16193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A38A5C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3" name="Shape 10"/>
            <p:cNvSpPr/>
            <p:nvPr/>
          </p:nvSpPr>
          <p:spPr>
            <a:xfrm>
              <a:off x="21341454" y="16421528"/>
              <a:ext cx="914946" cy="36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8" y="6227"/>
                    <a:pt x="20297" y="11195"/>
                  </a:cubicBezTo>
                  <a:lnTo>
                    <a:pt x="21600" y="9940"/>
                  </a:lnTo>
                  <a:cubicBezTo>
                    <a:pt x="19205" y="3808"/>
                    <a:pt x="15872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>
              <a:gsLst>
                <a:gs pos="4000">
                  <a:srgbClr val="A38A5C"/>
                </a:gs>
                <a:gs pos="58000">
                  <a:srgbClr val="ECDCAA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4" name="Shape 11"/>
            <p:cNvSpPr/>
            <p:nvPr/>
          </p:nvSpPr>
          <p:spPr>
            <a:xfrm>
              <a:off x="21715132" y="17435797"/>
              <a:ext cx="392475" cy="10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24" y="0"/>
                  </a:moveTo>
                  <a:cubicBezTo>
                    <a:pt x="16358" y="6931"/>
                    <a:pt x="12100" y="10861"/>
                    <a:pt x="7589" y="10861"/>
                  </a:cubicBezTo>
                  <a:cubicBezTo>
                    <a:pt x="5232" y="10861"/>
                    <a:pt x="2944" y="9787"/>
                    <a:pt x="759" y="7778"/>
                  </a:cubicBezTo>
                  <a:lnTo>
                    <a:pt x="0" y="18164"/>
                  </a:lnTo>
                  <a:cubicBezTo>
                    <a:pt x="2428" y="20403"/>
                    <a:pt x="4971" y="21600"/>
                    <a:pt x="7589" y="21600"/>
                  </a:cubicBezTo>
                  <a:cubicBezTo>
                    <a:pt x="12639" y="21600"/>
                    <a:pt x="17397" y="17153"/>
                    <a:pt x="21600" y="9315"/>
                  </a:cubicBezTo>
                  <a:cubicBezTo>
                    <a:pt x="21600" y="9315"/>
                    <a:pt x="20124" y="0"/>
                    <a:pt x="20124" y="0"/>
                  </a:cubicBezTo>
                  <a:close/>
                </a:path>
              </a:pathLst>
            </a:custGeom>
            <a:gradFill>
              <a:gsLst>
                <a:gs pos="4000">
                  <a:srgbClr val="A38A5C"/>
                </a:gs>
                <a:gs pos="58000">
                  <a:srgbClr val="ECDCAA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5" name="Shape 12"/>
            <p:cNvSpPr/>
            <p:nvPr/>
          </p:nvSpPr>
          <p:spPr>
            <a:xfrm>
              <a:off x="18277291" y="3214668"/>
              <a:ext cx="7146526" cy="1471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88" y="199"/>
                  </a:moveTo>
                  <a:cubicBezTo>
                    <a:pt x="1702" y="199"/>
                    <a:pt x="411" y="827"/>
                    <a:pt x="411" y="1597"/>
                  </a:cubicBezTo>
                  <a:lnTo>
                    <a:pt x="411" y="20003"/>
                  </a:lnTo>
                  <a:cubicBezTo>
                    <a:pt x="411" y="20774"/>
                    <a:pt x="1702" y="21401"/>
                    <a:pt x="3288" y="21401"/>
                  </a:cubicBezTo>
                  <a:lnTo>
                    <a:pt x="18312" y="21401"/>
                  </a:lnTo>
                  <a:cubicBezTo>
                    <a:pt x="19899" y="21401"/>
                    <a:pt x="21190" y="20774"/>
                    <a:pt x="21190" y="20003"/>
                  </a:cubicBezTo>
                  <a:lnTo>
                    <a:pt x="21190" y="1597"/>
                  </a:lnTo>
                  <a:cubicBezTo>
                    <a:pt x="21190" y="827"/>
                    <a:pt x="19899" y="199"/>
                    <a:pt x="18312" y="199"/>
                  </a:cubicBezTo>
                  <a:cubicBezTo>
                    <a:pt x="18312" y="199"/>
                    <a:pt x="3288" y="199"/>
                    <a:pt x="3288" y="199"/>
                  </a:cubicBezTo>
                  <a:close/>
                  <a:moveTo>
                    <a:pt x="18312" y="21428"/>
                  </a:moveTo>
                  <a:lnTo>
                    <a:pt x="3288" y="21428"/>
                  </a:lnTo>
                  <a:cubicBezTo>
                    <a:pt x="1670" y="21428"/>
                    <a:pt x="353" y="20789"/>
                    <a:pt x="353" y="20003"/>
                  </a:cubicBezTo>
                  <a:lnTo>
                    <a:pt x="353" y="1597"/>
                  </a:lnTo>
                  <a:cubicBezTo>
                    <a:pt x="353" y="811"/>
                    <a:pt x="1670" y="172"/>
                    <a:pt x="3288" y="172"/>
                  </a:cubicBezTo>
                  <a:lnTo>
                    <a:pt x="18312" y="172"/>
                  </a:lnTo>
                  <a:cubicBezTo>
                    <a:pt x="19930" y="172"/>
                    <a:pt x="21247" y="811"/>
                    <a:pt x="21247" y="1597"/>
                  </a:cubicBezTo>
                  <a:lnTo>
                    <a:pt x="21247" y="20003"/>
                  </a:lnTo>
                  <a:cubicBezTo>
                    <a:pt x="21247" y="20789"/>
                    <a:pt x="19930" y="21428"/>
                    <a:pt x="18312" y="21428"/>
                  </a:cubicBezTo>
                  <a:close/>
                  <a:moveTo>
                    <a:pt x="3288" y="28"/>
                  </a:moveTo>
                  <a:cubicBezTo>
                    <a:pt x="1507" y="28"/>
                    <a:pt x="57" y="732"/>
                    <a:pt x="57" y="1597"/>
                  </a:cubicBezTo>
                  <a:lnTo>
                    <a:pt x="57" y="20003"/>
                  </a:lnTo>
                  <a:cubicBezTo>
                    <a:pt x="57" y="20868"/>
                    <a:pt x="1507" y="21572"/>
                    <a:pt x="3288" y="21572"/>
                  </a:cubicBezTo>
                  <a:lnTo>
                    <a:pt x="18312" y="21572"/>
                  </a:lnTo>
                  <a:cubicBezTo>
                    <a:pt x="20093" y="21572"/>
                    <a:pt x="21543" y="20868"/>
                    <a:pt x="21543" y="20003"/>
                  </a:cubicBezTo>
                  <a:lnTo>
                    <a:pt x="21543" y="1597"/>
                  </a:lnTo>
                  <a:cubicBezTo>
                    <a:pt x="21543" y="732"/>
                    <a:pt x="20093" y="28"/>
                    <a:pt x="18312" y="28"/>
                  </a:cubicBezTo>
                  <a:cubicBezTo>
                    <a:pt x="18312" y="28"/>
                    <a:pt x="3288" y="28"/>
                    <a:pt x="3288" y="28"/>
                  </a:cubicBezTo>
                  <a:close/>
                  <a:moveTo>
                    <a:pt x="18312" y="21600"/>
                  </a:moveTo>
                  <a:lnTo>
                    <a:pt x="3288" y="21600"/>
                  </a:lnTo>
                  <a:cubicBezTo>
                    <a:pt x="1475" y="21600"/>
                    <a:pt x="0" y="20883"/>
                    <a:pt x="0" y="20003"/>
                  </a:cubicBezTo>
                  <a:lnTo>
                    <a:pt x="0" y="1597"/>
                  </a:lnTo>
                  <a:cubicBezTo>
                    <a:pt x="0" y="717"/>
                    <a:pt x="1475" y="0"/>
                    <a:pt x="3288" y="0"/>
                  </a:cubicBezTo>
                  <a:lnTo>
                    <a:pt x="18312" y="0"/>
                  </a:lnTo>
                  <a:cubicBezTo>
                    <a:pt x="20125" y="0"/>
                    <a:pt x="21600" y="717"/>
                    <a:pt x="21600" y="1597"/>
                  </a:cubicBezTo>
                  <a:lnTo>
                    <a:pt x="21600" y="20003"/>
                  </a:lnTo>
                  <a:cubicBezTo>
                    <a:pt x="21600" y="20883"/>
                    <a:pt x="20125" y="21600"/>
                    <a:pt x="18312" y="21600"/>
                  </a:cubicBezTo>
                  <a:close/>
                </a:path>
              </a:pathLst>
            </a:custGeom>
            <a:solidFill>
              <a:srgbClr val="D6B992">
                <a:alpha val="6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6" name="Freeform 13"/>
            <p:cNvSpPr/>
            <p:nvPr/>
          </p:nvSpPr>
          <p:spPr>
            <a:xfrm>
              <a:off x="18832469" y="5104412"/>
              <a:ext cx="6069982" cy="169787"/>
            </a:xfrm>
            <a:custGeom>
              <a:avLst/>
              <a:gdLst>
                <a:gd name="connsiteX0" fmla="*/ 884246 w 7220398"/>
                <a:gd name="connsiteY0" fmla="*/ 101599 h 201966"/>
                <a:gd name="connsiteX1" fmla="*/ 932171 w 7220398"/>
                <a:gd name="connsiteY1" fmla="*/ 121452 h 201966"/>
                <a:gd name="connsiteX2" fmla="*/ 884273 w 7220398"/>
                <a:gd name="connsiteY2" fmla="*/ 169391 h 201966"/>
                <a:gd name="connsiteX3" fmla="*/ 836321 w 7220398"/>
                <a:gd name="connsiteY3" fmla="*/ 121452 h 201966"/>
                <a:gd name="connsiteX4" fmla="*/ 884246 w 7220398"/>
                <a:gd name="connsiteY4" fmla="*/ 101599 h 201966"/>
                <a:gd name="connsiteX5" fmla="*/ 628020 w 7220398"/>
                <a:gd name="connsiteY5" fmla="*/ 50800 h 201966"/>
                <a:gd name="connsiteX6" fmla="*/ 684541 w 7220398"/>
                <a:gd name="connsiteY6" fmla="*/ 107306 h 201966"/>
                <a:gd name="connsiteX7" fmla="*/ 628020 w 7220398"/>
                <a:gd name="connsiteY7" fmla="*/ 163823 h 201966"/>
                <a:gd name="connsiteX8" fmla="*/ 571500 w 7220398"/>
                <a:gd name="connsiteY8" fmla="*/ 107306 h 201966"/>
                <a:gd name="connsiteX9" fmla="*/ 628020 w 7220398"/>
                <a:gd name="connsiteY9" fmla="*/ 50800 h 201966"/>
                <a:gd name="connsiteX10" fmla="*/ 488318 w 7220398"/>
                <a:gd name="connsiteY10" fmla="*/ 50800 h 201966"/>
                <a:gd name="connsiteX11" fmla="*/ 544837 w 7220398"/>
                <a:gd name="connsiteY11" fmla="*/ 107306 h 201966"/>
                <a:gd name="connsiteX12" fmla="*/ 488318 w 7220398"/>
                <a:gd name="connsiteY12" fmla="*/ 163823 h 201966"/>
                <a:gd name="connsiteX13" fmla="*/ 431800 w 7220398"/>
                <a:gd name="connsiteY13" fmla="*/ 107306 h 201966"/>
                <a:gd name="connsiteX14" fmla="*/ 488318 w 7220398"/>
                <a:gd name="connsiteY14" fmla="*/ 50800 h 201966"/>
                <a:gd name="connsiteX15" fmla="*/ 348620 w 7220398"/>
                <a:gd name="connsiteY15" fmla="*/ 50800 h 201966"/>
                <a:gd name="connsiteX16" fmla="*/ 405141 w 7220398"/>
                <a:gd name="connsiteY16" fmla="*/ 107306 h 201966"/>
                <a:gd name="connsiteX17" fmla="*/ 348620 w 7220398"/>
                <a:gd name="connsiteY17" fmla="*/ 163823 h 201966"/>
                <a:gd name="connsiteX18" fmla="*/ 292100 w 7220398"/>
                <a:gd name="connsiteY18" fmla="*/ 107306 h 201966"/>
                <a:gd name="connsiteX19" fmla="*/ 348620 w 7220398"/>
                <a:gd name="connsiteY19" fmla="*/ 50800 h 201966"/>
                <a:gd name="connsiteX20" fmla="*/ 196222 w 7220398"/>
                <a:gd name="connsiteY20" fmla="*/ 50800 h 201966"/>
                <a:gd name="connsiteX21" fmla="*/ 252713 w 7220398"/>
                <a:gd name="connsiteY21" fmla="*/ 107306 h 201966"/>
                <a:gd name="connsiteX22" fmla="*/ 196222 w 7220398"/>
                <a:gd name="connsiteY22" fmla="*/ 163823 h 201966"/>
                <a:gd name="connsiteX23" fmla="*/ 139700 w 7220398"/>
                <a:gd name="connsiteY23" fmla="*/ 107306 h 201966"/>
                <a:gd name="connsiteX24" fmla="*/ 196222 w 7220398"/>
                <a:gd name="connsiteY24" fmla="*/ 50800 h 201966"/>
                <a:gd name="connsiteX25" fmla="*/ 56517 w 7220398"/>
                <a:gd name="connsiteY25" fmla="*/ 50800 h 201966"/>
                <a:gd name="connsiteX26" fmla="*/ 113013 w 7220398"/>
                <a:gd name="connsiteY26" fmla="*/ 107306 h 201966"/>
                <a:gd name="connsiteX27" fmla="*/ 56517 w 7220398"/>
                <a:gd name="connsiteY27" fmla="*/ 163823 h 201966"/>
                <a:gd name="connsiteX28" fmla="*/ 0 w 7220398"/>
                <a:gd name="connsiteY28" fmla="*/ 107306 h 201966"/>
                <a:gd name="connsiteX29" fmla="*/ 56517 w 7220398"/>
                <a:gd name="connsiteY29" fmla="*/ 50800 h 201966"/>
                <a:gd name="connsiteX30" fmla="*/ 884231 w 7220398"/>
                <a:gd name="connsiteY30" fmla="*/ 50799 h 201966"/>
                <a:gd name="connsiteX31" fmla="*/ 968363 w 7220398"/>
                <a:gd name="connsiteY31" fmla="*/ 85665 h 201966"/>
                <a:gd name="connsiteX32" fmla="*/ 949994 w 7220398"/>
                <a:gd name="connsiteY32" fmla="*/ 104064 h 201966"/>
                <a:gd name="connsiteX33" fmla="*/ 818500 w 7220398"/>
                <a:gd name="connsiteY33" fmla="*/ 104064 h 201966"/>
                <a:gd name="connsiteX34" fmla="*/ 800100 w 7220398"/>
                <a:gd name="connsiteY34" fmla="*/ 85665 h 201966"/>
                <a:gd name="connsiteX35" fmla="*/ 884231 w 7220398"/>
                <a:gd name="connsiteY35" fmla="*/ 50799 h 201966"/>
                <a:gd name="connsiteX36" fmla="*/ 6760660 w 7220398"/>
                <a:gd name="connsiteY36" fmla="*/ 36283 h 201966"/>
                <a:gd name="connsiteX37" fmla="*/ 7080614 w 7220398"/>
                <a:gd name="connsiteY37" fmla="*/ 36283 h 201966"/>
                <a:gd name="connsiteX38" fmla="*/ 7088316 w 7220398"/>
                <a:gd name="connsiteY38" fmla="*/ 43991 h 201966"/>
                <a:gd name="connsiteX39" fmla="*/ 7088316 w 7220398"/>
                <a:gd name="connsiteY39" fmla="*/ 153938 h 201966"/>
                <a:gd name="connsiteX40" fmla="*/ 7080614 w 7220398"/>
                <a:gd name="connsiteY40" fmla="*/ 161645 h 201966"/>
                <a:gd name="connsiteX41" fmla="*/ 6760660 w 7220398"/>
                <a:gd name="connsiteY41" fmla="*/ 161645 h 201966"/>
                <a:gd name="connsiteX42" fmla="*/ 6752944 w 7220398"/>
                <a:gd name="connsiteY42" fmla="*/ 153938 h 201966"/>
                <a:gd name="connsiteX43" fmla="*/ 6752944 w 7220398"/>
                <a:gd name="connsiteY43" fmla="*/ 43991 h 201966"/>
                <a:gd name="connsiteX44" fmla="*/ 6760660 w 7220398"/>
                <a:gd name="connsiteY44" fmla="*/ 36283 h 201966"/>
                <a:gd name="connsiteX45" fmla="*/ 6750030 w 7220398"/>
                <a:gd name="connsiteY45" fmla="*/ 8275 h 201966"/>
                <a:gd name="connsiteX46" fmla="*/ 6726576 w 7220398"/>
                <a:gd name="connsiteY46" fmla="*/ 31726 h 201966"/>
                <a:gd name="connsiteX47" fmla="*/ 6726576 w 7220398"/>
                <a:gd name="connsiteY47" fmla="*/ 170241 h 201966"/>
                <a:gd name="connsiteX48" fmla="*/ 6750030 w 7220398"/>
                <a:gd name="connsiteY48" fmla="*/ 193691 h 201966"/>
                <a:gd name="connsiteX49" fmla="*/ 7153150 w 7220398"/>
                <a:gd name="connsiteY49" fmla="*/ 193691 h 201966"/>
                <a:gd name="connsiteX50" fmla="*/ 7176604 w 7220398"/>
                <a:gd name="connsiteY50" fmla="*/ 170241 h 201966"/>
                <a:gd name="connsiteX51" fmla="*/ 7176604 w 7220398"/>
                <a:gd name="connsiteY51" fmla="*/ 31726 h 201966"/>
                <a:gd name="connsiteX52" fmla="*/ 7153150 w 7220398"/>
                <a:gd name="connsiteY52" fmla="*/ 8275 h 201966"/>
                <a:gd name="connsiteX53" fmla="*/ 6750030 w 7220398"/>
                <a:gd name="connsiteY53" fmla="*/ 0 h 201966"/>
                <a:gd name="connsiteX54" fmla="*/ 7153150 w 7220398"/>
                <a:gd name="connsiteY54" fmla="*/ 0 h 201966"/>
                <a:gd name="connsiteX55" fmla="*/ 7184856 w 7220398"/>
                <a:gd name="connsiteY55" fmla="*/ 31726 h 201966"/>
                <a:gd name="connsiteX56" fmla="*/ 7184856 w 7220398"/>
                <a:gd name="connsiteY56" fmla="*/ 64134 h 201966"/>
                <a:gd name="connsiteX57" fmla="*/ 7220398 w 7220398"/>
                <a:gd name="connsiteY57" fmla="*/ 100983 h 201966"/>
                <a:gd name="connsiteX58" fmla="*/ 7184856 w 7220398"/>
                <a:gd name="connsiteY58" fmla="*/ 137833 h 201966"/>
                <a:gd name="connsiteX59" fmla="*/ 7184856 w 7220398"/>
                <a:gd name="connsiteY59" fmla="*/ 170241 h 201966"/>
                <a:gd name="connsiteX60" fmla="*/ 7153150 w 7220398"/>
                <a:gd name="connsiteY60" fmla="*/ 201966 h 201966"/>
                <a:gd name="connsiteX61" fmla="*/ 6750030 w 7220398"/>
                <a:gd name="connsiteY61" fmla="*/ 201966 h 201966"/>
                <a:gd name="connsiteX62" fmla="*/ 6718300 w 7220398"/>
                <a:gd name="connsiteY62" fmla="*/ 170241 h 201966"/>
                <a:gd name="connsiteX63" fmla="*/ 6718300 w 7220398"/>
                <a:gd name="connsiteY63" fmla="*/ 31726 h 201966"/>
                <a:gd name="connsiteX64" fmla="*/ 6750030 w 7220398"/>
                <a:gd name="connsiteY64" fmla="*/ 0 h 201966"/>
                <a:gd name="connsiteX65" fmla="*/ 881329 w 7220398"/>
                <a:gd name="connsiteY65" fmla="*/ 0 h 201966"/>
                <a:gd name="connsiteX66" fmla="*/ 1000659 w 7220398"/>
                <a:gd name="connsiteY66" fmla="*/ 49421 h 201966"/>
                <a:gd name="connsiteX67" fmla="*/ 982307 w 7220398"/>
                <a:gd name="connsiteY67" fmla="*/ 67782 h 201966"/>
                <a:gd name="connsiteX68" fmla="*/ 780319 w 7220398"/>
                <a:gd name="connsiteY68" fmla="*/ 67770 h 201966"/>
                <a:gd name="connsiteX69" fmla="*/ 762000 w 7220398"/>
                <a:gd name="connsiteY69" fmla="*/ 49421 h 201966"/>
                <a:gd name="connsiteX70" fmla="*/ 881329 w 7220398"/>
                <a:gd name="connsiteY70" fmla="*/ 0 h 20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220398" h="201966">
                  <a:moveTo>
                    <a:pt x="884246" y="101599"/>
                  </a:moveTo>
                  <a:cubicBezTo>
                    <a:pt x="901595" y="101599"/>
                    <a:pt x="918943" y="108217"/>
                    <a:pt x="932171" y="121452"/>
                  </a:cubicBezTo>
                  <a:lnTo>
                    <a:pt x="884273" y="169391"/>
                  </a:lnTo>
                  <a:lnTo>
                    <a:pt x="836321" y="121452"/>
                  </a:lnTo>
                  <a:cubicBezTo>
                    <a:pt x="849549" y="108217"/>
                    <a:pt x="866897" y="101599"/>
                    <a:pt x="884246" y="101599"/>
                  </a:cubicBezTo>
                  <a:close/>
                  <a:moveTo>
                    <a:pt x="628020" y="50800"/>
                  </a:moveTo>
                  <a:cubicBezTo>
                    <a:pt x="659217" y="50800"/>
                    <a:pt x="684541" y="76094"/>
                    <a:pt x="684541" y="107306"/>
                  </a:cubicBezTo>
                  <a:cubicBezTo>
                    <a:pt x="684541" y="138529"/>
                    <a:pt x="659217" y="163823"/>
                    <a:pt x="628020" y="163823"/>
                  </a:cubicBezTo>
                  <a:cubicBezTo>
                    <a:pt x="596798" y="163823"/>
                    <a:pt x="571500" y="138529"/>
                    <a:pt x="571500" y="107306"/>
                  </a:cubicBezTo>
                  <a:cubicBezTo>
                    <a:pt x="571500" y="76094"/>
                    <a:pt x="596798" y="50800"/>
                    <a:pt x="628020" y="50800"/>
                  </a:cubicBezTo>
                  <a:close/>
                  <a:moveTo>
                    <a:pt x="488318" y="50800"/>
                  </a:moveTo>
                  <a:cubicBezTo>
                    <a:pt x="519540" y="50800"/>
                    <a:pt x="544837" y="76094"/>
                    <a:pt x="544837" y="107306"/>
                  </a:cubicBezTo>
                  <a:cubicBezTo>
                    <a:pt x="544837" y="138529"/>
                    <a:pt x="519540" y="163823"/>
                    <a:pt x="488318" y="163823"/>
                  </a:cubicBezTo>
                  <a:cubicBezTo>
                    <a:pt x="457123" y="163823"/>
                    <a:pt x="431800" y="138529"/>
                    <a:pt x="431800" y="107306"/>
                  </a:cubicBezTo>
                  <a:cubicBezTo>
                    <a:pt x="431800" y="76094"/>
                    <a:pt x="457123" y="50800"/>
                    <a:pt x="488318" y="50800"/>
                  </a:cubicBezTo>
                  <a:close/>
                  <a:moveTo>
                    <a:pt x="348620" y="50800"/>
                  </a:moveTo>
                  <a:cubicBezTo>
                    <a:pt x="379817" y="50800"/>
                    <a:pt x="405141" y="76094"/>
                    <a:pt x="405141" y="107306"/>
                  </a:cubicBezTo>
                  <a:cubicBezTo>
                    <a:pt x="405141" y="138529"/>
                    <a:pt x="379817" y="163823"/>
                    <a:pt x="348620" y="163823"/>
                  </a:cubicBezTo>
                  <a:cubicBezTo>
                    <a:pt x="317398" y="163823"/>
                    <a:pt x="292100" y="138529"/>
                    <a:pt x="292100" y="107306"/>
                  </a:cubicBezTo>
                  <a:cubicBezTo>
                    <a:pt x="292100" y="76094"/>
                    <a:pt x="317398" y="50800"/>
                    <a:pt x="348620" y="50800"/>
                  </a:cubicBezTo>
                  <a:close/>
                  <a:moveTo>
                    <a:pt x="196222" y="50800"/>
                  </a:moveTo>
                  <a:cubicBezTo>
                    <a:pt x="227416" y="50800"/>
                    <a:pt x="252713" y="76094"/>
                    <a:pt x="252713" y="107306"/>
                  </a:cubicBezTo>
                  <a:cubicBezTo>
                    <a:pt x="252713" y="138529"/>
                    <a:pt x="227416" y="163823"/>
                    <a:pt x="196222" y="163823"/>
                  </a:cubicBezTo>
                  <a:cubicBezTo>
                    <a:pt x="164971" y="163823"/>
                    <a:pt x="139700" y="138529"/>
                    <a:pt x="139700" y="107306"/>
                  </a:cubicBezTo>
                  <a:cubicBezTo>
                    <a:pt x="139700" y="76094"/>
                    <a:pt x="164971" y="50800"/>
                    <a:pt x="196222" y="50800"/>
                  </a:cubicBezTo>
                  <a:close/>
                  <a:moveTo>
                    <a:pt x="56517" y="50800"/>
                  </a:moveTo>
                  <a:cubicBezTo>
                    <a:pt x="87742" y="50800"/>
                    <a:pt x="113013" y="76094"/>
                    <a:pt x="113013" y="107306"/>
                  </a:cubicBezTo>
                  <a:cubicBezTo>
                    <a:pt x="113013" y="138529"/>
                    <a:pt x="87742" y="163823"/>
                    <a:pt x="56517" y="163823"/>
                  </a:cubicBezTo>
                  <a:cubicBezTo>
                    <a:pt x="25297" y="163823"/>
                    <a:pt x="0" y="138529"/>
                    <a:pt x="0" y="107306"/>
                  </a:cubicBezTo>
                  <a:cubicBezTo>
                    <a:pt x="0" y="76094"/>
                    <a:pt x="25297" y="50800"/>
                    <a:pt x="56517" y="50800"/>
                  </a:cubicBezTo>
                  <a:close/>
                  <a:moveTo>
                    <a:pt x="884231" y="50799"/>
                  </a:moveTo>
                  <a:cubicBezTo>
                    <a:pt x="914686" y="50799"/>
                    <a:pt x="945141" y="62421"/>
                    <a:pt x="968363" y="85665"/>
                  </a:cubicBezTo>
                  <a:lnTo>
                    <a:pt x="949994" y="104064"/>
                  </a:lnTo>
                  <a:cubicBezTo>
                    <a:pt x="913678" y="67746"/>
                    <a:pt x="854785" y="67746"/>
                    <a:pt x="818500" y="104064"/>
                  </a:cubicBezTo>
                  <a:lnTo>
                    <a:pt x="800100" y="85665"/>
                  </a:lnTo>
                  <a:cubicBezTo>
                    <a:pt x="823322" y="62421"/>
                    <a:pt x="853777" y="50799"/>
                    <a:pt x="884231" y="50799"/>
                  </a:cubicBezTo>
                  <a:close/>
                  <a:moveTo>
                    <a:pt x="6760660" y="36283"/>
                  </a:moveTo>
                  <a:lnTo>
                    <a:pt x="7080614" y="36283"/>
                  </a:lnTo>
                  <a:cubicBezTo>
                    <a:pt x="7084854" y="36283"/>
                    <a:pt x="7088316" y="39748"/>
                    <a:pt x="7088316" y="43991"/>
                  </a:cubicBezTo>
                  <a:lnTo>
                    <a:pt x="7088316" y="153938"/>
                  </a:lnTo>
                  <a:cubicBezTo>
                    <a:pt x="7088316" y="158180"/>
                    <a:pt x="7084854" y="161645"/>
                    <a:pt x="7080614" y="161645"/>
                  </a:cubicBezTo>
                  <a:cubicBezTo>
                    <a:pt x="7080614" y="161645"/>
                    <a:pt x="6760660" y="161645"/>
                    <a:pt x="6760660" y="161645"/>
                  </a:cubicBezTo>
                  <a:cubicBezTo>
                    <a:pt x="6756406" y="161645"/>
                    <a:pt x="6752944" y="158180"/>
                    <a:pt x="6752944" y="153938"/>
                  </a:cubicBezTo>
                  <a:lnTo>
                    <a:pt x="6752944" y="43991"/>
                  </a:lnTo>
                  <a:cubicBezTo>
                    <a:pt x="6752944" y="39748"/>
                    <a:pt x="6756406" y="36283"/>
                    <a:pt x="6760660" y="36283"/>
                  </a:cubicBezTo>
                  <a:close/>
                  <a:moveTo>
                    <a:pt x="6750030" y="8275"/>
                  </a:moveTo>
                  <a:cubicBezTo>
                    <a:pt x="6737106" y="8275"/>
                    <a:pt x="6726576" y="18785"/>
                    <a:pt x="6726576" y="31726"/>
                  </a:cubicBezTo>
                  <a:lnTo>
                    <a:pt x="6726576" y="170241"/>
                  </a:lnTo>
                  <a:cubicBezTo>
                    <a:pt x="6726576" y="183172"/>
                    <a:pt x="6737106" y="193691"/>
                    <a:pt x="6750030" y="193691"/>
                  </a:cubicBezTo>
                  <a:lnTo>
                    <a:pt x="7153150" y="193691"/>
                  </a:lnTo>
                  <a:cubicBezTo>
                    <a:pt x="7166098" y="193691"/>
                    <a:pt x="7176604" y="183172"/>
                    <a:pt x="7176604" y="170241"/>
                  </a:cubicBezTo>
                  <a:cubicBezTo>
                    <a:pt x="7176604" y="170241"/>
                    <a:pt x="7176604" y="31726"/>
                    <a:pt x="7176604" y="31726"/>
                  </a:cubicBezTo>
                  <a:cubicBezTo>
                    <a:pt x="7176604" y="18785"/>
                    <a:pt x="7166098" y="8275"/>
                    <a:pt x="7153150" y="8275"/>
                  </a:cubicBezTo>
                  <a:close/>
                  <a:moveTo>
                    <a:pt x="6750030" y="0"/>
                  </a:moveTo>
                  <a:lnTo>
                    <a:pt x="7153150" y="0"/>
                  </a:lnTo>
                  <a:cubicBezTo>
                    <a:pt x="7170630" y="0"/>
                    <a:pt x="7184856" y="14222"/>
                    <a:pt x="7184856" y="31726"/>
                  </a:cubicBezTo>
                  <a:lnTo>
                    <a:pt x="7184856" y="64134"/>
                  </a:lnTo>
                  <a:cubicBezTo>
                    <a:pt x="7204614" y="65031"/>
                    <a:pt x="7220398" y="81030"/>
                    <a:pt x="7220398" y="100983"/>
                  </a:cubicBezTo>
                  <a:cubicBezTo>
                    <a:pt x="7220398" y="120927"/>
                    <a:pt x="7204614" y="136935"/>
                    <a:pt x="7184856" y="137833"/>
                  </a:cubicBezTo>
                  <a:lnTo>
                    <a:pt x="7184856" y="170241"/>
                  </a:lnTo>
                  <a:cubicBezTo>
                    <a:pt x="7184856" y="187744"/>
                    <a:pt x="7170630" y="201966"/>
                    <a:pt x="7153150" y="201966"/>
                  </a:cubicBezTo>
                  <a:lnTo>
                    <a:pt x="6750030" y="201966"/>
                  </a:lnTo>
                  <a:cubicBezTo>
                    <a:pt x="6732526" y="201966"/>
                    <a:pt x="6718300" y="187744"/>
                    <a:pt x="6718300" y="170241"/>
                  </a:cubicBezTo>
                  <a:lnTo>
                    <a:pt x="6718300" y="31726"/>
                  </a:lnTo>
                  <a:cubicBezTo>
                    <a:pt x="6718300" y="14222"/>
                    <a:pt x="6732526" y="0"/>
                    <a:pt x="6750030" y="0"/>
                  </a:cubicBezTo>
                  <a:close/>
                  <a:moveTo>
                    <a:pt x="881329" y="0"/>
                  </a:moveTo>
                  <a:cubicBezTo>
                    <a:pt x="924520" y="0"/>
                    <a:pt x="967711" y="16474"/>
                    <a:pt x="1000659" y="49421"/>
                  </a:cubicBezTo>
                  <a:lnTo>
                    <a:pt x="982307" y="67782"/>
                  </a:lnTo>
                  <a:cubicBezTo>
                    <a:pt x="926553" y="12002"/>
                    <a:pt x="836106" y="12002"/>
                    <a:pt x="780319" y="67770"/>
                  </a:cubicBezTo>
                  <a:cubicBezTo>
                    <a:pt x="780319" y="67770"/>
                    <a:pt x="762000" y="49421"/>
                    <a:pt x="762000" y="49421"/>
                  </a:cubicBezTo>
                  <a:cubicBezTo>
                    <a:pt x="794948" y="16474"/>
                    <a:pt x="838139" y="0"/>
                    <a:pt x="881329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7" name="Shape 23"/>
            <p:cNvSpPr/>
            <p:nvPr/>
          </p:nvSpPr>
          <p:spPr>
            <a:xfrm>
              <a:off x="18245261" y="6353566"/>
              <a:ext cx="46382" cy="108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18000">
                  <a:srgbClr val="D6B992"/>
                </a:gs>
                <a:gs pos="71000">
                  <a:srgbClr val="D6B992"/>
                </a:gs>
                <a:gs pos="3000">
                  <a:srgbClr val="9D7F5B"/>
                </a:gs>
                <a:gs pos="90000">
                  <a:srgbClr val="9D7F5B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8" name="Shape 24"/>
            <p:cNvSpPr/>
            <p:nvPr/>
          </p:nvSpPr>
          <p:spPr>
            <a:xfrm>
              <a:off x="18223908" y="6353566"/>
              <a:ext cx="23191" cy="108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041"/>
                  </a:lnTo>
                  <a:lnTo>
                    <a:pt x="0" y="559"/>
                  </a:lnTo>
                  <a:cubicBezTo>
                    <a:pt x="0" y="559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0">
                  <a:srgbClr val="9D7F5B"/>
                </a:gs>
                <a:gs pos="100000">
                  <a:srgbClr val="9D7F5B"/>
                </a:gs>
                <a:gs pos="49000">
                  <a:srgbClr val="ECDCAA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9" name="Shape 25"/>
            <p:cNvSpPr/>
            <p:nvPr/>
          </p:nvSpPr>
          <p:spPr>
            <a:xfrm>
              <a:off x="18266614" y="5093736"/>
              <a:ext cx="26590" cy="57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18000">
                  <a:srgbClr val="D6B992"/>
                </a:gs>
                <a:gs pos="71000">
                  <a:srgbClr val="D6B992"/>
                </a:gs>
                <a:gs pos="3000">
                  <a:srgbClr val="9D7F5B"/>
                </a:gs>
                <a:gs pos="90000">
                  <a:srgbClr val="9D7F5B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0" name="Shape 26"/>
            <p:cNvSpPr/>
            <p:nvPr/>
          </p:nvSpPr>
          <p:spPr>
            <a:xfrm>
              <a:off x="18255938" y="5093736"/>
              <a:ext cx="13295" cy="57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0997"/>
                  </a:lnTo>
                  <a:lnTo>
                    <a:pt x="0" y="604"/>
                  </a:lnTo>
                  <a:cubicBezTo>
                    <a:pt x="0" y="604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0">
                  <a:srgbClr val="9D7F5B"/>
                </a:gs>
                <a:gs pos="100000">
                  <a:srgbClr val="9D7F5B"/>
                </a:gs>
                <a:gs pos="49000">
                  <a:srgbClr val="ECDCAA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1" name="Shape 27"/>
            <p:cNvSpPr/>
            <p:nvPr/>
          </p:nvSpPr>
          <p:spPr>
            <a:xfrm>
              <a:off x="18245261" y="7698808"/>
              <a:ext cx="46382" cy="108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18000">
                  <a:srgbClr val="D6B992"/>
                </a:gs>
                <a:gs pos="71000">
                  <a:srgbClr val="D6B992"/>
                </a:gs>
                <a:gs pos="3000">
                  <a:srgbClr val="9D7F5B"/>
                </a:gs>
                <a:gs pos="90000">
                  <a:srgbClr val="9D7F5B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2" name="Shape 28"/>
            <p:cNvSpPr/>
            <p:nvPr/>
          </p:nvSpPr>
          <p:spPr>
            <a:xfrm>
              <a:off x="18223908" y="7698808"/>
              <a:ext cx="23191" cy="108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041"/>
                  </a:lnTo>
                  <a:lnTo>
                    <a:pt x="0" y="559"/>
                  </a:lnTo>
                  <a:cubicBezTo>
                    <a:pt x="0" y="559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0">
                  <a:srgbClr val="9D7F5B"/>
                </a:gs>
                <a:gs pos="100000">
                  <a:srgbClr val="9D7F5B"/>
                </a:gs>
                <a:gs pos="49000">
                  <a:srgbClr val="ECDCAA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7" name="Shape 29"/>
            <p:cNvSpPr/>
            <p:nvPr/>
          </p:nvSpPr>
          <p:spPr>
            <a:xfrm>
              <a:off x="25419887" y="6353566"/>
              <a:ext cx="46382" cy="108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gradFill>
              <a:gsLst>
                <a:gs pos="18000">
                  <a:srgbClr val="D6B992"/>
                </a:gs>
                <a:gs pos="71000">
                  <a:srgbClr val="D6B992"/>
                </a:gs>
                <a:gs pos="3000">
                  <a:srgbClr val="9D7F5B"/>
                </a:gs>
                <a:gs pos="90000">
                  <a:srgbClr val="9D7F5B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8" name="Shape 30"/>
            <p:cNvSpPr/>
            <p:nvPr/>
          </p:nvSpPr>
          <p:spPr>
            <a:xfrm>
              <a:off x="25467142" y="6355146"/>
              <a:ext cx="23191" cy="108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559"/>
                  </a:lnTo>
                  <a:lnTo>
                    <a:pt x="21600" y="21041"/>
                  </a:lnTo>
                  <a:cubicBezTo>
                    <a:pt x="21600" y="21041"/>
                    <a:pt x="0" y="21600"/>
                    <a:pt x="0" y="21600"/>
                  </a:cubicBezTo>
                  <a:close/>
                </a:path>
              </a:pathLst>
            </a:custGeom>
            <a:gradFill>
              <a:gsLst>
                <a:gs pos="0">
                  <a:srgbClr val="9D7F5B"/>
                </a:gs>
                <a:gs pos="100000">
                  <a:srgbClr val="9D7F5B"/>
                </a:gs>
                <a:gs pos="49000">
                  <a:srgbClr val="ECDCAA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9" name="Shape 31"/>
            <p:cNvSpPr/>
            <p:nvPr/>
          </p:nvSpPr>
          <p:spPr>
            <a:xfrm>
              <a:off x="20594097" y="4036760"/>
              <a:ext cx="241079" cy="241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7" y="21600"/>
                    <a:pt x="10801" y="21600"/>
                  </a:cubicBezTo>
                  <a:cubicBezTo>
                    <a:pt x="4836" y="21600"/>
                    <a:pt x="0" y="16765"/>
                    <a:pt x="0" y="10800"/>
                  </a:cubicBezTo>
                  <a:cubicBezTo>
                    <a:pt x="0" y="4835"/>
                    <a:pt x="4836" y="0"/>
                    <a:pt x="10801" y="0"/>
                  </a:cubicBezTo>
                  <a:cubicBezTo>
                    <a:pt x="16767" y="0"/>
                    <a:pt x="21600" y="4835"/>
                    <a:pt x="21600" y="10800"/>
                  </a:cubicBezTo>
                  <a:close/>
                </a:path>
              </a:pathLst>
            </a:custGeom>
            <a:gradFill>
              <a:gsLst>
                <a:gs pos="5000">
                  <a:srgbClr val="222729"/>
                </a:gs>
                <a:gs pos="96010">
                  <a:srgbClr val="7D7F7F"/>
                </a:gs>
              </a:gsLst>
              <a:lin ang="3265368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0" name="Shape 32"/>
            <p:cNvSpPr/>
            <p:nvPr/>
          </p:nvSpPr>
          <p:spPr>
            <a:xfrm>
              <a:off x="20658156" y="4090143"/>
              <a:ext cx="129247" cy="12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4"/>
                    <a:pt x="16767" y="21600"/>
                    <a:pt x="10802" y="21600"/>
                  </a:cubicBezTo>
                  <a:cubicBezTo>
                    <a:pt x="4837" y="21600"/>
                    <a:pt x="0" y="16764"/>
                    <a:pt x="0" y="10801"/>
                  </a:cubicBezTo>
                  <a:cubicBezTo>
                    <a:pt x="0" y="4836"/>
                    <a:pt x="4837" y="0"/>
                    <a:pt x="10802" y="0"/>
                  </a:cubicBezTo>
                  <a:cubicBezTo>
                    <a:pt x="16767" y="0"/>
                    <a:pt x="21600" y="4836"/>
                    <a:pt x="21600" y="10801"/>
                  </a:cubicBezTo>
                  <a:close/>
                </a:path>
              </a:pathLst>
            </a:custGeom>
            <a:solidFill>
              <a:srgbClr val="080A0A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1" name="Shape 33"/>
            <p:cNvSpPr/>
            <p:nvPr/>
          </p:nvSpPr>
          <p:spPr>
            <a:xfrm>
              <a:off x="20668833" y="4100819"/>
              <a:ext cx="111876" cy="11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6" y="21600"/>
                    <a:pt x="0" y="16764"/>
                    <a:pt x="0" y="10800"/>
                  </a:cubicBezTo>
                  <a:cubicBezTo>
                    <a:pt x="0" y="4836"/>
                    <a:pt x="4836" y="0"/>
                    <a:pt x="10800" y="0"/>
                  </a:cubicBezTo>
                  <a:cubicBezTo>
                    <a:pt x="16764" y="0"/>
                    <a:pt x="21600" y="4836"/>
                    <a:pt x="21600" y="10800"/>
                  </a:cubicBezTo>
                  <a:close/>
                </a:path>
              </a:pathLst>
            </a:custGeom>
            <a:gradFill>
              <a:gsLst>
                <a:gs pos="7000">
                  <a:srgbClr val="39669E"/>
                </a:gs>
                <a:gs pos="90979">
                  <a:srgbClr val="294C7E"/>
                </a:gs>
              </a:gsLst>
              <a:lin ang="270000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2" name="Shape 34"/>
            <p:cNvSpPr/>
            <p:nvPr/>
          </p:nvSpPr>
          <p:spPr>
            <a:xfrm>
              <a:off x="21277395" y="4090143"/>
              <a:ext cx="1159539" cy="133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8" y="0"/>
                  </a:moveTo>
                  <a:lnTo>
                    <a:pt x="1242" y="0"/>
                  </a:lnTo>
                  <a:cubicBezTo>
                    <a:pt x="556" y="0"/>
                    <a:pt x="0" y="4835"/>
                    <a:pt x="0" y="10800"/>
                  </a:cubicBezTo>
                  <a:cubicBezTo>
                    <a:pt x="0" y="16765"/>
                    <a:pt x="556" y="21600"/>
                    <a:pt x="1242" y="21600"/>
                  </a:cubicBezTo>
                  <a:lnTo>
                    <a:pt x="20358" y="21600"/>
                  </a:lnTo>
                  <a:cubicBezTo>
                    <a:pt x="21044" y="21600"/>
                    <a:pt x="21600" y="16765"/>
                    <a:pt x="21600" y="10800"/>
                  </a:cubicBezTo>
                  <a:cubicBezTo>
                    <a:pt x="21600" y="4835"/>
                    <a:pt x="21044" y="0"/>
                    <a:pt x="20358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3" name="Shape 35"/>
            <p:cNvSpPr/>
            <p:nvPr/>
          </p:nvSpPr>
          <p:spPr>
            <a:xfrm>
              <a:off x="21277395" y="4100819"/>
              <a:ext cx="1159539" cy="11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8" y="18895"/>
                  </a:moveTo>
                  <a:lnTo>
                    <a:pt x="1242" y="18895"/>
                  </a:lnTo>
                  <a:cubicBezTo>
                    <a:pt x="729" y="18895"/>
                    <a:pt x="311" y="15264"/>
                    <a:pt x="311" y="10800"/>
                  </a:cubicBezTo>
                  <a:cubicBezTo>
                    <a:pt x="311" y="6337"/>
                    <a:pt x="729" y="2705"/>
                    <a:pt x="1242" y="2705"/>
                  </a:cubicBezTo>
                  <a:lnTo>
                    <a:pt x="20358" y="2705"/>
                  </a:lnTo>
                  <a:cubicBezTo>
                    <a:pt x="20871" y="2705"/>
                    <a:pt x="21289" y="6337"/>
                    <a:pt x="21289" y="10800"/>
                  </a:cubicBezTo>
                  <a:cubicBezTo>
                    <a:pt x="21289" y="15264"/>
                    <a:pt x="20871" y="18895"/>
                    <a:pt x="20358" y="18895"/>
                  </a:cubicBezTo>
                  <a:close/>
                  <a:moveTo>
                    <a:pt x="20358" y="0"/>
                  </a:moveTo>
                  <a:lnTo>
                    <a:pt x="1242" y="0"/>
                  </a:lnTo>
                  <a:cubicBezTo>
                    <a:pt x="556" y="0"/>
                    <a:pt x="0" y="4834"/>
                    <a:pt x="0" y="10800"/>
                  </a:cubicBezTo>
                  <a:cubicBezTo>
                    <a:pt x="0" y="16766"/>
                    <a:pt x="556" y="21600"/>
                    <a:pt x="1242" y="21600"/>
                  </a:cubicBezTo>
                  <a:lnTo>
                    <a:pt x="20358" y="21600"/>
                  </a:lnTo>
                  <a:cubicBezTo>
                    <a:pt x="21044" y="21600"/>
                    <a:pt x="21600" y="16766"/>
                    <a:pt x="21600" y="10800"/>
                  </a:cubicBezTo>
                  <a:cubicBezTo>
                    <a:pt x="21600" y="4834"/>
                    <a:pt x="21044" y="0"/>
                    <a:pt x="20358" y="0"/>
                  </a:cubicBezTo>
                  <a:close/>
                </a:path>
              </a:pathLst>
            </a:custGeom>
            <a:gradFill>
              <a:gsLst>
                <a:gs pos="18000">
                  <a:srgbClr val="A38A5C"/>
                </a:gs>
                <a:gs pos="58000">
                  <a:srgbClr val="D6B992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4" name="Shape 36"/>
            <p:cNvSpPr/>
            <p:nvPr/>
          </p:nvSpPr>
          <p:spPr>
            <a:xfrm>
              <a:off x="21277395" y="4090143"/>
              <a:ext cx="1159539" cy="133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8" y="18895"/>
                  </a:moveTo>
                  <a:lnTo>
                    <a:pt x="1242" y="18895"/>
                  </a:lnTo>
                  <a:cubicBezTo>
                    <a:pt x="729" y="18895"/>
                    <a:pt x="311" y="15265"/>
                    <a:pt x="311" y="10800"/>
                  </a:cubicBezTo>
                  <a:cubicBezTo>
                    <a:pt x="311" y="6335"/>
                    <a:pt x="729" y="2705"/>
                    <a:pt x="1242" y="2705"/>
                  </a:cubicBezTo>
                  <a:lnTo>
                    <a:pt x="20358" y="2705"/>
                  </a:lnTo>
                  <a:cubicBezTo>
                    <a:pt x="20871" y="2705"/>
                    <a:pt x="21289" y="6335"/>
                    <a:pt x="21289" y="10800"/>
                  </a:cubicBezTo>
                  <a:cubicBezTo>
                    <a:pt x="21289" y="15265"/>
                    <a:pt x="20871" y="18895"/>
                    <a:pt x="20358" y="18895"/>
                  </a:cubicBezTo>
                  <a:close/>
                  <a:moveTo>
                    <a:pt x="20358" y="0"/>
                  </a:moveTo>
                  <a:lnTo>
                    <a:pt x="1242" y="0"/>
                  </a:lnTo>
                  <a:cubicBezTo>
                    <a:pt x="556" y="0"/>
                    <a:pt x="0" y="4835"/>
                    <a:pt x="0" y="10800"/>
                  </a:cubicBezTo>
                  <a:cubicBezTo>
                    <a:pt x="0" y="16765"/>
                    <a:pt x="556" y="21600"/>
                    <a:pt x="1242" y="21600"/>
                  </a:cubicBezTo>
                  <a:lnTo>
                    <a:pt x="20358" y="21600"/>
                  </a:lnTo>
                  <a:cubicBezTo>
                    <a:pt x="21044" y="21600"/>
                    <a:pt x="21600" y="16765"/>
                    <a:pt x="21600" y="10800"/>
                  </a:cubicBezTo>
                  <a:cubicBezTo>
                    <a:pt x="21600" y="4835"/>
                    <a:pt x="21044" y="0"/>
                    <a:pt x="20358" y="0"/>
                  </a:cubicBezTo>
                  <a:close/>
                </a:path>
              </a:pathLst>
            </a:custGeom>
            <a:gradFill>
              <a:gsLst>
                <a:gs pos="18000">
                  <a:srgbClr val="A38A5C"/>
                </a:gs>
                <a:gs pos="58000">
                  <a:srgbClr val="D6B992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6" name="Shape 37"/>
            <p:cNvSpPr/>
            <p:nvPr/>
          </p:nvSpPr>
          <p:spPr>
            <a:xfrm>
              <a:off x="18287967" y="16528293"/>
              <a:ext cx="116882" cy="21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D6B992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7" name="Oval 166"/>
            <p:cNvSpPr/>
            <p:nvPr/>
          </p:nvSpPr>
          <p:spPr>
            <a:xfrm>
              <a:off x="21720541" y="3713462"/>
              <a:ext cx="146946" cy="146946"/>
            </a:xfrm>
            <a:prstGeom prst="ellipse">
              <a:avLst/>
            </a:prstGeom>
            <a:solidFill>
              <a:srgbClr val="000000"/>
            </a:solidFill>
            <a:ln w="25400" cap="flat">
              <a:noFill/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38100" tIns="38100" rIns="38100" bIns="38100" numCol="1" spcCol="38100" rtlCol="0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</p:grpSp>
      <p:pic>
        <p:nvPicPr>
          <p:cNvPr id="11" name="Resim Yer Tutucusu 10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0" r="7363"/>
          <a:stretch/>
        </p:blipFill>
        <p:spPr>
          <a:xfrm>
            <a:off x="2466448" y="3109125"/>
            <a:ext cx="2705627" cy="4203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0" name="Resim 10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5" t="8916" r="13994" b="39476"/>
          <a:stretch/>
        </p:blipFill>
        <p:spPr>
          <a:xfrm>
            <a:off x="6675062" y="1352782"/>
            <a:ext cx="1021246" cy="108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1" name="Group 267"/>
          <p:cNvGrpSpPr/>
          <p:nvPr/>
        </p:nvGrpSpPr>
        <p:grpSpPr>
          <a:xfrm>
            <a:off x="6629731" y="5226488"/>
            <a:ext cx="3762316" cy="337288"/>
            <a:chOff x="6848105" y="5143061"/>
            <a:chExt cx="3762316" cy="337288"/>
          </a:xfrm>
        </p:grpSpPr>
        <p:sp>
          <p:nvSpPr>
            <p:cNvPr id="112" name="Freeform 23"/>
            <p:cNvSpPr>
              <a:spLocks noEditPoints="1"/>
            </p:cNvSpPr>
            <p:nvPr/>
          </p:nvSpPr>
          <p:spPr bwMode="auto">
            <a:xfrm>
              <a:off x="6848105" y="5163723"/>
              <a:ext cx="387350" cy="315913"/>
            </a:xfrm>
            <a:custGeom>
              <a:avLst/>
              <a:gdLst>
                <a:gd name="T0" fmla="*/ 88 w 104"/>
                <a:gd name="T1" fmla="*/ 69 h 87"/>
                <a:gd name="T2" fmla="*/ 70 w 104"/>
                <a:gd name="T3" fmla="*/ 87 h 87"/>
                <a:gd name="T4" fmla="*/ 18 w 104"/>
                <a:gd name="T5" fmla="*/ 87 h 87"/>
                <a:gd name="T6" fmla="*/ 0 w 104"/>
                <a:gd name="T7" fmla="*/ 69 h 87"/>
                <a:gd name="T8" fmla="*/ 0 w 104"/>
                <a:gd name="T9" fmla="*/ 18 h 87"/>
                <a:gd name="T10" fmla="*/ 18 w 104"/>
                <a:gd name="T11" fmla="*/ 0 h 87"/>
                <a:gd name="T12" fmla="*/ 70 w 104"/>
                <a:gd name="T13" fmla="*/ 0 h 87"/>
                <a:gd name="T14" fmla="*/ 77 w 104"/>
                <a:gd name="T15" fmla="*/ 1 h 87"/>
                <a:gd name="T16" fmla="*/ 78 w 104"/>
                <a:gd name="T17" fmla="*/ 3 h 87"/>
                <a:gd name="T18" fmla="*/ 78 w 104"/>
                <a:gd name="T19" fmla="*/ 5 h 87"/>
                <a:gd name="T20" fmla="*/ 75 w 104"/>
                <a:gd name="T21" fmla="*/ 8 h 87"/>
                <a:gd name="T22" fmla="*/ 73 w 104"/>
                <a:gd name="T23" fmla="*/ 8 h 87"/>
                <a:gd name="T24" fmla="*/ 73 w 104"/>
                <a:gd name="T25" fmla="*/ 8 h 87"/>
                <a:gd name="T26" fmla="*/ 70 w 104"/>
                <a:gd name="T27" fmla="*/ 8 h 87"/>
                <a:gd name="T28" fmla="*/ 18 w 104"/>
                <a:gd name="T29" fmla="*/ 8 h 87"/>
                <a:gd name="T30" fmla="*/ 8 w 104"/>
                <a:gd name="T31" fmla="*/ 18 h 87"/>
                <a:gd name="T32" fmla="*/ 8 w 104"/>
                <a:gd name="T33" fmla="*/ 69 h 87"/>
                <a:gd name="T34" fmla="*/ 18 w 104"/>
                <a:gd name="T35" fmla="*/ 79 h 87"/>
                <a:gd name="T36" fmla="*/ 70 w 104"/>
                <a:gd name="T37" fmla="*/ 79 h 87"/>
                <a:gd name="T38" fmla="*/ 80 w 104"/>
                <a:gd name="T39" fmla="*/ 69 h 87"/>
                <a:gd name="T40" fmla="*/ 80 w 104"/>
                <a:gd name="T41" fmla="*/ 54 h 87"/>
                <a:gd name="T42" fmla="*/ 80 w 104"/>
                <a:gd name="T43" fmla="*/ 52 h 87"/>
                <a:gd name="T44" fmla="*/ 84 w 104"/>
                <a:gd name="T45" fmla="*/ 48 h 87"/>
                <a:gd name="T46" fmla="*/ 86 w 104"/>
                <a:gd name="T47" fmla="*/ 48 h 87"/>
                <a:gd name="T48" fmla="*/ 87 w 104"/>
                <a:gd name="T49" fmla="*/ 48 h 87"/>
                <a:gd name="T50" fmla="*/ 88 w 104"/>
                <a:gd name="T51" fmla="*/ 50 h 87"/>
                <a:gd name="T52" fmla="*/ 88 w 104"/>
                <a:gd name="T53" fmla="*/ 69 h 87"/>
                <a:gd name="T54" fmla="*/ 52 w 104"/>
                <a:gd name="T55" fmla="*/ 70 h 87"/>
                <a:gd name="T56" fmla="*/ 45 w 104"/>
                <a:gd name="T57" fmla="*/ 70 h 87"/>
                <a:gd name="T58" fmla="*/ 18 w 104"/>
                <a:gd name="T59" fmla="*/ 43 h 87"/>
                <a:gd name="T60" fmla="*/ 18 w 104"/>
                <a:gd name="T61" fmla="*/ 36 h 87"/>
                <a:gd name="T62" fmla="*/ 25 w 104"/>
                <a:gd name="T63" fmla="*/ 29 h 87"/>
                <a:gd name="T64" fmla="*/ 32 w 104"/>
                <a:gd name="T65" fmla="*/ 29 h 87"/>
                <a:gd name="T66" fmla="*/ 48 w 104"/>
                <a:gd name="T67" fmla="*/ 46 h 87"/>
                <a:gd name="T68" fmla="*/ 88 w 104"/>
                <a:gd name="T69" fmla="*/ 5 h 87"/>
                <a:gd name="T70" fmla="*/ 95 w 104"/>
                <a:gd name="T71" fmla="*/ 5 h 87"/>
                <a:gd name="T72" fmla="*/ 102 w 104"/>
                <a:gd name="T73" fmla="*/ 12 h 87"/>
                <a:gd name="T74" fmla="*/ 102 w 104"/>
                <a:gd name="T75" fmla="*/ 19 h 87"/>
                <a:gd name="T76" fmla="*/ 52 w 104"/>
                <a:gd name="T77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87">
                  <a:moveTo>
                    <a:pt x="88" y="69"/>
                  </a:moveTo>
                  <a:cubicBezTo>
                    <a:pt x="88" y="79"/>
                    <a:pt x="80" y="87"/>
                    <a:pt x="70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8" y="87"/>
                    <a:pt x="0" y="79"/>
                    <a:pt x="0" y="6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5" y="0"/>
                    <a:pt x="77" y="1"/>
                  </a:cubicBezTo>
                  <a:cubicBezTo>
                    <a:pt x="78" y="2"/>
                    <a:pt x="78" y="2"/>
                    <a:pt x="78" y="3"/>
                  </a:cubicBezTo>
                  <a:cubicBezTo>
                    <a:pt x="78" y="4"/>
                    <a:pt x="78" y="4"/>
                    <a:pt x="78" y="5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8"/>
                    <a:pt x="71" y="8"/>
                    <a:pt x="7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8"/>
                    <a:pt x="8" y="12"/>
                    <a:pt x="8" y="1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5"/>
                    <a:pt x="13" y="79"/>
                    <a:pt x="18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5" y="79"/>
                    <a:pt x="80" y="75"/>
                    <a:pt x="80" y="69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3"/>
                    <a:pt x="80" y="53"/>
                    <a:pt x="80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5" y="48"/>
                    <a:pt x="85" y="48"/>
                    <a:pt x="86" y="48"/>
                  </a:cubicBezTo>
                  <a:cubicBezTo>
                    <a:pt x="86" y="48"/>
                    <a:pt x="86" y="48"/>
                    <a:pt x="87" y="48"/>
                  </a:cubicBezTo>
                  <a:cubicBezTo>
                    <a:pt x="87" y="48"/>
                    <a:pt x="88" y="49"/>
                    <a:pt x="88" y="50"/>
                  </a:cubicBezTo>
                  <a:lnTo>
                    <a:pt x="88" y="69"/>
                  </a:lnTo>
                  <a:close/>
                  <a:moveTo>
                    <a:pt x="52" y="70"/>
                  </a:moveTo>
                  <a:cubicBezTo>
                    <a:pt x="50" y="72"/>
                    <a:pt x="47" y="72"/>
                    <a:pt x="45" y="7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6" y="41"/>
                    <a:pt x="16" y="38"/>
                    <a:pt x="18" y="36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7"/>
                    <a:pt x="30" y="27"/>
                    <a:pt x="32" y="29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0" y="3"/>
                    <a:pt x="93" y="3"/>
                    <a:pt x="95" y="5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4" y="14"/>
                    <a:pt x="104" y="17"/>
                    <a:pt x="102" y="19"/>
                  </a:cubicBezTo>
                  <a:lnTo>
                    <a:pt x="52" y="70"/>
                  </a:lnTo>
                  <a:close/>
                </a:path>
              </a:pathLst>
            </a:custGeom>
            <a:solidFill>
              <a:srgbClr val="D5D5D5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Rectangle 250"/>
            <p:cNvSpPr/>
            <p:nvPr/>
          </p:nvSpPr>
          <p:spPr>
            <a:xfrm>
              <a:off x="7378330" y="5163009"/>
              <a:ext cx="45719" cy="3173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Rectangle 248"/>
            <p:cNvSpPr/>
            <p:nvPr/>
          </p:nvSpPr>
          <p:spPr>
            <a:xfrm>
              <a:off x="7566925" y="5143061"/>
              <a:ext cx="3043496" cy="246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tr-TR" sz="1000" kern="1500" dirty="0" smtClean="0"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 </a:t>
              </a:r>
              <a:endParaRPr lang="en-US" sz="1000" kern="1500" dirty="0"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115" name="Group 268"/>
          <p:cNvGrpSpPr/>
          <p:nvPr/>
        </p:nvGrpSpPr>
        <p:grpSpPr>
          <a:xfrm>
            <a:off x="6629731" y="5805530"/>
            <a:ext cx="3762318" cy="337288"/>
            <a:chOff x="6848105" y="5763668"/>
            <a:chExt cx="3762318" cy="337288"/>
          </a:xfrm>
        </p:grpSpPr>
        <p:sp>
          <p:nvSpPr>
            <p:cNvPr id="116" name="Freeform 23"/>
            <p:cNvSpPr>
              <a:spLocks noEditPoints="1"/>
            </p:cNvSpPr>
            <p:nvPr/>
          </p:nvSpPr>
          <p:spPr bwMode="auto">
            <a:xfrm>
              <a:off x="6848105" y="5784330"/>
              <a:ext cx="387350" cy="315913"/>
            </a:xfrm>
            <a:custGeom>
              <a:avLst/>
              <a:gdLst>
                <a:gd name="T0" fmla="*/ 88 w 104"/>
                <a:gd name="T1" fmla="*/ 69 h 87"/>
                <a:gd name="T2" fmla="*/ 70 w 104"/>
                <a:gd name="T3" fmla="*/ 87 h 87"/>
                <a:gd name="T4" fmla="*/ 18 w 104"/>
                <a:gd name="T5" fmla="*/ 87 h 87"/>
                <a:gd name="T6" fmla="*/ 0 w 104"/>
                <a:gd name="T7" fmla="*/ 69 h 87"/>
                <a:gd name="T8" fmla="*/ 0 w 104"/>
                <a:gd name="T9" fmla="*/ 18 h 87"/>
                <a:gd name="T10" fmla="*/ 18 w 104"/>
                <a:gd name="T11" fmla="*/ 0 h 87"/>
                <a:gd name="T12" fmla="*/ 70 w 104"/>
                <a:gd name="T13" fmla="*/ 0 h 87"/>
                <a:gd name="T14" fmla="*/ 77 w 104"/>
                <a:gd name="T15" fmla="*/ 1 h 87"/>
                <a:gd name="T16" fmla="*/ 78 w 104"/>
                <a:gd name="T17" fmla="*/ 3 h 87"/>
                <a:gd name="T18" fmla="*/ 78 w 104"/>
                <a:gd name="T19" fmla="*/ 5 h 87"/>
                <a:gd name="T20" fmla="*/ 75 w 104"/>
                <a:gd name="T21" fmla="*/ 8 h 87"/>
                <a:gd name="T22" fmla="*/ 73 w 104"/>
                <a:gd name="T23" fmla="*/ 8 h 87"/>
                <a:gd name="T24" fmla="*/ 73 w 104"/>
                <a:gd name="T25" fmla="*/ 8 h 87"/>
                <a:gd name="T26" fmla="*/ 70 w 104"/>
                <a:gd name="T27" fmla="*/ 8 h 87"/>
                <a:gd name="T28" fmla="*/ 18 w 104"/>
                <a:gd name="T29" fmla="*/ 8 h 87"/>
                <a:gd name="T30" fmla="*/ 8 w 104"/>
                <a:gd name="T31" fmla="*/ 18 h 87"/>
                <a:gd name="T32" fmla="*/ 8 w 104"/>
                <a:gd name="T33" fmla="*/ 69 h 87"/>
                <a:gd name="T34" fmla="*/ 18 w 104"/>
                <a:gd name="T35" fmla="*/ 79 h 87"/>
                <a:gd name="T36" fmla="*/ 70 w 104"/>
                <a:gd name="T37" fmla="*/ 79 h 87"/>
                <a:gd name="T38" fmla="*/ 80 w 104"/>
                <a:gd name="T39" fmla="*/ 69 h 87"/>
                <a:gd name="T40" fmla="*/ 80 w 104"/>
                <a:gd name="T41" fmla="*/ 54 h 87"/>
                <a:gd name="T42" fmla="*/ 80 w 104"/>
                <a:gd name="T43" fmla="*/ 52 h 87"/>
                <a:gd name="T44" fmla="*/ 84 w 104"/>
                <a:gd name="T45" fmla="*/ 48 h 87"/>
                <a:gd name="T46" fmla="*/ 86 w 104"/>
                <a:gd name="T47" fmla="*/ 48 h 87"/>
                <a:gd name="T48" fmla="*/ 87 w 104"/>
                <a:gd name="T49" fmla="*/ 48 h 87"/>
                <a:gd name="T50" fmla="*/ 88 w 104"/>
                <a:gd name="T51" fmla="*/ 50 h 87"/>
                <a:gd name="T52" fmla="*/ 88 w 104"/>
                <a:gd name="T53" fmla="*/ 69 h 87"/>
                <a:gd name="T54" fmla="*/ 52 w 104"/>
                <a:gd name="T55" fmla="*/ 70 h 87"/>
                <a:gd name="T56" fmla="*/ 45 w 104"/>
                <a:gd name="T57" fmla="*/ 70 h 87"/>
                <a:gd name="T58" fmla="*/ 18 w 104"/>
                <a:gd name="T59" fmla="*/ 43 h 87"/>
                <a:gd name="T60" fmla="*/ 18 w 104"/>
                <a:gd name="T61" fmla="*/ 36 h 87"/>
                <a:gd name="T62" fmla="*/ 25 w 104"/>
                <a:gd name="T63" fmla="*/ 29 h 87"/>
                <a:gd name="T64" fmla="*/ 32 w 104"/>
                <a:gd name="T65" fmla="*/ 29 h 87"/>
                <a:gd name="T66" fmla="*/ 48 w 104"/>
                <a:gd name="T67" fmla="*/ 46 h 87"/>
                <a:gd name="T68" fmla="*/ 88 w 104"/>
                <a:gd name="T69" fmla="*/ 5 h 87"/>
                <a:gd name="T70" fmla="*/ 95 w 104"/>
                <a:gd name="T71" fmla="*/ 5 h 87"/>
                <a:gd name="T72" fmla="*/ 102 w 104"/>
                <a:gd name="T73" fmla="*/ 12 h 87"/>
                <a:gd name="T74" fmla="*/ 102 w 104"/>
                <a:gd name="T75" fmla="*/ 19 h 87"/>
                <a:gd name="T76" fmla="*/ 52 w 104"/>
                <a:gd name="T77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87">
                  <a:moveTo>
                    <a:pt x="88" y="69"/>
                  </a:moveTo>
                  <a:cubicBezTo>
                    <a:pt x="88" y="79"/>
                    <a:pt x="80" y="87"/>
                    <a:pt x="70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8" y="87"/>
                    <a:pt x="0" y="79"/>
                    <a:pt x="0" y="6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5" y="0"/>
                    <a:pt x="77" y="1"/>
                  </a:cubicBezTo>
                  <a:cubicBezTo>
                    <a:pt x="78" y="2"/>
                    <a:pt x="78" y="2"/>
                    <a:pt x="78" y="3"/>
                  </a:cubicBezTo>
                  <a:cubicBezTo>
                    <a:pt x="78" y="4"/>
                    <a:pt x="78" y="4"/>
                    <a:pt x="78" y="5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8"/>
                    <a:pt x="71" y="8"/>
                    <a:pt x="7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8"/>
                    <a:pt x="8" y="12"/>
                    <a:pt x="8" y="1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5"/>
                    <a:pt x="13" y="79"/>
                    <a:pt x="18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5" y="79"/>
                    <a:pt x="80" y="75"/>
                    <a:pt x="80" y="69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3"/>
                    <a:pt x="80" y="53"/>
                    <a:pt x="80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5" y="48"/>
                    <a:pt x="85" y="48"/>
                    <a:pt x="86" y="48"/>
                  </a:cubicBezTo>
                  <a:cubicBezTo>
                    <a:pt x="86" y="48"/>
                    <a:pt x="86" y="48"/>
                    <a:pt x="87" y="48"/>
                  </a:cubicBezTo>
                  <a:cubicBezTo>
                    <a:pt x="87" y="48"/>
                    <a:pt x="88" y="49"/>
                    <a:pt x="88" y="50"/>
                  </a:cubicBezTo>
                  <a:lnTo>
                    <a:pt x="88" y="69"/>
                  </a:lnTo>
                  <a:close/>
                  <a:moveTo>
                    <a:pt x="52" y="70"/>
                  </a:moveTo>
                  <a:cubicBezTo>
                    <a:pt x="50" y="72"/>
                    <a:pt x="47" y="72"/>
                    <a:pt x="45" y="7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6" y="41"/>
                    <a:pt x="16" y="38"/>
                    <a:pt x="18" y="36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7"/>
                    <a:pt x="30" y="27"/>
                    <a:pt x="32" y="29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0" y="3"/>
                    <a:pt x="93" y="3"/>
                    <a:pt x="95" y="5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4" y="14"/>
                    <a:pt x="104" y="17"/>
                    <a:pt x="102" y="19"/>
                  </a:cubicBezTo>
                  <a:lnTo>
                    <a:pt x="52" y="70"/>
                  </a:lnTo>
                  <a:close/>
                </a:path>
              </a:pathLst>
            </a:custGeom>
            <a:solidFill>
              <a:srgbClr val="D5D5D5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246"/>
            <p:cNvSpPr/>
            <p:nvPr/>
          </p:nvSpPr>
          <p:spPr>
            <a:xfrm>
              <a:off x="7378330" y="5783616"/>
              <a:ext cx="45719" cy="317340"/>
            </a:xfrm>
            <a:prstGeom prst="rect">
              <a:avLst/>
            </a:prstGeom>
            <a:solidFill>
              <a:srgbClr val="A00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Rectangle 244"/>
            <p:cNvSpPr/>
            <p:nvPr/>
          </p:nvSpPr>
          <p:spPr>
            <a:xfrm>
              <a:off x="7566924" y="5763668"/>
              <a:ext cx="3043499" cy="246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tr-TR" sz="1000" kern="1500" dirty="0" smtClean="0"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 </a:t>
              </a:r>
              <a:endParaRPr lang="en-US" sz="1000" kern="1500" dirty="0"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8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35080"/>
            <a:ext cx="12192000" cy="2822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48" y="691503"/>
            <a:ext cx="7372350" cy="502193"/>
          </a:xfrm>
        </p:spPr>
        <p:txBody>
          <a:bodyPr>
            <a:noAutofit/>
          </a:bodyPr>
          <a:lstStyle/>
          <a:p>
            <a:r>
              <a:rPr lang="tr-TR" sz="4000" dirty="0"/>
              <a:t>İçerik Planı Hazırlamak İçin </a:t>
            </a:r>
            <a:r>
              <a:rPr lang="tr-TR" sz="4000" dirty="0" smtClean="0"/>
              <a:t>İpuçları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www.ismailkaraca.com.tr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4" name="Picture Placeholder 63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4972" b="34972"/>
          <a:stretch>
            <a:fillRect/>
          </a:stretch>
        </p:blipFill>
        <p:spPr/>
      </p:pic>
      <p:sp>
        <p:nvSpPr>
          <p:cNvPr id="65" name="Rectangle 64"/>
          <p:cNvSpPr/>
          <p:nvPr/>
        </p:nvSpPr>
        <p:spPr>
          <a:xfrm>
            <a:off x="0" y="4032455"/>
            <a:ext cx="12192000" cy="2825545"/>
          </a:xfrm>
          <a:prstGeom prst="rect">
            <a:avLst/>
          </a:prstGeom>
          <a:solidFill>
            <a:srgbClr val="00B6F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99315" y="2018357"/>
            <a:ext cx="37123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Takvim Esasına Göre Kütüphane Kullanıcılarını Bilgilendirmek Ve Takvime Özel İçerikleri Derlenmelidir.</a:t>
            </a:r>
            <a:endParaRPr lang="tr-TR" sz="2400" dirty="0"/>
          </a:p>
        </p:txBody>
      </p:sp>
      <p:sp>
        <p:nvSpPr>
          <p:cNvPr id="7" name="Oval 6"/>
          <p:cNvSpPr/>
          <p:nvPr/>
        </p:nvSpPr>
        <p:spPr>
          <a:xfrm>
            <a:off x="1347441" y="2284310"/>
            <a:ext cx="938463" cy="9384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590022" y="2525879"/>
            <a:ext cx="453301" cy="455325"/>
            <a:chOff x="4408488" y="3143250"/>
            <a:chExt cx="355600" cy="357187"/>
          </a:xfrm>
          <a:solidFill>
            <a:srgbClr val="FFFFFF"/>
          </a:solidFill>
        </p:grpSpPr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4408488" y="3143250"/>
              <a:ext cx="355600" cy="357187"/>
            </a:xfrm>
            <a:custGeom>
              <a:avLst/>
              <a:gdLst>
                <a:gd name="T0" fmla="*/ 97 w 98"/>
                <a:gd name="T1" fmla="*/ 35 h 99"/>
                <a:gd name="T2" fmla="*/ 92 w 98"/>
                <a:gd name="T3" fmla="*/ 35 h 99"/>
                <a:gd name="T4" fmla="*/ 64 w 98"/>
                <a:gd name="T5" fmla="*/ 63 h 99"/>
                <a:gd name="T6" fmla="*/ 24 w 98"/>
                <a:gd name="T7" fmla="*/ 81 h 99"/>
                <a:gd name="T8" fmla="*/ 18 w 98"/>
                <a:gd name="T9" fmla="*/ 75 h 99"/>
                <a:gd name="T10" fmla="*/ 35 w 98"/>
                <a:gd name="T11" fmla="*/ 35 h 99"/>
                <a:gd name="T12" fmla="*/ 64 w 98"/>
                <a:gd name="T13" fmla="*/ 6 h 99"/>
                <a:gd name="T14" fmla="*/ 64 w 98"/>
                <a:gd name="T15" fmla="*/ 2 h 99"/>
                <a:gd name="T16" fmla="*/ 59 w 98"/>
                <a:gd name="T17" fmla="*/ 2 h 99"/>
                <a:gd name="T18" fmla="*/ 30 w 98"/>
                <a:gd name="T19" fmla="*/ 31 h 99"/>
                <a:gd name="T20" fmla="*/ 0 w 98"/>
                <a:gd name="T21" fmla="*/ 99 h 99"/>
                <a:gd name="T22" fmla="*/ 68 w 98"/>
                <a:gd name="T23" fmla="*/ 69 h 99"/>
                <a:gd name="T24" fmla="*/ 97 w 98"/>
                <a:gd name="T25" fmla="*/ 40 h 99"/>
                <a:gd name="T26" fmla="*/ 97 w 98"/>
                <a:gd name="T27" fmla="*/ 35 h 99"/>
                <a:gd name="T28" fmla="*/ 97 w 98"/>
                <a:gd name="T29" fmla="*/ 35 h 99"/>
                <a:gd name="T30" fmla="*/ 97 w 98"/>
                <a:gd name="T31" fmla="*/ 3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99">
                  <a:moveTo>
                    <a:pt x="97" y="35"/>
                  </a:moveTo>
                  <a:cubicBezTo>
                    <a:pt x="96" y="34"/>
                    <a:pt x="94" y="34"/>
                    <a:pt x="92" y="35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5"/>
                    <a:pt x="65" y="3"/>
                    <a:pt x="64" y="2"/>
                  </a:cubicBezTo>
                  <a:cubicBezTo>
                    <a:pt x="62" y="0"/>
                    <a:pt x="60" y="0"/>
                    <a:pt x="59" y="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8" y="38"/>
                    <a:pt x="98" y="36"/>
                    <a:pt x="97" y="35"/>
                  </a:cubicBezTo>
                  <a:close/>
                  <a:moveTo>
                    <a:pt x="97" y="35"/>
                  </a:moveTo>
                  <a:cubicBezTo>
                    <a:pt x="97" y="35"/>
                    <a:pt x="97" y="35"/>
                    <a:pt x="9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4605338" y="3230563"/>
              <a:ext cx="127000" cy="125412"/>
            </a:xfrm>
            <a:custGeom>
              <a:avLst/>
              <a:gdLst>
                <a:gd name="T0" fmla="*/ 1 w 35"/>
                <a:gd name="T1" fmla="*/ 34 h 35"/>
                <a:gd name="T2" fmla="*/ 4 w 35"/>
                <a:gd name="T3" fmla="*/ 35 h 35"/>
                <a:gd name="T4" fmla="*/ 6 w 35"/>
                <a:gd name="T5" fmla="*/ 34 h 35"/>
                <a:gd name="T6" fmla="*/ 34 w 35"/>
                <a:gd name="T7" fmla="*/ 6 h 35"/>
                <a:gd name="T8" fmla="*/ 34 w 35"/>
                <a:gd name="T9" fmla="*/ 2 h 35"/>
                <a:gd name="T10" fmla="*/ 29 w 35"/>
                <a:gd name="T11" fmla="*/ 2 h 35"/>
                <a:gd name="T12" fmla="*/ 1 w 35"/>
                <a:gd name="T13" fmla="*/ 29 h 35"/>
                <a:gd name="T14" fmla="*/ 1 w 35"/>
                <a:gd name="T15" fmla="*/ 34 h 35"/>
                <a:gd name="T16" fmla="*/ 1 w 35"/>
                <a:gd name="T17" fmla="*/ 34 h 35"/>
                <a:gd name="T18" fmla="*/ 1 w 35"/>
                <a:gd name="T1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" y="34"/>
                  </a:moveTo>
                  <a:cubicBezTo>
                    <a:pt x="2" y="34"/>
                    <a:pt x="3" y="35"/>
                    <a:pt x="4" y="35"/>
                  </a:cubicBezTo>
                  <a:cubicBezTo>
                    <a:pt x="5" y="35"/>
                    <a:pt x="5" y="34"/>
                    <a:pt x="6" y="34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5"/>
                    <a:pt x="35" y="3"/>
                    <a:pt x="34" y="2"/>
                  </a:cubicBezTo>
                  <a:cubicBezTo>
                    <a:pt x="32" y="0"/>
                    <a:pt x="30" y="0"/>
                    <a:pt x="29" y="2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2"/>
                    <a:pt x="1" y="34"/>
                  </a:cubicBezTo>
                  <a:close/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4579938" y="3205163"/>
              <a:ext cx="127000" cy="122237"/>
            </a:xfrm>
            <a:custGeom>
              <a:avLst/>
              <a:gdLst>
                <a:gd name="T0" fmla="*/ 1 w 35"/>
                <a:gd name="T1" fmla="*/ 33 h 34"/>
                <a:gd name="T2" fmla="*/ 4 w 35"/>
                <a:gd name="T3" fmla="*/ 34 h 34"/>
                <a:gd name="T4" fmla="*/ 6 w 35"/>
                <a:gd name="T5" fmla="*/ 33 h 34"/>
                <a:gd name="T6" fmla="*/ 33 w 35"/>
                <a:gd name="T7" fmla="*/ 6 h 34"/>
                <a:gd name="T8" fmla="*/ 33 w 35"/>
                <a:gd name="T9" fmla="*/ 1 h 34"/>
                <a:gd name="T10" fmla="*/ 29 w 35"/>
                <a:gd name="T11" fmla="*/ 1 h 34"/>
                <a:gd name="T12" fmla="*/ 1 w 35"/>
                <a:gd name="T13" fmla="*/ 29 h 34"/>
                <a:gd name="T14" fmla="*/ 1 w 35"/>
                <a:gd name="T15" fmla="*/ 33 h 34"/>
                <a:gd name="T16" fmla="*/ 1 w 35"/>
                <a:gd name="T17" fmla="*/ 33 h 34"/>
                <a:gd name="T18" fmla="*/ 1 w 35"/>
                <a:gd name="T1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" y="33"/>
                  </a:moveTo>
                  <a:cubicBezTo>
                    <a:pt x="2" y="34"/>
                    <a:pt x="3" y="34"/>
                    <a:pt x="4" y="34"/>
                  </a:cubicBezTo>
                  <a:cubicBezTo>
                    <a:pt x="4" y="34"/>
                    <a:pt x="5" y="34"/>
                    <a:pt x="6" y="3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5" y="5"/>
                    <a:pt x="35" y="3"/>
                    <a:pt x="33" y="1"/>
                  </a:cubicBezTo>
                  <a:cubicBezTo>
                    <a:pt x="32" y="0"/>
                    <a:pt x="30" y="0"/>
                    <a:pt x="29" y="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2"/>
                    <a:pt x="1" y="33"/>
                  </a:cubicBezTo>
                  <a:close/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4554538" y="3179763"/>
              <a:ext cx="122238" cy="122237"/>
            </a:xfrm>
            <a:custGeom>
              <a:avLst/>
              <a:gdLst>
                <a:gd name="T0" fmla="*/ 1 w 34"/>
                <a:gd name="T1" fmla="*/ 33 h 34"/>
                <a:gd name="T2" fmla="*/ 3 w 34"/>
                <a:gd name="T3" fmla="*/ 34 h 34"/>
                <a:gd name="T4" fmla="*/ 6 w 34"/>
                <a:gd name="T5" fmla="*/ 33 h 34"/>
                <a:gd name="T6" fmla="*/ 33 w 34"/>
                <a:gd name="T7" fmla="*/ 6 h 34"/>
                <a:gd name="T8" fmla="*/ 33 w 34"/>
                <a:gd name="T9" fmla="*/ 1 h 34"/>
                <a:gd name="T10" fmla="*/ 29 w 34"/>
                <a:gd name="T11" fmla="*/ 1 h 34"/>
                <a:gd name="T12" fmla="*/ 1 w 34"/>
                <a:gd name="T13" fmla="*/ 29 h 34"/>
                <a:gd name="T14" fmla="*/ 1 w 34"/>
                <a:gd name="T15" fmla="*/ 33 h 34"/>
                <a:gd name="T16" fmla="*/ 1 w 34"/>
                <a:gd name="T17" fmla="*/ 33 h 34"/>
                <a:gd name="T18" fmla="*/ 1 w 34"/>
                <a:gd name="T1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" y="33"/>
                  </a:moveTo>
                  <a:cubicBezTo>
                    <a:pt x="2" y="34"/>
                    <a:pt x="3" y="34"/>
                    <a:pt x="3" y="34"/>
                  </a:cubicBezTo>
                  <a:cubicBezTo>
                    <a:pt x="4" y="34"/>
                    <a:pt x="5" y="34"/>
                    <a:pt x="6" y="3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4" y="5"/>
                    <a:pt x="34" y="2"/>
                    <a:pt x="33" y="1"/>
                  </a:cubicBezTo>
                  <a:cubicBezTo>
                    <a:pt x="32" y="0"/>
                    <a:pt x="30" y="0"/>
                    <a:pt x="29" y="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2"/>
                    <a:pt x="1" y="33"/>
                  </a:cubicBezTo>
                  <a:close/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348752" y="4421690"/>
            <a:ext cx="9497118" cy="1224337"/>
            <a:chOff x="1347441" y="3900790"/>
            <a:chExt cx="9497118" cy="1224337"/>
          </a:xfrm>
        </p:grpSpPr>
        <p:sp>
          <p:nvSpPr>
            <p:cNvPr id="41" name="Rectangle 40"/>
            <p:cNvSpPr/>
            <p:nvPr/>
          </p:nvSpPr>
          <p:spPr>
            <a:xfrm>
              <a:off x="7410511" y="3900790"/>
              <a:ext cx="34340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1500" dirty="0" err="1">
                  <a:solidFill>
                    <a:srgbClr val="FFFFFF"/>
                  </a:solidFill>
                  <a:ea typeface="Lato" charset="0"/>
                  <a:cs typeface="Lato" charset="0"/>
                  <a:sym typeface="Montserrat-Regular" charset="0"/>
                </a:rPr>
                <a:t>Gündeme</a:t>
              </a:r>
              <a:r>
                <a:rPr lang="en-US" sz="2400" kern="1500" dirty="0">
                  <a:solidFill>
                    <a:srgbClr val="FFFFFF"/>
                  </a:solidFill>
                  <a:ea typeface="Lato" charset="0"/>
                  <a:cs typeface="Lato" charset="0"/>
                  <a:sym typeface="Montserrat-Regular" charset="0"/>
                </a:rPr>
                <a:t> </a:t>
              </a:r>
              <a:r>
                <a:rPr lang="en-US" sz="2400" kern="1500" dirty="0" err="1">
                  <a:solidFill>
                    <a:srgbClr val="FFFFFF"/>
                  </a:solidFill>
                  <a:ea typeface="Lato" charset="0"/>
                  <a:cs typeface="Lato" charset="0"/>
                  <a:sym typeface="Montserrat-Regular" charset="0"/>
                </a:rPr>
                <a:t>İlişkin</a:t>
              </a:r>
              <a:r>
                <a:rPr lang="en-US" sz="2400" kern="1500" dirty="0">
                  <a:solidFill>
                    <a:srgbClr val="FFFFFF"/>
                  </a:solidFill>
                  <a:ea typeface="Lato" charset="0"/>
                  <a:cs typeface="Lato" charset="0"/>
                  <a:sym typeface="Montserrat-Regular" charset="0"/>
                </a:rPr>
                <a:t> </a:t>
              </a:r>
              <a:r>
                <a:rPr lang="en-US" sz="2400" kern="1500" dirty="0" err="1">
                  <a:solidFill>
                    <a:srgbClr val="FFFFFF"/>
                  </a:solidFill>
                  <a:ea typeface="Lato" charset="0"/>
                  <a:cs typeface="Lato" charset="0"/>
                  <a:sym typeface="Montserrat-Regular" charset="0"/>
                </a:rPr>
                <a:t>Kurumsal</a:t>
              </a:r>
              <a:r>
                <a:rPr lang="en-US" sz="2400" kern="1500" dirty="0">
                  <a:solidFill>
                    <a:srgbClr val="FFFFFF"/>
                  </a:solidFill>
                  <a:ea typeface="Lato" charset="0"/>
                  <a:cs typeface="Lato" charset="0"/>
                  <a:sym typeface="Montserrat-Regular" charset="0"/>
                </a:rPr>
                <a:t> </a:t>
              </a:r>
              <a:r>
                <a:rPr lang="en-US" sz="2400" kern="1500" dirty="0" err="1">
                  <a:solidFill>
                    <a:srgbClr val="FFFFFF"/>
                  </a:solidFill>
                  <a:ea typeface="Lato" charset="0"/>
                  <a:cs typeface="Lato" charset="0"/>
                  <a:sym typeface="Montserrat-Regular" charset="0"/>
                </a:rPr>
                <a:t>Paylaşımların</a:t>
              </a:r>
              <a:r>
                <a:rPr lang="en-US" sz="2400" kern="1500" dirty="0">
                  <a:solidFill>
                    <a:srgbClr val="FFFFFF"/>
                  </a:solidFill>
                  <a:ea typeface="Lato" charset="0"/>
                  <a:cs typeface="Lato" charset="0"/>
                  <a:sym typeface="Montserrat-Regular" charset="0"/>
                </a:rPr>
                <a:t> </a:t>
              </a:r>
              <a:r>
                <a:rPr lang="en-US" sz="2400" kern="1500" dirty="0" err="1">
                  <a:solidFill>
                    <a:srgbClr val="FFFFFF"/>
                  </a:solidFill>
                  <a:ea typeface="Lato" charset="0"/>
                  <a:cs typeface="Lato" charset="0"/>
                  <a:sym typeface="Montserrat-Regular" charset="0"/>
                </a:rPr>
                <a:t>Neler</a:t>
              </a:r>
              <a:r>
                <a:rPr lang="en-US" sz="2400" kern="1500" dirty="0">
                  <a:solidFill>
                    <a:srgbClr val="FFFFFF"/>
                  </a:solidFill>
                  <a:ea typeface="Lato" charset="0"/>
                  <a:cs typeface="Lato" charset="0"/>
                  <a:sym typeface="Montserrat-Regular" charset="0"/>
                </a:rPr>
                <a:t> </a:t>
              </a:r>
              <a:r>
                <a:rPr lang="en-US" sz="2400" kern="1500" dirty="0" err="1" smtClean="0">
                  <a:solidFill>
                    <a:srgbClr val="FFFFFF"/>
                  </a:solidFill>
                  <a:ea typeface="Lato" charset="0"/>
                  <a:cs typeface="Lato" charset="0"/>
                  <a:sym typeface="Montserrat-Regular" charset="0"/>
                </a:rPr>
                <a:t>Olacağı</a:t>
              </a:r>
              <a:r>
                <a:rPr lang="en-US" sz="2400" kern="1500" dirty="0" smtClean="0">
                  <a:solidFill>
                    <a:srgbClr val="FFFFFF"/>
                  </a:solidFill>
                  <a:ea typeface="Lato" charset="0"/>
                  <a:cs typeface="Lato" charset="0"/>
                  <a:sym typeface="Montserrat-Regular" charset="0"/>
                </a:rPr>
                <a:t> </a:t>
              </a:r>
              <a:r>
                <a:rPr lang="en-US" sz="2400" kern="1500" dirty="0" err="1" smtClean="0">
                  <a:solidFill>
                    <a:srgbClr val="FFFFFF"/>
                  </a:solidFill>
                  <a:ea typeface="Lato" charset="0"/>
                  <a:cs typeface="Lato" charset="0"/>
                  <a:sym typeface="Montserrat-Regular" charset="0"/>
                </a:rPr>
                <a:t>Tanımla</a:t>
              </a:r>
              <a:r>
                <a:rPr lang="tr-TR" sz="2400" kern="1500" dirty="0" err="1" smtClean="0">
                  <a:solidFill>
                    <a:srgbClr val="FFFFFF"/>
                  </a:solidFill>
                  <a:ea typeface="Lato" charset="0"/>
                  <a:cs typeface="Lato" charset="0"/>
                  <a:sym typeface="Montserrat-Regular" charset="0"/>
                </a:rPr>
                <a:t>nmalıdır</a:t>
              </a:r>
              <a:r>
                <a:rPr lang="tr-TR" sz="2400" kern="1500" dirty="0" smtClean="0">
                  <a:solidFill>
                    <a:srgbClr val="FFFFFF"/>
                  </a:solidFill>
                  <a:ea typeface="Lato" charset="0"/>
                  <a:cs typeface="Lato" charset="0"/>
                  <a:sym typeface="Montserrat-Regular" charset="0"/>
                </a:rPr>
                <a:t>.</a:t>
              </a:r>
              <a:endParaRPr lang="en-US" sz="2400" kern="1500" dirty="0">
                <a:solidFill>
                  <a:srgbClr val="FFFFFF"/>
                </a:solidFill>
                <a:ea typeface="Lato" charset="0"/>
                <a:cs typeface="Lato" charset="0"/>
                <a:sym typeface="Montserrat-Regular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304781" y="4033745"/>
              <a:ext cx="938463" cy="9384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540279" y="4306680"/>
              <a:ext cx="467467" cy="392595"/>
              <a:chOff x="3905250" y="2158998"/>
              <a:chExt cx="366713" cy="307977"/>
            </a:xfrm>
            <a:solidFill>
              <a:srgbClr val="FFFFFF"/>
            </a:solidFill>
          </p:grpSpPr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3905250" y="2368550"/>
                <a:ext cx="366713" cy="98425"/>
              </a:xfrm>
              <a:custGeom>
                <a:avLst/>
                <a:gdLst>
                  <a:gd name="T0" fmla="*/ 54 w 101"/>
                  <a:gd name="T1" fmla="*/ 27 h 27"/>
                  <a:gd name="T2" fmla="*/ 53 w 101"/>
                  <a:gd name="T3" fmla="*/ 27 h 27"/>
                  <a:gd name="T4" fmla="*/ 3 w 101"/>
                  <a:gd name="T5" fmla="*/ 12 h 27"/>
                  <a:gd name="T6" fmla="*/ 1 w 101"/>
                  <a:gd name="T7" fmla="*/ 7 h 27"/>
                  <a:gd name="T8" fmla="*/ 5 w 101"/>
                  <a:gd name="T9" fmla="*/ 4 h 27"/>
                  <a:gd name="T10" fmla="*/ 54 w 101"/>
                  <a:gd name="T11" fmla="*/ 19 h 27"/>
                  <a:gd name="T12" fmla="*/ 95 w 101"/>
                  <a:gd name="T13" fmla="*/ 1 h 27"/>
                  <a:gd name="T14" fmla="*/ 101 w 101"/>
                  <a:gd name="T15" fmla="*/ 3 h 27"/>
                  <a:gd name="T16" fmla="*/ 99 w 101"/>
                  <a:gd name="T17" fmla="*/ 8 h 27"/>
                  <a:gd name="T18" fmla="*/ 56 w 101"/>
                  <a:gd name="T19" fmla="*/ 27 h 27"/>
                  <a:gd name="T20" fmla="*/ 54 w 101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27">
                    <a:moveTo>
                      <a:pt x="54" y="27"/>
                    </a:moveTo>
                    <a:cubicBezTo>
                      <a:pt x="54" y="27"/>
                      <a:pt x="54" y="27"/>
                      <a:pt x="53" y="2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1"/>
                      <a:pt x="0" y="9"/>
                      <a:pt x="1" y="7"/>
                    </a:cubicBezTo>
                    <a:cubicBezTo>
                      <a:pt x="1" y="5"/>
                      <a:pt x="3" y="4"/>
                      <a:pt x="5" y="4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7" y="0"/>
                      <a:pt x="100" y="1"/>
                      <a:pt x="101" y="3"/>
                    </a:cubicBezTo>
                    <a:cubicBezTo>
                      <a:pt x="101" y="4"/>
                      <a:pt x="101" y="7"/>
                      <a:pt x="99" y="8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5" y="27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3905250" y="2311400"/>
                <a:ext cx="366713" cy="101600"/>
              </a:xfrm>
              <a:custGeom>
                <a:avLst/>
                <a:gdLst>
                  <a:gd name="T0" fmla="*/ 54 w 101"/>
                  <a:gd name="T1" fmla="*/ 28 h 28"/>
                  <a:gd name="T2" fmla="*/ 53 w 101"/>
                  <a:gd name="T3" fmla="*/ 28 h 28"/>
                  <a:gd name="T4" fmla="*/ 3 w 101"/>
                  <a:gd name="T5" fmla="*/ 12 h 28"/>
                  <a:gd name="T6" fmla="*/ 1 w 101"/>
                  <a:gd name="T7" fmla="*/ 7 h 28"/>
                  <a:gd name="T8" fmla="*/ 5 w 101"/>
                  <a:gd name="T9" fmla="*/ 5 h 28"/>
                  <a:gd name="T10" fmla="*/ 54 w 101"/>
                  <a:gd name="T11" fmla="*/ 20 h 28"/>
                  <a:gd name="T12" fmla="*/ 95 w 101"/>
                  <a:gd name="T13" fmla="*/ 1 h 28"/>
                  <a:gd name="T14" fmla="*/ 101 w 101"/>
                  <a:gd name="T15" fmla="*/ 3 h 28"/>
                  <a:gd name="T16" fmla="*/ 99 w 101"/>
                  <a:gd name="T17" fmla="*/ 8 h 28"/>
                  <a:gd name="T18" fmla="*/ 56 w 101"/>
                  <a:gd name="T19" fmla="*/ 27 h 28"/>
                  <a:gd name="T20" fmla="*/ 54 w 101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28">
                    <a:moveTo>
                      <a:pt x="54" y="28"/>
                    </a:moveTo>
                    <a:cubicBezTo>
                      <a:pt x="54" y="28"/>
                      <a:pt x="54" y="28"/>
                      <a:pt x="53" y="2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0" y="9"/>
                      <a:pt x="1" y="7"/>
                    </a:cubicBezTo>
                    <a:cubicBezTo>
                      <a:pt x="1" y="5"/>
                      <a:pt x="3" y="4"/>
                      <a:pt x="5" y="5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7" y="0"/>
                      <a:pt x="100" y="1"/>
                      <a:pt x="101" y="3"/>
                    </a:cubicBezTo>
                    <a:cubicBezTo>
                      <a:pt x="101" y="5"/>
                      <a:pt x="101" y="7"/>
                      <a:pt x="99" y="8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8"/>
                      <a:pt x="55" y="28"/>
                      <a:pt x="5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15"/>
              <p:cNvSpPr>
                <a:spLocks noEditPoints="1"/>
              </p:cNvSpPr>
              <p:nvPr/>
            </p:nvSpPr>
            <p:spPr bwMode="auto">
              <a:xfrm>
                <a:off x="3905250" y="2158998"/>
                <a:ext cx="352425" cy="195262"/>
              </a:xfrm>
              <a:custGeom>
                <a:avLst/>
                <a:gdLst>
                  <a:gd name="T0" fmla="*/ 54 w 97"/>
                  <a:gd name="T1" fmla="*/ 54 h 54"/>
                  <a:gd name="T2" fmla="*/ 53 w 97"/>
                  <a:gd name="T3" fmla="*/ 54 h 54"/>
                  <a:gd name="T4" fmla="*/ 3 w 97"/>
                  <a:gd name="T5" fmla="*/ 39 h 54"/>
                  <a:gd name="T6" fmla="*/ 0 w 97"/>
                  <a:gd name="T7" fmla="*/ 35 h 54"/>
                  <a:gd name="T8" fmla="*/ 3 w 97"/>
                  <a:gd name="T9" fmla="*/ 31 h 54"/>
                  <a:gd name="T10" fmla="*/ 31 w 97"/>
                  <a:gd name="T11" fmla="*/ 20 h 54"/>
                  <a:gd name="T12" fmla="*/ 39 w 97"/>
                  <a:gd name="T13" fmla="*/ 4 h 54"/>
                  <a:gd name="T14" fmla="*/ 41 w 97"/>
                  <a:gd name="T15" fmla="*/ 1 h 54"/>
                  <a:gd name="T16" fmla="*/ 44 w 97"/>
                  <a:gd name="T17" fmla="*/ 0 h 54"/>
                  <a:gd name="T18" fmla="*/ 94 w 97"/>
                  <a:gd name="T19" fmla="*/ 13 h 54"/>
                  <a:gd name="T20" fmla="*/ 97 w 97"/>
                  <a:gd name="T21" fmla="*/ 16 h 54"/>
                  <a:gd name="T22" fmla="*/ 97 w 97"/>
                  <a:gd name="T23" fmla="*/ 17 h 54"/>
                  <a:gd name="T24" fmla="*/ 83 w 97"/>
                  <a:gd name="T25" fmla="*/ 42 h 54"/>
                  <a:gd name="T26" fmla="*/ 56 w 97"/>
                  <a:gd name="T27" fmla="*/ 54 h 54"/>
                  <a:gd name="T28" fmla="*/ 54 w 97"/>
                  <a:gd name="T29" fmla="*/ 54 h 54"/>
                  <a:gd name="T30" fmla="*/ 16 w 97"/>
                  <a:gd name="T31" fmla="*/ 34 h 54"/>
                  <a:gd name="T32" fmla="*/ 54 w 97"/>
                  <a:gd name="T33" fmla="*/ 46 h 54"/>
                  <a:gd name="T34" fmla="*/ 80 w 97"/>
                  <a:gd name="T35" fmla="*/ 35 h 54"/>
                  <a:gd name="T36" fmla="*/ 89 w 97"/>
                  <a:gd name="T37" fmla="*/ 19 h 54"/>
                  <a:gd name="T38" fmla="*/ 47 w 97"/>
                  <a:gd name="T39" fmla="*/ 9 h 54"/>
                  <a:gd name="T40" fmla="*/ 34 w 97"/>
                  <a:gd name="T41" fmla="*/ 27 h 54"/>
                  <a:gd name="T42" fmla="*/ 16 w 97"/>
                  <a:gd name="T43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54">
                    <a:moveTo>
                      <a:pt x="54" y="54"/>
                    </a:moveTo>
                    <a:cubicBezTo>
                      <a:pt x="54" y="54"/>
                      <a:pt x="54" y="54"/>
                      <a:pt x="53" y="5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38"/>
                      <a:pt x="1" y="37"/>
                      <a:pt x="0" y="35"/>
                    </a:cubicBezTo>
                    <a:cubicBezTo>
                      <a:pt x="0" y="34"/>
                      <a:pt x="1" y="32"/>
                      <a:pt x="3" y="3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7" y="17"/>
                      <a:pt x="39" y="14"/>
                      <a:pt x="39" y="4"/>
                    </a:cubicBezTo>
                    <a:cubicBezTo>
                      <a:pt x="39" y="3"/>
                      <a:pt x="40" y="2"/>
                      <a:pt x="41" y="1"/>
                    </a:cubicBezTo>
                    <a:cubicBezTo>
                      <a:pt x="42" y="0"/>
                      <a:pt x="43" y="0"/>
                      <a:pt x="44" y="0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6" y="13"/>
                      <a:pt x="97" y="15"/>
                      <a:pt x="97" y="16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28"/>
                      <a:pt x="97" y="36"/>
                      <a:pt x="83" y="42"/>
                    </a:cubicBezTo>
                    <a:cubicBezTo>
                      <a:pt x="74" y="46"/>
                      <a:pt x="56" y="54"/>
                      <a:pt x="56" y="54"/>
                    </a:cubicBezTo>
                    <a:cubicBezTo>
                      <a:pt x="56" y="54"/>
                      <a:pt x="55" y="54"/>
                      <a:pt x="54" y="54"/>
                    </a:cubicBezTo>
                    <a:close/>
                    <a:moveTo>
                      <a:pt x="16" y="34"/>
                    </a:moveTo>
                    <a:cubicBezTo>
                      <a:pt x="54" y="46"/>
                      <a:pt x="54" y="46"/>
                      <a:pt x="54" y="46"/>
                    </a:cubicBezTo>
                    <a:cubicBezTo>
                      <a:pt x="59" y="44"/>
                      <a:pt x="72" y="38"/>
                      <a:pt x="80" y="35"/>
                    </a:cubicBezTo>
                    <a:cubicBezTo>
                      <a:pt x="88" y="31"/>
                      <a:pt x="89" y="28"/>
                      <a:pt x="89" y="1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17"/>
                      <a:pt x="43" y="23"/>
                      <a:pt x="34" y="27"/>
                    </a:cubicBezTo>
                    <a:lnTo>
                      <a:pt x="1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2398004" y="3924798"/>
              <a:ext cx="397500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Sosyal Farkındalık </a:t>
              </a:r>
              <a:r>
                <a:rPr lang="tr-TR" sz="2400" dirty="0" smtClean="0">
                  <a:solidFill>
                    <a:schemeClr val="bg1"/>
                  </a:solidFill>
                </a:rPr>
                <a:t>ve </a:t>
              </a:r>
              <a:r>
                <a:rPr lang="tr-TR" sz="2400" dirty="0">
                  <a:solidFill>
                    <a:schemeClr val="bg1"/>
                  </a:solidFill>
                </a:rPr>
                <a:t>Sosyal Sorumluluk Yaratmaya Yönelik Bilgileri </a:t>
              </a:r>
              <a:r>
                <a:rPr lang="tr-TR" sz="2400" dirty="0" smtClean="0">
                  <a:solidFill>
                    <a:schemeClr val="bg1"/>
                  </a:solidFill>
                </a:rPr>
                <a:t>Derlenmelidir.</a:t>
              </a:r>
              <a:endParaRPr lang="tr-TR" sz="2400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47441" y="4033745"/>
              <a:ext cx="938463" cy="9384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1590022" y="4277337"/>
              <a:ext cx="453301" cy="451278"/>
            </a:xfrm>
            <a:custGeom>
              <a:avLst/>
              <a:gdLst>
                <a:gd name="T0" fmla="*/ 97 w 98"/>
                <a:gd name="T1" fmla="*/ 1 h 98"/>
                <a:gd name="T2" fmla="*/ 95 w 98"/>
                <a:gd name="T3" fmla="*/ 0 h 98"/>
                <a:gd name="T4" fmla="*/ 93 w 98"/>
                <a:gd name="T5" fmla="*/ 1 h 98"/>
                <a:gd name="T6" fmla="*/ 2 w 98"/>
                <a:gd name="T7" fmla="*/ 62 h 98"/>
                <a:gd name="T8" fmla="*/ 0 w 98"/>
                <a:gd name="T9" fmla="*/ 65 h 98"/>
                <a:gd name="T10" fmla="*/ 2 w 98"/>
                <a:gd name="T11" fmla="*/ 68 h 98"/>
                <a:gd name="T12" fmla="*/ 26 w 98"/>
                <a:gd name="T13" fmla="*/ 77 h 98"/>
                <a:gd name="T14" fmla="*/ 37 w 98"/>
                <a:gd name="T15" fmla="*/ 97 h 98"/>
                <a:gd name="T16" fmla="*/ 40 w 98"/>
                <a:gd name="T17" fmla="*/ 98 h 98"/>
                <a:gd name="T18" fmla="*/ 40 w 98"/>
                <a:gd name="T19" fmla="*/ 98 h 98"/>
                <a:gd name="T20" fmla="*/ 43 w 98"/>
                <a:gd name="T21" fmla="*/ 97 h 98"/>
                <a:gd name="T22" fmla="*/ 49 w 98"/>
                <a:gd name="T23" fmla="*/ 86 h 98"/>
                <a:gd name="T24" fmla="*/ 79 w 98"/>
                <a:gd name="T25" fmla="*/ 98 h 98"/>
                <a:gd name="T26" fmla="*/ 80 w 98"/>
                <a:gd name="T27" fmla="*/ 98 h 98"/>
                <a:gd name="T28" fmla="*/ 81 w 98"/>
                <a:gd name="T29" fmla="*/ 98 h 98"/>
                <a:gd name="T30" fmla="*/ 83 w 98"/>
                <a:gd name="T31" fmla="*/ 96 h 98"/>
                <a:gd name="T32" fmla="*/ 98 w 98"/>
                <a:gd name="T33" fmla="*/ 4 h 98"/>
                <a:gd name="T34" fmla="*/ 97 w 98"/>
                <a:gd name="T35" fmla="*/ 1 h 98"/>
                <a:gd name="T36" fmla="*/ 10 w 98"/>
                <a:gd name="T37" fmla="*/ 64 h 98"/>
                <a:gd name="T38" fmla="*/ 81 w 98"/>
                <a:gd name="T39" fmla="*/ 17 h 98"/>
                <a:gd name="T40" fmla="*/ 29 w 98"/>
                <a:gd name="T41" fmla="*/ 72 h 98"/>
                <a:gd name="T42" fmla="*/ 28 w 98"/>
                <a:gd name="T43" fmla="*/ 71 h 98"/>
                <a:gd name="T44" fmla="*/ 10 w 98"/>
                <a:gd name="T45" fmla="*/ 64 h 98"/>
                <a:gd name="T46" fmla="*/ 31 w 98"/>
                <a:gd name="T47" fmla="*/ 74 h 98"/>
                <a:gd name="T48" fmla="*/ 31 w 98"/>
                <a:gd name="T49" fmla="*/ 74 h 98"/>
                <a:gd name="T50" fmla="*/ 89 w 98"/>
                <a:gd name="T51" fmla="*/ 12 h 98"/>
                <a:gd name="T52" fmla="*/ 40 w 98"/>
                <a:gd name="T53" fmla="*/ 89 h 98"/>
                <a:gd name="T54" fmla="*/ 31 w 98"/>
                <a:gd name="T55" fmla="*/ 74 h 98"/>
                <a:gd name="T56" fmla="*/ 77 w 98"/>
                <a:gd name="T57" fmla="*/ 91 h 98"/>
                <a:gd name="T58" fmla="*/ 51 w 98"/>
                <a:gd name="T59" fmla="*/ 81 h 98"/>
                <a:gd name="T60" fmla="*/ 49 w 98"/>
                <a:gd name="T61" fmla="*/ 80 h 98"/>
                <a:gd name="T62" fmla="*/ 90 w 98"/>
                <a:gd name="T63" fmla="*/ 18 h 98"/>
                <a:gd name="T64" fmla="*/ 77 w 98"/>
                <a:gd name="T65" fmla="*/ 91 h 98"/>
                <a:gd name="T66" fmla="*/ 77 w 98"/>
                <a:gd name="T67" fmla="*/ 91 h 98"/>
                <a:gd name="T68" fmla="*/ 77 w 98"/>
                <a:gd name="T69" fmla="*/ 9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98">
                  <a:moveTo>
                    <a:pt x="97" y="1"/>
                  </a:moveTo>
                  <a:cubicBezTo>
                    <a:pt x="96" y="1"/>
                    <a:pt x="96" y="0"/>
                    <a:pt x="95" y="0"/>
                  </a:cubicBezTo>
                  <a:cubicBezTo>
                    <a:pt x="95" y="0"/>
                    <a:pt x="94" y="1"/>
                    <a:pt x="93" y="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" y="63"/>
                    <a:pt x="0" y="64"/>
                    <a:pt x="0" y="65"/>
                  </a:cubicBezTo>
                  <a:cubicBezTo>
                    <a:pt x="0" y="66"/>
                    <a:pt x="1" y="67"/>
                    <a:pt x="2" y="68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8"/>
                    <a:pt x="39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1" y="98"/>
                    <a:pt x="42" y="98"/>
                    <a:pt x="43" y="97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80" y="98"/>
                  </a:cubicBezTo>
                  <a:cubicBezTo>
                    <a:pt x="80" y="98"/>
                    <a:pt x="81" y="98"/>
                    <a:pt x="81" y="98"/>
                  </a:cubicBezTo>
                  <a:cubicBezTo>
                    <a:pt x="82" y="98"/>
                    <a:pt x="83" y="97"/>
                    <a:pt x="83" y="96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8" y="2"/>
                    <a:pt x="97" y="1"/>
                  </a:cubicBezTo>
                  <a:close/>
                  <a:moveTo>
                    <a:pt x="10" y="64"/>
                  </a:moveTo>
                  <a:cubicBezTo>
                    <a:pt x="81" y="17"/>
                    <a:pt x="81" y="17"/>
                    <a:pt x="81" y="17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29" y="72"/>
                    <a:pt x="28" y="71"/>
                  </a:cubicBezTo>
                  <a:lnTo>
                    <a:pt x="10" y="64"/>
                  </a:lnTo>
                  <a:close/>
                  <a:moveTo>
                    <a:pt x="31" y="74"/>
                  </a:moveTo>
                  <a:cubicBezTo>
                    <a:pt x="31" y="74"/>
                    <a:pt x="31" y="74"/>
                    <a:pt x="31" y="74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40" y="89"/>
                    <a:pt x="40" y="89"/>
                    <a:pt x="40" y="89"/>
                  </a:cubicBezTo>
                  <a:lnTo>
                    <a:pt x="31" y="74"/>
                  </a:lnTo>
                  <a:close/>
                  <a:moveTo>
                    <a:pt x="77" y="91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1" y="80"/>
                    <a:pt x="50" y="80"/>
                    <a:pt x="49" y="80"/>
                  </a:cubicBezTo>
                  <a:cubicBezTo>
                    <a:pt x="90" y="18"/>
                    <a:pt x="90" y="18"/>
                    <a:pt x="90" y="18"/>
                  </a:cubicBezTo>
                  <a:lnTo>
                    <a:pt x="77" y="91"/>
                  </a:lnTo>
                  <a:close/>
                  <a:moveTo>
                    <a:pt x="77" y="91"/>
                  </a:moveTo>
                  <a:cubicBezTo>
                    <a:pt x="77" y="91"/>
                    <a:pt x="77" y="91"/>
                    <a:pt x="77" y="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7410511" y="1986723"/>
            <a:ext cx="3434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Kütüphane</a:t>
            </a:r>
            <a:r>
              <a:rPr lang="en-US" sz="2400" kern="1500" dirty="0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tr-TR" sz="2400" kern="1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v</a:t>
            </a:r>
            <a:r>
              <a:rPr lang="en-US" sz="2400" kern="1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e </a:t>
            </a:r>
            <a:r>
              <a:rPr lang="en-US" sz="2400" kern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Faaliyetleri</a:t>
            </a:r>
            <a:r>
              <a:rPr lang="en-US" sz="2400" kern="1500" dirty="0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2400" kern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Hakkında</a:t>
            </a:r>
            <a:r>
              <a:rPr lang="en-US" sz="2400" kern="1500" dirty="0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2400" kern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Genel</a:t>
            </a:r>
            <a:r>
              <a:rPr lang="en-US" sz="2400" kern="1500" dirty="0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2400" kern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Bilgiyi</a:t>
            </a:r>
            <a:r>
              <a:rPr lang="en-US" sz="2400" kern="1500" dirty="0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2400" kern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Hatırlatacak</a:t>
            </a:r>
            <a:r>
              <a:rPr lang="en-US" sz="2400" kern="1500" dirty="0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2400" kern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Yinelemeleri</a:t>
            </a:r>
            <a:r>
              <a:rPr lang="en-US" sz="2400" kern="1500" dirty="0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2400" kern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Derlenmelidir</a:t>
            </a:r>
            <a:r>
              <a:rPr lang="tr-TR" sz="2400" kern="1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  <a:sym typeface="Montserrat-Regular" charset="0"/>
              </a:rPr>
              <a:t>.</a:t>
            </a:r>
            <a:endParaRPr lang="en-US" sz="2400" kern="1500" dirty="0">
              <a:solidFill>
                <a:schemeClr val="tx1">
                  <a:lumMod val="75000"/>
                  <a:lumOff val="25000"/>
                </a:schemeClr>
              </a:solidFill>
              <a:ea typeface="Lato" charset="0"/>
              <a:cs typeface="Lato" charset="0"/>
              <a:sym typeface="Montserrat-Regular" charset="0"/>
            </a:endParaRPr>
          </a:p>
          <a:p>
            <a:endParaRPr lang="en-US" sz="2400" kern="1500" dirty="0">
              <a:solidFill>
                <a:schemeClr val="tx1">
                  <a:lumMod val="75000"/>
                  <a:lumOff val="25000"/>
                </a:schemeClr>
              </a:solidFill>
              <a:ea typeface="Lato" charset="0"/>
              <a:cs typeface="Lato" charset="0"/>
              <a:sym typeface="Montserrat-Regular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304781" y="2281685"/>
            <a:ext cx="938463" cy="9384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6536313" y="2518190"/>
            <a:ext cx="475398" cy="465452"/>
            <a:chOff x="3471863" y="2911475"/>
            <a:chExt cx="379413" cy="371475"/>
          </a:xfrm>
          <a:solidFill>
            <a:srgbClr val="FFFFFF"/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3581401" y="3021013"/>
              <a:ext cx="158750" cy="152400"/>
            </a:xfrm>
            <a:custGeom>
              <a:avLst/>
              <a:gdLst>
                <a:gd name="T0" fmla="*/ 22 w 43"/>
                <a:gd name="T1" fmla="*/ 42 h 42"/>
                <a:gd name="T2" fmla="*/ 0 w 43"/>
                <a:gd name="T3" fmla="*/ 21 h 42"/>
                <a:gd name="T4" fmla="*/ 22 w 43"/>
                <a:gd name="T5" fmla="*/ 0 h 42"/>
                <a:gd name="T6" fmla="*/ 43 w 43"/>
                <a:gd name="T7" fmla="*/ 21 h 42"/>
                <a:gd name="T8" fmla="*/ 22 w 43"/>
                <a:gd name="T9" fmla="*/ 42 h 42"/>
                <a:gd name="T10" fmla="*/ 22 w 43"/>
                <a:gd name="T11" fmla="*/ 6 h 42"/>
                <a:gd name="T12" fmla="*/ 7 w 43"/>
                <a:gd name="T13" fmla="*/ 21 h 42"/>
                <a:gd name="T14" fmla="*/ 22 w 43"/>
                <a:gd name="T15" fmla="*/ 36 h 42"/>
                <a:gd name="T16" fmla="*/ 36 w 43"/>
                <a:gd name="T17" fmla="*/ 21 h 42"/>
                <a:gd name="T18" fmla="*/ 22 w 43"/>
                <a:gd name="T19" fmla="*/ 6 h 42"/>
                <a:gd name="T20" fmla="*/ 22 w 43"/>
                <a:gd name="T21" fmla="*/ 6 h 42"/>
                <a:gd name="T22" fmla="*/ 22 w 43"/>
                <a:gd name="T23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2">
                  <a:moveTo>
                    <a:pt x="22" y="42"/>
                  </a:moveTo>
                  <a:cubicBezTo>
                    <a:pt x="10" y="42"/>
                    <a:pt x="0" y="32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3" y="0"/>
                    <a:pt x="43" y="9"/>
                    <a:pt x="43" y="21"/>
                  </a:cubicBezTo>
                  <a:cubicBezTo>
                    <a:pt x="43" y="32"/>
                    <a:pt x="33" y="42"/>
                    <a:pt x="22" y="42"/>
                  </a:cubicBezTo>
                  <a:close/>
                  <a:moveTo>
                    <a:pt x="22" y="6"/>
                  </a:moveTo>
                  <a:cubicBezTo>
                    <a:pt x="13" y="6"/>
                    <a:pt x="7" y="13"/>
                    <a:pt x="7" y="21"/>
                  </a:cubicBezTo>
                  <a:cubicBezTo>
                    <a:pt x="7" y="29"/>
                    <a:pt x="13" y="36"/>
                    <a:pt x="22" y="36"/>
                  </a:cubicBezTo>
                  <a:cubicBezTo>
                    <a:pt x="30" y="36"/>
                    <a:pt x="36" y="29"/>
                    <a:pt x="36" y="21"/>
                  </a:cubicBezTo>
                  <a:cubicBezTo>
                    <a:pt x="36" y="13"/>
                    <a:pt x="30" y="6"/>
                    <a:pt x="22" y="6"/>
                  </a:cubicBezTo>
                  <a:close/>
                  <a:moveTo>
                    <a:pt x="22" y="6"/>
                  </a:moveTo>
                  <a:cubicBezTo>
                    <a:pt x="22" y="6"/>
                    <a:pt x="22" y="6"/>
                    <a:pt x="2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3471863" y="2911475"/>
              <a:ext cx="379413" cy="371475"/>
            </a:xfrm>
            <a:custGeom>
              <a:avLst/>
              <a:gdLst>
                <a:gd name="T0" fmla="*/ 46 w 103"/>
                <a:gd name="T1" fmla="*/ 102 h 102"/>
                <a:gd name="T2" fmla="*/ 40 w 103"/>
                <a:gd name="T3" fmla="*/ 88 h 102"/>
                <a:gd name="T4" fmla="*/ 27 w 103"/>
                <a:gd name="T5" fmla="*/ 91 h 102"/>
                <a:gd name="T6" fmla="*/ 11 w 103"/>
                <a:gd name="T7" fmla="*/ 83 h 102"/>
                <a:gd name="T8" fmla="*/ 17 w 103"/>
                <a:gd name="T9" fmla="*/ 69 h 102"/>
                <a:gd name="T10" fmla="*/ 5 w 103"/>
                <a:gd name="T11" fmla="*/ 62 h 102"/>
                <a:gd name="T12" fmla="*/ 0 w 103"/>
                <a:gd name="T13" fmla="*/ 45 h 102"/>
                <a:gd name="T14" fmla="*/ 14 w 103"/>
                <a:gd name="T15" fmla="*/ 39 h 102"/>
                <a:gd name="T16" fmla="*/ 11 w 103"/>
                <a:gd name="T17" fmla="*/ 26 h 102"/>
                <a:gd name="T18" fmla="*/ 11 w 103"/>
                <a:gd name="T19" fmla="*/ 19 h 102"/>
                <a:gd name="T20" fmla="*/ 27 w 103"/>
                <a:gd name="T21" fmla="*/ 10 h 102"/>
                <a:gd name="T22" fmla="*/ 40 w 103"/>
                <a:gd name="T23" fmla="*/ 13 h 102"/>
                <a:gd name="T24" fmla="*/ 46 w 103"/>
                <a:gd name="T25" fmla="*/ 0 h 102"/>
                <a:gd name="T26" fmla="*/ 63 w 103"/>
                <a:gd name="T27" fmla="*/ 5 h 102"/>
                <a:gd name="T28" fmla="*/ 70 w 103"/>
                <a:gd name="T29" fmla="*/ 16 h 102"/>
                <a:gd name="T30" fmla="*/ 83 w 103"/>
                <a:gd name="T31" fmla="*/ 10 h 102"/>
                <a:gd name="T32" fmla="*/ 92 w 103"/>
                <a:gd name="T33" fmla="*/ 26 h 102"/>
                <a:gd name="T34" fmla="*/ 89 w 103"/>
                <a:gd name="T35" fmla="*/ 39 h 102"/>
                <a:gd name="T36" fmla="*/ 98 w 103"/>
                <a:gd name="T37" fmla="*/ 40 h 102"/>
                <a:gd name="T38" fmla="*/ 103 w 103"/>
                <a:gd name="T39" fmla="*/ 57 h 102"/>
                <a:gd name="T40" fmla="*/ 89 w 103"/>
                <a:gd name="T41" fmla="*/ 62 h 102"/>
                <a:gd name="T42" fmla="*/ 92 w 103"/>
                <a:gd name="T43" fmla="*/ 76 h 102"/>
                <a:gd name="T44" fmla="*/ 92 w 103"/>
                <a:gd name="T45" fmla="*/ 83 h 102"/>
                <a:gd name="T46" fmla="*/ 76 w 103"/>
                <a:gd name="T47" fmla="*/ 91 h 102"/>
                <a:gd name="T48" fmla="*/ 63 w 103"/>
                <a:gd name="T49" fmla="*/ 88 h 102"/>
                <a:gd name="T50" fmla="*/ 58 w 103"/>
                <a:gd name="T51" fmla="*/ 102 h 102"/>
                <a:gd name="T52" fmla="*/ 56 w 103"/>
                <a:gd name="T53" fmla="*/ 96 h 102"/>
                <a:gd name="T54" fmla="*/ 59 w 103"/>
                <a:gd name="T55" fmla="*/ 83 h 102"/>
                <a:gd name="T56" fmla="*/ 71 w 103"/>
                <a:gd name="T57" fmla="*/ 77 h 102"/>
                <a:gd name="T58" fmla="*/ 86 w 103"/>
                <a:gd name="T59" fmla="*/ 79 h 102"/>
                <a:gd name="T60" fmla="*/ 79 w 103"/>
                <a:gd name="T61" fmla="*/ 68 h 102"/>
                <a:gd name="T62" fmla="*/ 84 w 103"/>
                <a:gd name="T63" fmla="*/ 56 h 102"/>
                <a:gd name="T64" fmla="*/ 96 w 103"/>
                <a:gd name="T65" fmla="*/ 46 h 102"/>
                <a:gd name="T66" fmla="*/ 83 w 103"/>
                <a:gd name="T67" fmla="*/ 43 h 102"/>
                <a:gd name="T68" fmla="*/ 78 w 103"/>
                <a:gd name="T69" fmla="*/ 31 h 102"/>
                <a:gd name="T70" fmla="*/ 80 w 103"/>
                <a:gd name="T71" fmla="*/ 16 h 102"/>
                <a:gd name="T72" fmla="*/ 69 w 103"/>
                <a:gd name="T73" fmla="*/ 23 h 102"/>
                <a:gd name="T74" fmla="*/ 57 w 103"/>
                <a:gd name="T75" fmla="*/ 18 h 102"/>
                <a:gd name="T76" fmla="*/ 47 w 103"/>
                <a:gd name="T77" fmla="*/ 6 h 102"/>
                <a:gd name="T78" fmla="*/ 44 w 103"/>
                <a:gd name="T79" fmla="*/ 19 h 102"/>
                <a:gd name="T80" fmla="*/ 32 w 103"/>
                <a:gd name="T81" fmla="*/ 24 h 102"/>
                <a:gd name="T82" fmla="*/ 17 w 103"/>
                <a:gd name="T83" fmla="*/ 22 h 102"/>
                <a:gd name="T84" fmla="*/ 24 w 103"/>
                <a:gd name="T85" fmla="*/ 34 h 102"/>
                <a:gd name="T86" fmla="*/ 19 w 103"/>
                <a:gd name="T87" fmla="*/ 46 h 102"/>
                <a:gd name="T88" fmla="*/ 7 w 103"/>
                <a:gd name="T89" fmla="*/ 55 h 102"/>
                <a:gd name="T90" fmla="*/ 20 w 103"/>
                <a:gd name="T91" fmla="*/ 58 h 102"/>
                <a:gd name="T92" fmla="*/ 25 w 103"/>
                <a:gd name="T93" fmla="*/ 70 h 102"/>
                <a:gd name="T94" fmla="*/ 23 w 103"/>
                <a:gd name="T95" fmla="*/ 86 h 102"/>
                <a:gd name="T96" fmla="*/ 34 w 103"/>
                <a:gd name="T97" fmla="*/ 79 h 102"/>
                <a:gd name="T98" fmla="*/ 46 w 103"/>
                <a:gd name="T99" fmla="*/ 83 h 102"/>
                <a:gd name="T100" fmla="*/ 47 w 103"/>
                <a:gd name="T101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3" h="102">
                  <a:moveTo>
                    <a:pt x="58" y="102"/>
                  </a:moveTo>
                  <a:cubicBezTo>
                    <a:pt x="46" y="102"/>
                    <a:pt x="46" y="102"/>
                    <a:pt x="46" y="102"/>
                  </a:cubicBezTo>
                  <a:cubicBezTo>
                    <a:pt x="43" y="102"/>
                    <a:pt x="41" y="100"/>
                    <a:pt x="41" y="97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38" y="88"/>
                    <a:pt x="35" y="87"/>
                    <a:pt x="33" y="85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5" y="93"/>
                    <a:pt x="21" y="93"/>
                    <a:pt x="20" y="91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9" y="81"/>
                    <a:pt x="9" y="78"/>
                    <a:pt x="11" y="76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7"/>
                    <a:pt x="15" y="65"/>
                    <a:pt x="14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3" y="62"/>
                    <a:pt x="0" y="60"/>
                    <a:pt x="0" y="5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3" y="40"/>
                    <a:pt x="5" y="4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37"/>
                    <a:pt x="16" y="35"/>
                    <a:pt x="17" y="32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5"/>
                    <a:pt x="10" y="24"/>
                    <a:pt x="10" y="22"/>
                  </a:cubicBezTo>
                  <a:cubicBezTo>
                    <a:pt x="10" y="21"/>
                    <a:pt x="10" y="20"/>
                    <a:pt x="11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8"/>
                    <a:pt x="25" y="8"/>
                    <a:pt x="27" y="1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5" y="15"/>
                    <a:pt x="38" y="14"/>
                    <a:pt x="40" y="1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3" y="0"/>
                    <a:pt x="4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3" y="2"/>
                    <a:pt x="63" y="5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5" y="14"/>
                    <a:pt x="68" y="15"/>
                    <a:pt x="70" y="16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82" y="8"/>
                    <a:pt x="83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4" y="21"/>
                    <a:pt x="94" y="24"/>
                    <a:pt x="92" y="26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87" y="35"/>
                    <a:pt x="88" y="37"/>
                    <a:pt x="89" y="39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101" y="40"/>
                    <a:pt x="103" y="42"/>
                    <a:pt x="103" y="45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60"/>
                    <a:pt x="101" y="62"/>
                    <a:pt x="98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5"/>
                    <a:pt x="87" y="67"/>
                    <a:pt x="86" y="69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3" y="77"/>
                    <a:pt x="93" y="78"/>
                    <a:pt x="93" y="79"/>
                  </a:cubicBezTo>
                  <a:cubicBezTo>
                    <a:pt x="93" y="81"/>
                    <a:pt x="93" y="82"/>
                    <a:pt x="92" y="83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2" y="93"/>
                    <a:pt x="78" y="93"/>
                    <a:pt x="76" y="91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68" y="87"/>
                    <a:pt x="65" y="88"/>
                    <a:pt x="63" y="88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100"/>
                    <a:pt x="60" y="102"/>
                    <a:pt x="58" y="102"/>
                  </a:cubicBezTo>
                  <a:close/>
                  <a:moveTo>
                    <a:pt x="47" y="96"/>
                  </a:moveTo>
                  <a:cubicBezTo>
                    <a:pt x="56" y="96"/>
                    <a:pt x="56" y="96"/>
                    <a:pt x="56" y="96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3" y="82"/>
                    <a:pt x="66" y="81"/>
                    <a:pt x="69" y="79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1" y="65"/>
                    <a:pt x="83" y="62"/>
                    <a:pt x="83" y="58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0"/>
                    <a:pt x="81" y="37"/>
                    <a:pt x="79" y="3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6" y="21"/>
                    <a:pt x="63" y="20"/>
                    <a:pt x="59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1" y="20"/>
                    <a:pt x="37" y="21"/>
                    <a:pt x="34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7"/>
                    <a:pt x="20" y="40"/>
                    <a:pt x="20" y="43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2" y="65"/>
                    <a:pt x="24" y="68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7" y="81"/>
                    <a:pt x="41" y="82"/>
                    <a:pt x="44" y="83"/>
                  </a:cubicBezTo>
                  <a:cubicBezTo>
                    <a:pt x="46" y="83"/>
                    <a:pt x="46" y="83"/>
                    <a:pt x="46" y="83"/>
                  </a:cubicBezTo>
                  <a:lnTo>
                    <a:pt x="47" y="96"/>
                  </a:lnTo>
                  <a:close/>
                  <a:moveTo>
                    <a:pt x="47" y="96"/>
                  </a:moveTo>
                  <a:cubicBezTo>
                    <a:pt x="47" y="96"/>
                    <a:pt x="47" y="96"/>
                    <a:pt x="47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 flipV="1">
            <a:off x="1255764" y="6302790"/>
            <a:ext cx="9497118" cy="70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16</a:t>
            </a:fld>
            <a:endParaRPr lang="en-US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0" dirty="0"/>
              <a:t> </a:t>
            </a:r>
            <a:r>
              <a:rPr lang="tr-TR" sz="2800" dirty="0"/>
              <a:t>Örnek Sosyal Medya İçerik Takvimi</a:t>
            </a:r>
            <a:r>
              <a:rPr lang="tr-TR" b="0" dirty="0"/>
              <a:t/>
            </a:r>
            <a:br>
              <a:rPr lang="tr-TR" b="0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8" name="Metin Yer Tutucusu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www.ismailkaraca.com.tr</a:t>
            </a:r>
            <a:endParaRPr lang="en-US" dirty="0"/>
          </a:p>
        </p:txBody>
      </p:sp>
      <p:graphicFrame>
        <p:nvGraphicFramePr>
          <p:cNvPr id="10" name="İçerik Yer Tutucusu 16"/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2259316195"/>
              </p:ext>
            </p:extLst>
          </p:nvPr>
        </p:nvGraphicFramePr>
        <p:xfrm>
          <a:off x="0" y="983847"/>
          <a:ext cx="12192000" cy="5874153"/>
        </p:xfrm>
        <a:graphic>
          <a:graphicData uri="http://schemas.openxmlformats.org/drawingml/2006/table">
            <a:tbl>
              <a:tblPr firstRow="1">
                <a:effectLst/>
              </a:tblPr>
              <a:tblGrid>
                <a:gridCol w="1955321"/>
                <a:gridCol w="1725283"/>
                <a:gridCol w="8511396"/>
              </a:tblGrid>
              <a:tr h="6067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GÜNLER</a:t>
                      </a: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KONSEPT</a:t>
                      </a: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İÇERİK</a:t>
                      </a:r>
                      <a:endParaRPr lang="tr-TR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5C6"/>
                    </a:solidFill>
                  </a:tcPr>
                </a:tc>
              </a:tr>
              <a:tr h="6067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Pazartesi</a:t>
                      </a: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Mizah</a:t>
                      </a: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Komik görüntüler, 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karikatürler, 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listeler</a:t>
                      </a:r>
                      <a:r>
                        <a:rPr lang="tr-TR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vb. mizahi içerik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</a:tr>
              <a:tr h="680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Salı</a:t>
                      </a: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Etkileşim</a:t>
                      </a: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Soru, </a:t>
                      </a:r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fotoğraf 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yarışması,</a:t>
                      </a:r>
                      <a:r>
                        <a:rPr lang="tr-TR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</a:t>
                      </a:r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yarışması veya boşluk doldurmalı 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cümleler</a:t>
                      </a:r>
                      <a:r>
                        <a:rPr lang="tr-TR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kullanıcıları etkileşime çekme 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</a:tr>
              <a:tr h="63151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Çarşamba</a:t>
                      </a: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Güncel </a:t>
                      </a:r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Haber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Kütüphane</a:t>
                      </a:r>
                      <a:r>
                        <a:rPr lang="tr-TR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ile </a:t>
                      </a:r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ilgili olumlu 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haberlerin</a:t>
                      </a:r>
                      <a:r>
                        <a:rPr lang="tr-TR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paylaşımı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</a:tr>
              <a:tr h="63151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Perşembe</a:t>
                      </a: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Geri </a:t>
                      </a:r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Vermek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Kullanıcıların 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ön </a:t>
                      </a:r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plana 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çıkarılması </a:t>
                      </a:r>
                      <a:r>
                        <a:rPr lang="tr-TR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hediyelerin, 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promosyon</a:t>
                      </a:r>
                      <a:r>
                        <a:rPr lang="tr-TR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ürünlerinin dağıtımı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</a:tr>
              <a:tr h="680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Cuma</a:t>
                      </a: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Hayatın </a:t>
                      </a:r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İçinden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Kütüphaneden 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samimi 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fotoğrafların paylaşımı veya </a:t>
                      </a:r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 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çalışanın </a:t>
                      </a:r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ön plana 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çıkarılması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</a:tr>
              <a:tr h="75757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Cumartesi</a:t>
                      </a: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Hizmetler </a:t>
                      </a: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hakkında </a:t>
                      </a: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bilgilendirme</a:t>
                      </a:r>
                      <a:r>
                        <a:rPr lang="tr-T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yapılması(K</a:t>
                      </a: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ütüphanede </a:t>
                      </a:r>
                      <a:r>
                        <a:rPr lang="tr-T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erişilebilecek kaynakların</a:t>
                      </a: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veya </a:t>
                      </a: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kütüphane </a:t>
                      </a: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hizmetlerinin</a:t>
                      </a:r>
                      <a:r>
                        <a:rPr lang="tr-T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nasıl </a:t>
                      </a:r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daha iyi </a:t>
                      </a: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kullanılacağı vb.)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</a:tr>
              <a:tr h="6985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Pazar</a:t>
                      </a: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Büyük Fikirler</a:t>
                      </a: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Uzman tavsiyesi veya kısa </a:t>
                      </a:r>
                      <a:r>
                        <a:rPr lang="tr-T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 </a:t>
                      </a:r>
                      <a:r>
                        <a:rPr lang="tr-TR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alıntı</a:t>
                      </a:r>
                      <a:r>
                        <a:rPr lang="tr-TR" sz="32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paylaşımı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6" marR="4256" marT="4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5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88100"/>
            <a:ext cx="2174875" cy="30797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www.ismailkaraca.com.tr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90338" y="6356350"/>
            <a:ext cx="601662" cy="365125"/>
          </a:xfrm>
          <a:solidFill>
            <a:schemeClr val="accent2"/>
          </a:solidFill>
        </p:spPr>
        <p:txBody>
          <a:bodyPr/>
          <a:lstStyle/>
          <a:p>
            <a:fld id="{324DEBBD-FFE7-194F-9E36-F9AC362B10D5}" type="slidenum">
              <a:rPr lang="en-US" smtClean="0"/>
              <a:t>17</a:t>
            </a:fld>
            <a:endParaRPr lang="en-US"/>
          </a:p>
        </p:txBody>
      </p:sp>
      <p:sp>
        <p:nvSpPr>
          <p:cNvPr id="17" name="Flowchart: Sequential Access Storage 16"/>
          <p:cNvSpPr/>
          <p:nvPr/>
        </p:nvSpPr>
        <p:spPr>
          <a:xfrm>
            <a:off x="903469" y="2045368"/>
            <a:ext cx="3296184" cy="3296184"/>
          </a:xfrm>
          <a:prstGeom prst="flowChartMagneticTape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55158" y="3166770"/>
            <a:ext cx="2592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MİZAH</a:t>
            </a:r>
            <a:endParaRPr lang="en-US" sz="6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24600" y="419100"/>
            <a:ext cx="5638800" cy="56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24600" y="273670"/>
            <a:ext cx="56388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dirty="0">
                <a:solidFill>
                  <a:schemeClr val="bg1"/>
                </a:solidFill>
              </a:rPr>
              <a:t>Kütüphanenin iyi yanlarını göstermek için mizahi paylaşımlar mükemmel bir yoldur. </a:t>
            </a:r>
            <a:endParaRPr lang="tr-TR" sz="2600" dirty="0" smtClean="0">
              <a:solidFill>
                <a:schemeClr val="bg1"/>
              </a:solidFill>
            </a:endParaRPr>
          </a:p>
          <a:p>
            <a:endParaRPr lang="tr-TR" sz="2600" dirty="0">
              <a:solidFill>
                <a:schemeClr val="bg1"/>
              </a:solidFill>
            </a:endParaRPr>
          </a:p>
          <a:p>
            <a:r>
              <a:rPr lang="tr-TR" sz="2600" dirty="0">
                <a:solidFill>
                  <a:schemeClr val="bg1"/>
                </a:solidFill>
              </a:rPr>
              <a:t>Karikatür, komik bir görsel veya esprili </a:t>
            </a:r>
            <a:r>
              <a:rPr lang="tr-TR" sz="2600" dirty="0" smtClean="0">
                <a:solidFill>
                  <a:schemeClr val="bg1"/>
                </a:solidFill>
              </a:rPr>
              <a:t>sözler kullanılabilir</a:t>
            </a:r>
            <a:r>
              <a:rPr lang="tr-TR" sz="2600" dirty="0">
                <a:solidFill>
                  <a:schemeClr val="bg1"/>
                </a:solidFill>
              </a:rPr>
              <a:t>. </a:t>
            </a:r>
          </a:p>
          <a:p>
            <a:r>
              <a:rPr lang="tr-TR" sz="2600" dirty="0" smtClean="0">
                <a:solidFill>
                  <a:schemeClr val="bg1"/>
                </a:solidFill>
              </a:rPr>
              <a:t>(Kütüphane </a:t>
            </a:r>
            <a:r>
              <a:rPr lang="tr-TR" sz="2600" dirty="0">
                <a:solidFill>
                  <a:schemeClr val="bg1"/>
                </a:solidFill>
              </a:rPr>
              <a:t>ve kütüphanecilikle ilgili olursa daha iyi işe yarar. </a:t>
            </a:r>
            <a:r>
              <a:rPr lang="tr-TR" sz="2600" dirty="0" smtClean="0">
                <a:solidFill>
                  <a:schemeClr val="bg1"/>
                </a:solidFill>
              </a:rPr>
              <a:t>)</a:t>
            </a:r>
          </a:p>
          <a:p>
            <a:endParaRPr lang="tr-TR" sz="2600" dirty="0">
              <a:solidFill>
                <a:schemeClr val="bg1"/>
              </a:solidFill>
            </a:endParaRPr>
          </a:p>
          <a:p>
            <a:r>
              <a:rPr lang="tr-TR" sz="2600" dirty="0" smtClean="0">
                <a:solidFill>
                  <a:schemeClr val="bg1"/>
                </a:solidFill>
              </a:rPr>
              <a:t>İnsanlar </a:t>
            </a:r>
            <a:r>
              <a:rPr lang="tr-TR" sz="2600" dirty="0">
                <a:solidFill>
                  <a:schemeClr val="bg1"/>
                </a:solidFill>
              </a:rPr>
              <a:t>her zaman mizahla eğlenir. İyi yanınızı göstermek için insanların rahatlamaya ihtiyaç duyduğu </a:t>
            </a:r>
            <a:r>
              <a:rPr lang="tr-TR" sz="2600" b="1" u="sng" dirty="0">
                <a:solidFill>
                  <a:schemeClr val="bg1"/>
                </a:solidFill>
              </a:rPr>
              <a:t>Pazartesi</a:t>
            </a:r>
            <a:r>
              <a:rPr lang="tr-TR" sz="2600" dirty="0">
                <a:solidFill>
                  <a:schemeClr val="bg1"/>
                </a:solidFill>
              </a:rPr>
              <a:t> veya </a:t>
            </a:r>
            <a:r>
              <a:rPr lang="tr-TR" sz="2600" b="1" u="sng" dirty="0">
                <a:solidFill>
                  <a:schemeClr val="bg1"/>
                </a:solidFill>
              </a:rPr>
              <a:t>Çarşamba</a:t>
            </a:r>
            <a:r>
              <a:rPr lang="tr-TR" sz="2600" dirty="0">
                <a:solidFill>
                  <a:schemeClr val="bg1"/>
                </a:solidFill>
              </a:rPr>
              <a:t> günü önerilmektedir</a:t>
            </a:r>
            <a:r>
              <a:rPr lang="tr-TR" sz="2600" dirty="0" smtClean="0">
                <a:solidFill>
                  <a:schemeClr val="bg1"/>
                </a:solidFill>
              </a:rPr>
              <a:t>.</a:t>
            </a:r>
          </a:p>
          <a:p>
            <a:endParaRPr lang="tr-TR" sz="2600" dirty="0">
              <a:solidFill>
                <a:schemeClr val="bg1"/>
              </a:solidFill>
            </a:endParaRPr>
          </a:p>
          <a:p>
            <a:r>
              <a:rPr lang="tr-TR" sz="2600" dirty="0" smtClean="0">
                <a:solidFill>
                  <a:schemeClr val="bg1"/>
                </a:solidFill>
              </a:rPr>
              <a:t>Sözcük </a:t>
            </a:r>
            <a:r>
              <a:rPr lang="tr-TR" sz="2600" dirty="0">
                <a:solidFill>
                  <a:schemeClr val="bg1"/>
                </a:solidFill>
              </a:rPr>
              <a:t>oyunlarından veya soğuk esprilerden </a:t>
            </a:r>
            <a:r>
              <a:rPr lang="tr-TR" sz="2600" dirty="0" smtClean="0">
                <a:solidFill>
                  <a:schemeClr val="bg1"/>
                </a:solidFill>
              </a:rPr>
              <a:t>kaçınılmalıdır! </a:t>
            </a:r>
            <a:endParaRPr lang="tr-TR" sz="2600" dirty="0">
              <a:solidFill>
                <a:schemeClr val="bg1"/>
              </a:solidFill>
            </a:endParaRPr>
          </a:p>
          <a:p>
            <a:endParaRPr lang="tr-TR" sz="2600" dirty="0">
              <a:solidFill>
                <a:schemeClr val="bg1"/>
              </a:solidFill>
            </a:endParaRPr>
          </a:p>
          <a:p>
            <a:endParaRPr lang="tr-TR" sz="2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0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88100"/>
            <a:ext cx="2174875" cy="30797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www.ismailkaraca.com.tr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90338" y="6356350"/>
            <a:ext cx="601662" cy="365125"/>
          </a:xfrm>
          <a:solidFill>
            <a:srgbClr val="37CA9D"/>
          </a:solidFill>
        </p:spPr>
        <p:txBody>
          <a:bodyPr/>
          <a:lstStyle/>
          <a:p>
            <a:fld id="{324DEBBD-FFE7-194F-9E36-F9AC362B10D5}" type="slidenum">
              <a:rPr lang="en-US" smtClean="0"/>
              <a:t>18</a:t>
            </a:fld>
            <a:endParaRPr lang="en-US"/>
          </a:p>
        </p:txBody>
      </p:sp>
      <p:sp>
        <p:nvSpPr>
          <p:cNvPr id="17" name="Flowchart: Sequential Access Storage 16"/>
          <p:cNvSpPr/>
          <p:nvPr/>
        </p:nvSpPr>
        <p:spPr>
          <a:xfrm>
            <a:off x="903469" y="2045368"/>
            <a:ext cx="3296184" cy="3296184"/>
          </a:xfrm>
          <a:prstGeom prst="flowChartMagneticTape">
            <a:avLst/>
          </a:prstGeom>
          <a:solidFill>
            <a:srgbClr val="37C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256" y="3063358"/>
            <a:ext cx="3850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ETKİLEŞİM</a:t>
            </a:r>
            <a:endParaRPr lang="en-US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24600" y="419100"/>
            <a:ext cx="5638800" cy="56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49532" y="445085"/>
            <a:ext cx="55138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Geleneksel </a:t>
            </a:r>
            <a:r>
              <a:rPr lang="tr-TR" sz="2800" dirty="0" smtClean="0">
                <a:solidFill>
                  <a:schemeClr val="bg1"/>
                </a:solidFill>
              </a:rPr>
              <a:t>medyanın aksine sosyal </a:t>
            </a:r>
            <a:r>
              <a:rPr lang="tr-TR" sz="2800" dirty="0">
                <a:solidFill>
                  <a:schemeClr val="bg1"/>
                </a:solidFill>
              </a:rPr>
              <a:t>medyanın sağladığı şey etkileşimdir, bu yüzden tadını çıkarın. </a:t>
            </a:r>
            <a:endParaRPr lang="tr-TR" sz="2800" dirty="0" smtClean="0">
              <a:solidFill>
                <a:schemeClr val="bg1"/>
              </a:solidFill>
            </a:endParaRP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İnsanların merakla beklediği filmler hakkında soru sorarak ve boşluk doldurmalı bilmeceler paylaşarak etkileşim </a:t>
            </a:r>
            <a:r>
              <a:rPr lang="tr-TR" sz="2800" dirty="0" smtClean="0">
                <a:solidFill>
                  <a:schemeClr val="bg1"/>
                </a:solidFill>
              </a:rPr>
              <a:t>oranı arttırılabilir. </a:t>
            </a:r>
            <a:r>
              <a:rPr lang="tr-TR" sz="2800" dirty="0">
                <a:solidFill>
                  <a:schemeClr val="bg1"/>
                </a:solidFill>
              </a:rPr>
              <a:t> 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Karşılık beklenen paylaşımlar olduğu için de </a:t>
            </a:r>
            <a:r>
              <a:rPr lang="tr-TR" sz="2800" b="1" u="sng" dirty="0">
                <a:solidFill>
                  <a:schemeClr val="bg1"/>
                </a:solidFill>
              </a:rPr>
              <a:t>Salı</a:t>
            </a:r>
            <a:r>
              <a:rPr lang="tr-TR" sz="2800" dirty="0">
                <a:solidFill>
                  <a:schemeClr val="bg1"/>
                </a:solidFill>
              </a:rPr>
              <a:t>, </a:t>
            </a:r>
            <a:r>
              <a:rPr lang="tr-TR" sz="2800" b="1" u="sng" dirty="0">
                <a:solidFill>
                  <a:schemeClr val="bg1"/>
                </a:solidFill>
              </a:rPr>
              <a:t>Perşembe</a:t>
            </a:r>
            <a:r>
              <a:rPr lang="tr-TR" sz="2800" dirty="0">
                <a:solidFill>
                  <a:schemeClr val="bg1"/>
                </a:solidFill>
              </a:rPr>
              <a:t>, </a:t>
            </a:r>
            <a:r>
              <a:rPr lang="tr-TR" sz="2800" b="1" u="sng" dirty="0">
                <a:solidFill>
                  <a:schemeClr val="bg1"/>
                </a:solidFill>
              </a:rPr>
              <a:t>Cumartesi</a:t>
            </a:r>
            <a:r>
              <a:rPr lang="tr-TR" sz="2800" dirty="0">
                <a:solidFill>
                  <a:schemeClr val="bg1"/>
                </a:solidFill>
              </a:rPr>
              <a:t> veya </a:t>
            </a:r>
            <a:r>
              <a:rPr lang="tr-TR" sz="2800" b="1" u="sng" dirty="0">
                <a:solidFill>
                  <a:schemeClr val="bg1"/>
                </a:solidFill>
              </a:rPr>
              <a:t>Pazar</a:t>
            </a:r>
            <a:r>
              <a:rPr lang="tr-TR" sz="2800" dirty="0">
                <a:solidFill>
                  <a:schemeClr val="bg1"/>
                </a:solidFill>
              </a:rPr>
              <a:t> günü bu tür gönderilerinizi paylaşabilirsiniz</a:t>
            </a:r>
            <a:r>
              <a:rPr lang="tr-TR" sz="2800" dirty="0" smtClean="0">
                <a:solidFill>
                  <a:schemeClr val="bg1"/>
                </a:solidFill>
              </a:rPr>
              <a:t>.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4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88100"/>
            <a:ext cx="2174875" cy="30797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www.ismailkaraca.com.tr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90338" y="6356350"/>
            <a:ext cx="601662" cy="365125"/>
          </a:xfrm>
          <a:solidFill>
            <a:schemeClr val="accent4"/>
          </a:solidFill>
        </p:spPr>
        <p:txBody>
          <a:bodyPr/>
          <a:lstStyle/>
          <a:p>
            <a:fld id="{324DEBBD-FFE7-194F-9E36-F9AC362B10D5}" type="slidenum">
              <a:rPr lang="en-US" smtClean="0"/>
              <a:t>19</a:t>
            </a:fld>
            <a:endParaRPr lang="en-US"/>
          </a:p>
        </p:txBody>
      </p:sp>
      <p:sp>
        <p:nvSpPr>
          <p:cNvPr id="17" name="Flowchart: Sequential Access Storage 16"/>
          <p:cNvSpPr/>
          <p:nvPr/>
        </p:nvSpPr>
        <p:spPr>
          <a:xfrm>
            <a:off x="903469" y="2045368"/>
            <a:ext cx="3296184" cy="3296184"/>
          </a:xfrm>
          <a:prstGeom prst="flowChartMagneticTap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1703" y="2723964"/>
            <a:ext cx="3850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GÜNCEL HABER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24600" y="419100"/>
            <a:ext cx="5638800" cy="56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49532" y="366623"/>
            <a:ext cx="55138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Haber ve güncel etkinlikler paylaşmak kolay bir gönderi paylaşım şeklidir ama olumlu haber </a:t>
            </a:r>
            <a:r>
              <a:rPr lang="tr-TR" sz="2800" dirty="0" smtClean="0">
                <a:solidFill>
                  <a:schemeClr val="bg1"/>
                </a:solidFill>
              </a:rPr>
              <a:t>paylaşıldığından emin olunmalıdır!</a:t>
            </a:r>
            <a:endParaRPr lang="tr-TR" sz="2800" dirty="0">
              <a:solidFill>
                <a:schemeClr val="bg1"/>
              </a:solidFill>
            </a:endParaRP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Olumsuz haberlere karşı hassas </a:t>
            </a:r>
            <a:r>
              <a:rPr lang="tr-TR" sz="2800" dirty="0" smtClean="0">
                <a:solidFill>
                  <a:schemeClr val="bg1"/>
                </a:solidFill>
              </a:rPr>
              <a:t>olunmalı </a:t>
            </a:r>
            <a:r>
              <a:rPr lang="tr-TR" sz="2800" dirty="0">
                <a:solidFill>
                  <a:schemeClr val="bg1"/>
                </a:solidFill>
              </a:rPr>
              <a:t>ve kurumunuzu ileri taşımak için asla facia veya trajedi </a:t>
            </a:r>
            <a:r>
              <a:rPr lang="tr-TR" sz="2800" dirty="0" smtClean="0">
                <a:solidFill>
                  <a:schemeClr val="bg1"/>
                </a:solidFill>
              </a:rPr>
              <a:t>kullanılmamalıdır.</a:t>
            </a:r>
            <a:endParaRPr lang="tr-TR" sz="2800" dirty="0">
              <a:solidFill>
                <a:schemeClr val="bg1"/>
              </a:solidFill>
            </a:endParaRP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 smtClean="0">
                <a:solidFill>
                  <a:schemeClr val="bg1"/>
                </a:solidFill>
              </a:rPr>
              <a:t>Olumsuz haberler paylaşılırsa </a:t>
            </a:r>
            <a:r>
              <a:rPr lang="tr-TR" sz="2800" dirty="0">
                <a:solidFill>
                  <a:schemeClr val="bg1"/>
                </a:solidFill>
              </a:rPr>
              <a:t>kullanıcıların bilinçaltında hep olumsuz </a:t>
            </a:r>
            <a:r>
              <a:rPr lang="tr-TR" sz="2800" dirty="0" smtClean="0">
                <a:solidFill>
                  <a:schemeClr val="bg1"/>
                </a:solidFill>
              </a:rPr>
              <a:t>şekilde </a:t>
            </a:r>
            <a:r>
              <a:rPr lang="tr-TR" sz="2800" dirty="0" err="1" smtClean="0">
                <a:solidFill>
                  <a:schemeClr val="bg1"/>
                </a:solidFill>
              </a:rPr>
              <a:t>hatırlanılacağı</a:t>
            </a:r>
            <a:r>
              <a:rPr lang="tr-TR" sz="2800" dirty="0" smtClean="0">
                <a:solidFill>
                  <a:schemeClr val="bg1"/>
                </a:solidFill>
              </a:rPr>
              <a:t> bilinmelidir.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3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-756" y="1660384"/>
            <a:ext cx="12192000" cy="4155367"/>
          </a:xfrm>
          <a:prstGeom prst="rect">
            <a:avLst/>
          </a:prstGeom>
          <a:solidFill>
            <a:srgbClr val="44546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Planı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Halk Kütüphaneleri v</a:t>
            </a:r>
            <a:r>
              <a:rPr lang="tr-TR" dirty="0" smtClean="0">
                <a:solidFill>
                  <a:schemeClr val="accent6"/>
                </a:solidFill>
              </a:rPr>
              <a:t>e Sosyal Medya  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9129324" y="4332313"/>
            <a:ext cx="2460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kern="1500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Sosyal Medyada Yapılan Hatalar ve Çözüm Önerileri</a:t>
            </a:r>
            <a:endParaRPr lang="en-US" sz="1600" kern="1500" dirty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991913" y="3689578"/>
            <a:ext cx="2902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FFFFFF"/>
                </a:solidFill>
                <a:latin typeface="Montserrat" panose="00000500000000000000" pitchFamily="50" charset="0"/>
              </a:rPr>
              <a:t>HALK KÜTÜPHANELERİNE ÖNERİLER</a:t>
            </a:r>
            <a:endParaRPr lang="en-US" sz="1600" b="1" dirty="0">
              <a:solidFill>
                <a:srgbClr val="FFFFFF"/>
              </a:solidFill>
              <a:latin typeface="Montserrat" panose="00000500000000000000" pitchFamily="50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9802423" y="2233669"/>
            <a:ext cx="1114426" cy="1113471"/>
            <a:chOff x="-1291056" y="2733644"/>
            <a:chExt cx="639763" cy="641350"/>
          </a:xfrm>
          <a:solidFill>
            <a:schemeClr val="accent4"/>
          </a:solidFill>
        </p:grpSpPr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-1291056" y="2733644"/>
              <a:ext cx="639763" cy="641350"/>
            </a:xfrm>
            <a:custGeom>
              <a:avLst/>
              <a:gdLst>
                <a:gd name="T0" fmla="*/ 89 w 177"/>
                <a:gd name="T1" fmla="*/ 177 h 177"/>
                <a:gd name="T2" fmla="*/ 0 w 177"/>
                <a:gd name="T3" fmla="*/ 89 h 177"/>
                <a:gd name="T4" fmla="*/ 89 w 177"/>
                <a:gd name="T5" fmla="*/ 0 h 177"/>
                <a:gd name="T6" fmla="*/ 177 w 177"/>
                <a:gd name="T7" fmla="*/ 89 h 177"/>
                <a:gd name="T8" fmla="*/ 89 w 177"/>
                <a:gd name="T9" fmla="*/ 177 h 177"/>
                <a:gd name="T10" fmla="*/ 89 w 177"/>
                <a:gd name="T11" fmla="*/ 6 h 177"/>
                <a:gd name="T12" fmla="*/ 6 w 177"/>
                <a:gd name="T13" fmla="*/ 89 h 177"/>
                <a:gd name="T14" fmla="*/ 89 w 177"/>
                <a:gd name="T15" fmla="*/ 171 h 177"/>
                <a:gd name="T16" fmla="*/ 171 w 177"/>
                <a:gd name="T17" fmla="*/ 89 h 177"/>
                <a:gd name="T18" fmla="*/ 89 w 177"/>
                <a:gd name="T19" fmla="*/ 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89" y="177"/>
                  </a:moveTo>
                  <a:cubicBezTo>
                    <a:pt x="40" y="177"/>
                    <a:pt x="0" y="137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137"/>
                    <a:pt x="137" y="177"/>
                    <a:pt x="89" y="177"/>
                  </a:cubicBezTo>
                  <a:close/>
                  <a:moveTo>
                    <a:pt x="89" y="6"/>
                  </a:moveTo>
                  <a:cubicBezTo>
                    <a:pt x="43" y="6"/>
                    <a:pt x="6" y="43"/>
                    <a:pt x="6" y="89"/>
                  </a:cubicBezTo>
                  <a:cubicBezTo>
                    <a:pt x="6" y="134"/>
                    <a:pt x="43" y="171"/>
                    <a:pt x="89" y="171"/>
                  </a:cubicBezTo>
                  <a:cubicBezTo>
                    <a:pt x="134" y="171"/>
                    <a:pt x="171" y="134"/>
                    <a:pt x="171" y="89"/>
                  </a:cubicBezTo>
                  <a:cubicBezTo>
                    <a:pt x="171" y="43"/>
                    <a:pt x="134" y="6"/>
                    <a:pt x="8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-1154531" y="2900332"/>
              <a:ext cx="366713" cy="307975"/>
              <a:chOff x="3905250" y="2159000"/>
              <a:chExt cx="366713" cy="307975"/>
            </a:xfrm>
            <a:grpFill/>
          </p:grpSpPr>
          <p:sp>
            <p:nvSpPr>
              <p:cNvPr id="25" name="Freeform 13"/>
              <p:cNvSpPr>
                <a:spLocks/>
              </p:cNvSpPr>
              <p:nvPr/>
            </p:nvSpPr>
            <p:spPr bwMode="auto">
              <a:xfrm>
                <a:off x="3905250" y="2368550"/>
                <a:ext cx="366713" cy="98425"/>
              </a:xfrm>
              <a:custGeom>
                <a:avLst/>
                <a:gdLst>
                  <a:gd name="T0" fmla="*/ 54 w 101"/>
                  <a:gd name="T1" fmla="*/ 27 h 27"/>
                  <a:gd name="T2" fmla="*/ 53 w 101"/>
                  <a:gd name="T3" fmla="*/ 27 h 27"/>
                  <a:gd name="T4" fmla="*/ 3 w 101"/>
                  <a:gd name="T5" fmla="*/ 12 h 27"/>
                  <a:gd name="T6" fmla="*/ 1 w 101"/>
                  <a:gd name="T7" fmla="*/ 7 h 27"/>
                  <a:gd name="T8" fmla="*/ 5 w 101"/>
                  <a:gd name="T9" fmla="*/ 4 h 27"/>
                  <a:gd name="T10" fmla="*/ 54 w 101"/>
                  <a:gd name="T11" fmla="*/ 19 h 27"/>
                  <a:gd name="T12" fmla="*/ 95 w 101"/>
                  <a:gd name="T13" fmla="*/ 1 h 27"/>
                  <a:gd name="T14" fmla="*/ 101 w 101"/>
                  <a:gd name="T15" fmla="*/ 3 h 27"/>
                  <a:gd name="T16" fmla="*/ 99 w 101"/>
                  <a:gd name="T17" fmla="*/ 8 h 27"/>
                  <a:gd name="T18" fmla="*/ 56 w 101"/>
                  <a:gd name="T19" fmla="*/ 27 h 27"/>
                  <a:gd name="T20" fmla="*/ 54 w 101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27">
                    <a:moveTo>
                      <a:pt x="54" y="27"/>
                    </a:moveTo>
                    <a:cubicBezTo>
                      <a:pt x="54" y="27"/>
                      <a:pt x="54" y="27"/>
                      <a:pt x="53" y="2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1"/>
                      <a:pt x="0" y="9"/>
                      <a:pt x="1" y="7"/>
                    </a:cubicBezTo>
                    <a:cubicBezTo>
                      <a:pt x="1" y="5"/>
                      <a:pt x="3" y="4"/>
                      <a:pt x="5" y="4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7" y="0"/>
                      <a:pt x="100" y="1"/>
                      <a:pt x="101" y="3"/>
                    </a:cubicBezTo>
                    <a:cubicBezTo>
                      <a:pt x="101" y="4"/>
                      <a:pt x="101" y="7"/>
                      <a:pt x="99" y="8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5" y="27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3905250" y="2311400"/>
                <a:ext cx="366713" cy="101600"/>
              </a:xfrm>
              <a:custGeom>
                <a:avLst/>
                <a:gdLst>
                  <a:gd name="T0" fmla="*/ 54 w 101"/>
                  <a:gd name="T1" fmla="*/ 28 h 28"/>
                  <a:gd name="T2" fmla="*/ 53 w 101"/>
                  <a:gd name="T3" fmla="*/ 28 h 28"/>
                  <a:gd name="T4" fmla="*/ 3 w 101"/>
                  <a:gd name="T5" fmla="*/ 12 h 28"/>
                  <a:gd name="T6" fmla="*/ 1 w 101"/>
                  <a:gd name="T7" fmla="*/ 7 h 28"/>
                  <a:gd name="T8" fmla="*/ 5 w 101"/>
                  <a:gd name="T9" fmla="*/ 5 h 28"/>
                  <a:gd name="T10" fmla="*/ 54 w 101"/>
                  <a:gd name="T11" fmla="*/ 20 h 28"/>
                  <a:gd name="T12" fmla="*/ 95 w 101"/>
                  <a:gd name="T13" fmla="*/ 1 h 28"/>
                  <a:gd name="T14" fmla="*/ 101 w 101"/>
                  <a:gd name="T15" fmla="*/ 3 h 28"/>
                  <a:gd name="T16" fmla="*/ 99 w 101"/>
                  <a:gd name="T17" fmla="*/ 8 h 28"/>
                  <a:gd name="T18" fmla="*/ 56 w 101"/>
                  <a:gd name="T19" fmla="*/ 27 h 28"/>
                  <a:gd name="T20" fmla="*/ 54 w 101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28">
                    <a:moveTo>
                      <a:pt x="54" y="28"/>
                    </a:moveTo>
                    <a:cubicBezTo>
                      <a:pt x="54" y="28"/>
                      <a:pt x="54" y="28"/>
                      <a:pt x="53" y="2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0" y="9"/>
                      <a:pt x="1" y="7"/>
                    </a:cubicBezTo>
                    <a:cubicBezTo>
                      <a:pt x="1" y="5"/>
                      <a:pt x="3" y="4"/>
                      <a:pt x="5" y="5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7" y="0"/>
                      <a:pt x="100" y="1"/>
                      <a:pt x="101" y="3"/>
                    </a:cubicBezTo>
                    <a:cubicBezTo>
                      <a:pt x="101" y="5"/>
                      <a:pt x="101" y="7"/>
                      <a:pt x="99" y="8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8"/>
                      <a:pt x="55" y="28"/>
                      <a:pt x="5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3905250" y="2159000"/>
                <a:ext cx="352425" cy="195262"/>
              </a:xfrm>
              <a:custGeom>
                <a:avLst/>
                <a:gdLst>
                  <a:gd name="T0" fmla="*/ 54 w 97"/>
                  <a:gd name="T1" fmla="*/ 54 h 54"/>
                  <a:gd name="T2" fmla="*/ 53 w 97"/>
                  <a:gd name="T3" fmla="*/ 54 h 54"/>
                  <a:gd name="T4" fmla="*/ 3 w 97"/>
                  <a:gd name="T5" fmla="*/ 39 h 54"/>
                  <a:gd name="T6" fmla="*/ 0 w 97"/>
                  <a:gd name="T7" fmla="*/ 35 h 54"/>
                  <a:gd name="T8" fmla="*/ 3 w 97"/>
                  <a:gd name="T9" fmla="*/ 31 h 54"/>
                  <a:gd name="T10" fmla="*/ 31 w 97"/>
                  <a:gd name="T11" fmla="*/ 20 h 54"/>
                  <a:gd name="T12" fmla="*/ 39 w 97"/>
                  <a:gd name="T13" fmla="*/ 4 h 54"/>
                  <a:gd name="T14" fmla="*/ 41 w 97"/>
                  <a:gd name="T15" fmla="*/ 1 h 54"/>
                  <a:gd name="T16" fmla="*/ 44 w 97"/>
                  <a:gd name="T17" fmla="*/ 0 h 54"/>
                  <a:gd name="T18" fmla="*/ 94 w 97"/>
                  <a:gd name="T19" fmla="*/ 13 h 54"/>
                  <a:gd name="T20" fmla="*/ 97 w 97"/>
                  <a:gd name="T21" fmla="*/ 16 h 54"/>
                  <a:gd name="T22" fmla="*/ 97 w 97"/>
                  <a:gd name="T23" fmla="*/ 17 h 54"/>
                  <a:gd name="T24" fmla="*/ 83 w 97"/>
                  <a:gd name="T25" fmla="*/ 42 h 54"/>
                  <a:gd name="T26" fmla="*/ 56 w 97"/>
                  <a:gd name="T27" fmla="*/ 54 h 54"/>
                  <a:gd name="T28" fmla="*/ 54 w 97"/>
                  <a:gd name="T29" fmla="*/ 54 h 54"/>
                  <a:gd name="T30" fmla="*/ 16 w 97"/>
                  <a:gd name="T31" fmla="*/ 34 h 54"/>
                  <a:gd name="T32" fmla="*/ 54 w 97"/>
                  <a:gd name="T33" fmla="*/ 46 h 54"/>
                  <a:gd name="T34" fmla="*/ 80 w 97"/>
                  <a:gd name="T35" fmla="*/ 35 h 54"/>
                  <a:gd name="T36" fmla="*/ 89 w 97"/>
                  <a:gd name="T37" fmla="*/ 19 h 54"/>
                  <a:gd name="T38" fmla="*/ 47 w 97"/>
                  <a:gd name="T39" fmla="*/ 9 h 54"/>
                  <a:gd name="T40" fmla="*/ 34 w 97"/>
                  <a:gd name="T41" fmla="*/ 27 h 54"/>
                  <a:gd name="T42" fmla="*/ 16 w 97"/>
                  <a:gd name="T43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54">
                    <a:moveTo>
                      <a:pt x="54" y="54"/>
                    </a:moveTo>
                    <a:cubicBezTo>
                      <a:pt x="54" y="54"/>
                      <a:pt x="54" y="54"/>
                      <a:pt x="53" y="5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38"/>
                      <a:pt x="1" y="37"/>
                      <a:pt x="0" y="35"/>
                    </a:cubicBezTo>
                    <a:cubicBezTo>
                      <a:pt x="0" y="34"/>
                      <a:pt x="1" y="32"/>
                      <a:pt x="3" y="3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7" y="17"/>
                      <a:pt x="39" y="14"/>
                      <a:pt x="39" y="4"/>
                    </a:cubicBezTo>
                    <a:cubicBezTo>
                      <a:pt x="39" y="3"/>
                      <a:pt x="40" y="2"/>
                      <a:pt x="41" y="1"/>
                    </a:cubicBezTo>
                    <a:cubicBezTo>
                      <a:pt x="42" y="0"/>
                      <a:pt x="43" y="0"/>
                      <a:pt x="44" y="0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6" y="13"/>
                      <a:pt x="97" y="15"/>
                      <a:pt x="97" y="16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28"/>
                      <a:pt x="97" y="36"/>
                      <a:pt x="83" y="42"/>
                    </a:cubicBezTo>
                    <a:cubicBezTo>
                      <a:pt x="74" y="46"/>
                      <a:pt x="56" y="54"/>
                      <a:pt x="56" y="54"/>
                    </a:cubicBezTo>
                    <a:cubicBezTo>
                      <a:pt x="56" y="54"/>
                      <a:pt x="55" y="54"/>
                      <a:pt x="54" y="54"/>
                    </a:cubicBezTo>
                    <a:close/>
                    <a:moveTo>
                      <a:pt x="16" y="34"/>
                    </a:moveTo>
                    <a:cubicBezTo>
                      <a:pt x="54" y="46"/>
                      <a:pt x="54" y="46"/>
                      <a:pt x="54" y="46"/>
                    </a:cubicBezTo>
                    <a:cubicBezTo>
                      <a:pt x="59" y="44"/>
                      <a:pt x="72" y="38"/>
                      <a:pt x="80" y="35"/>
                    </a:cubicBezTo>
                    <a:cubicBezTo>
                      <a:pt x="88" y="31"/>
                      <a:pt x="89" y="28"/>
                      <a:pt x="89" y="1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17"/>
                      <a:pt x="43" y="23"/>
                      <a:pt x="34" y="27"/>
                    </a:cubicBezTo>
                    <a:lnTo>
                      <a:pt x="1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3377639" y="4247450"/>
            <a:ext cx="2460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kern="1500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Halk</a:t>
            </a:r>
            <a:r>
              <a:rPr lang="en-US" sz="1600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600" kern="1500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Kütüphaneleri</a:t>
            </a:r>
            <a:r>
              <a:rPr lang="en-US" sz="1600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600" kern="1500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Sosyal</a:t>
            </a:r>
            <a:r>
              <a:rPr lang="en-US" sz="1600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600" kern="1500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Medyayı</a:t>
            </a:r>
            <a:r>
              <a:rPr lang="en-US" sz="1600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600" kern="1500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Neden</a:t>
            </a:r>
            <a:r>
              <a:rPr lang="en-US" sz="1600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600" kern="1500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Kullanıyor</a:t>
            </a:r>
            <a:r>
              <a:rPr lang="en-US" sz="1600" kern="1500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?</a:t>
            </a:r>
            <a:endParaRPr lang="tr-TR" sz="1600" kern="1500" dirty="0" smtClean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  <a:p>
            <a:pPr algn="ctr"/>
            <a:r>
              <a:rPr lang="tr-TR" sz="1600" kern="1500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Nelere Dikkat Ediliyor?</a:t>
            </a:r>
            <a:endParaRPr lang="en-US" sz="1600" kern="1500" dirty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70542" y="3641814"/>
            <a:ext cx="277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spc="200" dirty="0" smtClean="0">
                <a:solidFill>
                  <a:srgbClr val="FFFFFF"/>
                </a:solidFill>
                <a:latin typeface="Montserrat" panose="00000500000000000000" pitchFamily="50" charset="0"/>
              </a:rPr>
              <a:t>HALK KÜTÜPHANERİ VE SOSYAL MEDYA</a:t>
            </a:r>
            <a:endParaRPr lang="en-US" sz="1600" b="1" spc="200" dirty="0">
              <a:solidFill>
                <a:srgbClr val="FFFFFF"/>
              </a:solidFill>
              <a:latin typeface="Montserrat" panose="00000500000000000000" pitchFamily="50" charset="0"/>
            </a:endParaRPr>
          </a:p>
        </p:txBody>
      </p:sp>
      <p:sp>
        <p:nvSpPr>
          <p:cNvPr id="23" name="Freeform 11"/>
          <p:cNvSpPr>
            <a:spLocks noEditPoints="1"/>
          </p:cNvSpPr>
          <p:nvPr/>
        </p:nvSpPr>
        <p:spPr bwMode="auto">
          <a:xfrm>
            <a:off x="1103450" y="2144388"/>
            <a:ext cx="1093650" cy="1099104"/>
          </a:xfrm>
          <a:custGeom>
            <a:avLst/>
            <a:gdLst>
              <a:gd name="T0" fmla="*/ 88 w 176"/>
              <a:gd name="T1" fmla="*/ 177 h 177"/>
              <a:gd name="T2" fmla="*/ 0 w 176"/>
              <a:gd name="T3" fmla="*/ 89 h 177"/>
              <a:gd name="T4" fmla="*/ 88 w 176"/>
              <a:gd name="T5" fmla="*/ 0 h 177"/>
              <a:gd name="T6" fmla="*/ 176 w 176"/>
              <a:gd name="T7" fmla="*/ 89 h 177"/>
              <a:gd name="T8" fmla="*/ 88 w 176"/>
              <a:gd name="T9" fmla="*/ 177 h 177"/>
              <a:gd name="T10" fmla="*/ 88 w 176"/>
              <a:gd name="T11" fmla="*/ 6 h 177"/>
              <a:gd name="T12" fmla="*/ 6 w 176"/>
              <a:gd name="T13" fmla="*/ 89 h 177"/>
              <a:gd name="T14" fmla="*/ 88 w 176"/>
              <a:gd name="T15" fmla="*/ 171 h 177"/>
              <a:gd name="T16" fmla="*/ 170 w 176"/>
              <a:gd name="T17" fmla="*/ 89 h 177"/>
              <a:gd name="T18" fmla="*/ 88 w 176"/>
              <a:gd name="T19" fmla="*/ 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7">
                <a:moveTo>
                  <a:pt x="88" y="177"/>
                </a:moveTo>
                <a:cubicBezTo>
                  <a:pt x="39" y="177"/>
                  <a:pt x="0" y="137"/>
                  <a:pt x="0" y="89"/>
                </a:cubicBez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9"/>
                </a:cubicBezTo>
                <a:cubicBezTo>
                  <a:pt x="176" y="137"/>
                  <a:pt x="137" y="177"/>
                  <a:pt x="88" y="177"/>
                </a:cubicBezTo>
                <a:close/>
                <a:moveTo>
                  <a:pt x="88" y="6"/>
                </a:moveTo>
                <a:cubicBezTo>
                  <a:pt x="43" y="6"/>
                  <a:pt x="6" y="43"/>
                  <a:pt x="6" y="89"/>
                </a:cubicBezTo>
                <a:cubicBezTo>
                  <a:pt x="6" y="134"/>
                  <a:pt x="43" y="171"/>
                  <a:pt x="88" y="171"/>
                </a:cubicBezTo>
                <a:cubicBezTo>
                  <a:pt x="133" y="171"/>
                  <a:pt x="170" y="134"/>
                  <a:pt x="170" y="89"/>
                </a:cubicBezTo>
                <a:cubicBezTo>
                  <a:pt x="170" y="43"/>
                  <a:pt x="133" y="6"/>
                  <a:pt x="88" y="6"/>
                </a:cubicBezTo>
                <a:close/>
              </a:path>
            </a:pathLst>
          </a:cu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756648" y="2165922"/>
            <a:ext cx="1114426" cy="1111668"/>
            <a:chOff x="-2034006" y="3689319"/>
            <a:chExt cx="641350" cy="639762"/>
          </a:xfrm>
          <a:solidFill>
            <a:schemeClr val="accent3"/>
          </a:solidFill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-1924291" y="3825946"/>
              <a:ext cx="355600" cy="354012"/>
            </a:xfrm>
            <a:custGeom>
              <a:avLst/>
              <a:gdLst>
                <a:gd name="T0" fmla="*/ 97 w 98"/>
                <a:gd name="T1" fmla="*/ 1 h 98"/>
                <a:gd name="T2" fmla="*/ 95 w 98"/>
                <a:gd name="T3" fmla="*/ 0 h 98"/>
                <a:gd name="T4" fmla="*/ 93 w 98"/>
                <a:gd name="T5" fmla="*/ 1 h 98"/>
                <a:gd name="T6" fmla="*/ 2 w 98"/>
                <a:gd name="T7" fmla="*/ 62 h 98"/>
                <a:gd name="T8" fmla="*/ 0 w 98"/>
                <a:gd name="T9" fmla="*/ 65 h 98"/>
                <a:gd name="T10" fmla="*/ 2 w 98"/>
                <a:gd name="T11" fmla="*/ 68 h 98"/>
                <a:gd name="T12" fmla="*/ 26 w 98"/>
                <a:gd name="T13" fmla="*/ 77 h 98"/>
                <a:gd name="T14" fmla="*/ 37 w 98"/>
                <a:gd name="T15" fmla="*/ 97 h 98"/>
                <a:gd name="T16" fmla="*/ 40 w 98"/>
                <a:gd name="T17" fmla="*/ 98 h 98"/>
                <a:gd name="T18" fmla="*/ 40 w 98"/>
                <a:gd name="T19" fmla="*/ 98 h 98"/>
                <a:gd name="T20" fmla="*/ 43 w 98"/>
                <a:gd name="T21" fmla="*/ 97 h 98"/>
                <a:gd name="T22" fmla="*/ 49 w 98"/>
                <a:gd name="T23" fmla="*/ 86 h 98"/>
                <a:gd name="T24" fmla="*/ 79 w 98"/>
                <a:gd name="T25" fmla="*/ 98 h 98"/>
                <a:gd name="T26" fmla="*/ 80 w 98"/>
                <a:gd name="T27" fmla="*/ 98 h 98"/>
                <a:gd name="T28" fmla="*/ 81 w 98"/>
                <a:gd name="T29" fmla="*/ 98 h 98"/>
                <a:gd name="T30" fmla="*/ 83 w 98"/>
                <a:gd name="T31" fmla="*/ 96 h 98"/>
                <a:gd name="T32" fmla="*/ 98 w 98"/>
                <a:gd name="T33" fmla="*/ 4 h 98"/>
                <a:gd name="T34" fmla="*/ 97 w 98"/>
                <a:gd name="T35" fmla="*/ 1 h 98"/>
                <a:gd name="T36" fmla="*/ 10 w 98"/>
                <a:gd name="T37" fmla="*/ 64 h 98"/>
                <a:gd name="T38" fmla="*/ 81 w 98"/>
                <a:gd name="T39" fmla="*/ 17 h 98"/>
                <a:gd name="T40" fmla="*/ 29 w 98"/>
                <a:gd name="T41" fmla="*/ 72 h 98"/>
                <a:gd name="T42" fmla="*/ 28 w 98"/>
                <a:gd name="T43" fmla="*/ 71 h 98"/>
                <a:gd name="T44" fmla="*/ 10 w 98"/>
                <a:gd name="T45" fmla="*/ 64 h 98"/>
                <a:gd name="T46" fmla="*/ 31 w 98"/>
                <a:gd name="T47" fmla="*/ 74 h 98"/>
                <a:gd name="T48" fmla="*/ 31 w 98"/>
                <a:gd name="T49" fmla="*/ 74 h 98"/>
                <a:gd name="T50" fmla="*/ 89 w 98"/>
                <a:gd name="T51" fmla="*/ 12 h 98"/>
                <a:gd name="T52" fmla="*/ 40 w 98"/>
                <a:gd name="T53" fmla="*/ 89 h 98"/>
                <a:gd name="T54" fmla="*/ 31 w 98"/>
                <a:gd name="T55" fmla="*/ 74 h 98"/>
                <a:gd name="T56" fmla="*/ 77 w 98"/>
                <a:gd name="T57" fmla="*/ 91 h 98"/>
                <a:gd name="T58" fmla="*/ 51 w 98"/>
                <a:gd name="T59" fmla="*/ 81 h 98"/>
                <a:gd name="T60" fmla="*/ 49 w 98"/>
                <a:gd name="T61" fmla="*/ 80 h 98"/>
                <a:gd name="T62" fmla="*/ 90 w 98"/>
                <a:gd name="T63" fmla="*/ 18 h 98"/>
                <a:gd name="T64" fmla="*/ 77 w 98"/>
                <a:gd name="T65" fmla="*/ 91 h 98"/>
                <a:gd name="T66" fmla="*/ 77 w 98"/>
                <a:gd name="T67" fmla="*/ 91 h 98"/>
                <a:gd name="T68" fmla="*/ 77 w 98"/>
                <a:gd name="T69" fmla="*/ 9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98">
                  <a:moveTo>
                    <a:pt x="97" y="1"/>
                  </a:moveTo>
                  <a:cubicBezTo>
                    <a:pt x="96" y="1"/>
                    <a:pt x="96" y="0"/>
                    <a:pt x="95" y="0"/>
                  </a:cubicBezTo>
                  <a:cubicBezTo>
                    <a:pt x="95" y="0"/>
                    <a:pt x="94" y="1"/>
                    <a:pt x="93" y="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" y="63"/>
                    <a:pt x="0" y="64"/>
                    <a:pt x="0" y="65"/>
                  </a:cubicBezTo>
                  <a:cubicBezTo>
                    <a:pt x="0" y="66"/>
                    <a:pt x="1" y="67"/>
                    <a:pt x="2" y="68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8"/>
                    <a:pt x="39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1" y="98"/>
                    <a:pt x="42" y="98"/>
                    <a:pt x="43" y="97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80" y="98"/>
                  </a:cubicBezTo>
                  <a:cubicBezTo>
                    <a:pt x="80" y="98"/>
                    <a:pt x="81" y="98"/>
                    <a:pt x="81" y="98"/>
                  </a:cubicBezTo>
                  <a:cubicBezTo>
                    <a:pt x="82" y="98"/>
                    <a:pt x="83" y="97"/>
                    <a:pt x="83" y="96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8" y="2"/>
                    <a:pt x="97" y="1"/>
                  </a:cubicBezTo>
                  <a:close/>
                  <a:moveTo>
                    <a:pt x="10" y="64"/>
                  </a:moveTo>
                  <a:cubicBezTo>
                    <a:pt x="81" y="17"/>
                    <a:pt x="81" y="17"/>
                    <a:pt x="81" y="17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29" y="72"/>
                    <a:pt x="28" y="71"/>
                  </a:cubicBezTo>
                  <a:lnTo>
                    <a:pt x="10" y="64"/>
                  </a:lnTo>
                  <a:close/>
                  <a:moveTo>
                    <a:pt x="31" y="74"/>
                  </a:moveTo>
                  <a:cubicBezTo>
                    <a:pt x="31" y="74"/>
                    <a:pt x="31" y="74"/>
                    <a:pt x="31" y="74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40" y="89"/>
                    <a:pt x="40" y="89"/>
                    <a:pt x="40" y="89"/>
                  </a:cubicBezTo>
                  <a:lnTo>
                    <a:pt x="31" y="74"/>
                  </a:lnTo>
                  <a:close/>
                  <a:moveTo>
                    <a:pt x="77" y="91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1" y="80"/>
                    <a:pt x="50" y="80"/>
                    <a:pt x="49" y="80"/>
                  </a:cubicBezTo>
                  <a:cubicBezTo>
                    <a:pt x="90" y="18"/>
                    <a:pt x="90" y="18"/>
                    <a:pt x="90" y="18"/>
                  </a:cubicBezTo>
                  <a:lnTo>
                    <a:pt x="77" y="91"/>
                  </a:lnTo>
                  <a:close/>
                  <a:moveTo>
                    <a:pt x="77" y="91"/>
                  </a:moveTo>
                  <a:cubicBezTo>
                    <a:pt x="77" y="91"/>
                    <a:pt x="77" y="91"/>
                    <a:pt x="77" y="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-2034006" y="3689319"/>
              <a:ext cx="641350" cy="639762"/>
            </a:xfrm>
            <a:custGeom>
              <a:avLst/>
              <a:gdLst>
                <a:gd name="T0" fmla="*/ 88 w 177"/>
                <a:gd name="T1" fmla="*/ 177 h 177"/>
                <a:gd name="T2" fmla="*/ 0 w 177"/>
                <a:gd name="T3" fmla="*/ 88 h 177"/>
                <a:gd name="T4" fmla="*/ 88 w 177"/>
                <a:gd name="T5" fmla="*/ 0 h 177"/>
                <a:gd name="T6" fmla="*/ 177 w 177"/>
                <a:gd name="T7" fmla="*/ 88 h 177"/>
                <a:gd name="T8" fmla="*/ 88 w 177"/>
                <a:gd name="T9" fmla="*/ 177 h 177"/>
                <a:gd name="T10" fmla="*/ 88 w 177"/>
                <a:gd name="T11" fmla="*/ 6 h 177"/>
                <a:gd name="T12" fmla="*/ 6 w 177"/>
                <a:gd name="T13" fmla="*/ 88 h 177"/>
                <a:gd name="T14" fmla="*/ 88 w 177"/>
                <a:gd name="T15" fmla="*/ 171 h 177"/>
                <a:gd name="T16" fmla="*/ 171 w 177"/>
                <a:gd name="T17" fmla="*/ 88 h 177"/>
                <a:gd name="T18" fmla="*/ 88 w 177"/>
                <a:gd name="T19" fmla="*/ 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88" y="177"/>
                  </a:moveTo>
                  <a:cubicBezTo>
                    <a:pt x="40" y="177"/>
                    <a:pt x="0" y="137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137"/>
                    <a:pt x="137" y="177"/>
                    <a:pt x="88" y="177"/>
                  </a:cubicBezTo>
                  <a:close/>
                  <a:moveTo>
                    <a:pt x="88" y="6"/>
                  </a:moveTo>
                  <a:cubicBezTo>
                    <a:pt x="43" y="6"/>
                    <a:pt x="6" y="43"/>
                    <a:pt x="6" y="88"/>
                  </a:cubicBezTo>
                  <a:cubicBezTo>
                    <a:pt x="6" y="134"/>
                    <a:pt x="43" y="171"/>
                    <a:pt x="88" y="171"/>
                  </a:cubicBezTo>
                  <a:cubicBezTo>
                    <a:pt x="134" y="171"/>
                    <a:pt x="171" y="134"/>
                    <a:pt x="171" y="88"/>
                  </a:cubicBezTo>
                  <a:cubicBezTo>
                    <a:pt x="171" y="43"/>
                    <a:pt x="134" y="6"/>
                    <a:pt x="8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6233927" y="4332313"/>
            <a:ext cx="2460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kern="1500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Kütüphanelerin Paylaşabileceği İçerikler ve Örnek İçerik Takvimi</a:t>
            </a:r>
            <a:endParaRPr lang="en-US" sz="1600" kern="1500" dirty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21901" y="3664456"/>
            <a:ext cx="2572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spc="200" dirty="0" smtClean="0">
                <a:solidFill>
                  <a:srgbClr val="FFFFFF"/>
                </a:solidFill>
                <a:latin typeface="Montserrat" panose="00000500000000000000" pitchFamily="50" charset="0"/>
              </a:rPr>
              <a:t>SOSYAL MEDYADA İÇERİK PLANLAMA</a:t>
            </a:r>
            <a:endParaRPr lang="en-US" sz="1600" b="1" spc="200" dirty="0">
              <a:solidFill>
                <a:srgbClr val="FFFFFF"/>
              </a:solidFill>
              <a:latin typeface="Montserrat" panose="00000500000000000000" pitchFamily="50" charset="0"/>
            </a:endParaRPr>
          </a:p>
        </p:txBody>
      </p:sp>
      <p:sp>
        <p:nvSpPr>
          <p:cNvPr id="33" name="AutoShape 49"/>
          <p:cNvSpPr>
            <a:spLocks/>
          </p:cNvSpPr>
          <p:nvPr/>
        </p:nvSpPr>
        <p:spPr bwMode="auto">
          <a:xfrm>
            <a:off x="1272084" y="2403329"/>
            <a:ext cx="653778" cy="628878"/>
          </a:xfrm>
          <a:custGeom>
            <a:avLst/>
            <a:gdLst/>
            <a:ahLst/>
            <a:cxnLst/>
            <a:rect l="0" t="0" r="r" b="b"/>
            <a:pathLst>
              <a:path w="21560" h="21600">
                <a:moveTo>
                  <a:pt x="18232" y="5135"/>
                </a:moveTo>
                <a:cubicBezTo>
                  <a:pt x="17986" y="5382"/>
                  <a:pt x="17687" y="5505"/>
                  <a:pt x="17334" y="5505"/>
                </a:cubicBezTo>
                <a:cubicBezTo>
                  <a:pt x="16982" y="5505"/>
                  <a:pt x="16684" y="5382"/>
                  <a:pt x="16437" y="5135"/>
                </a:cubicBezTo>
                <a:cubicBezTo>
                  <a:pt x="16190" y="4889"/>
                  <a:pt x="16067" y="4589"/>
                  <a:pt x="16067" y="4235"/>
                </a:cubicBezTo>
                <a:cubicBezTo>
                  <a:pt x="16067" y="3883"/>
                  <a:pt x="16190" y="3582"/>
                  <a:pt x="16437" y="3335"/>
                </a:cubicBezTo>
                <a:cubicBezTo>
                  <a:pt x="16684" y="3089"/>
                  <a:pt x="16982" y="2966"/>
                  <a:pt x="17334" y="2966"/>
                </a:cubicBezTo>
                <a:cubicBezTo>
                  <a:pt x="17687" y="2966"/>
                  <a:pt x="17986" y="3088"/>
                  <a:pt x="18232" y="3335"/>
                </a:cubicBezTo>
                <a:cubicBezTo>
                  <a:pt x="18478" y="3582"/>
                  <a:pt x="18602" y="3883"/>
                  <a:pt x="18602" y="4235"/>
                </a:cubicBezTo>
                <a:cubicBezTo>
                  <a:pt x="18602" y="4589"/>
                  <a:pt x="18478" y="4889"/>
                  <a:pt x="18232" y="5135"/>
                </a:cubicBezTo>
                <a:cubicBezTo>
                  <a:pt x="18232" y="5135"/>
                  <a:pt x="18232" y="5135"/>
                  <a:pt x="18232" y="5135"/>
                </a:cubicBezTo>
                <a:close/>
                <a:moveTo>
                  <a:pt x="21427" y="126"/>
                </a:moveTo>
                <a:cubicBezTo>
                  <a:pt x="21338" y="42"/>
                  <a:pt x="21233" y="0"/>
                  <a:pt x="21110" y="0"/>
                </a:cubicBezTo>
                <a:cubicBezTo>
                  <a:pt x="18812" y="0"/>
                  <a:pt x="16916" y="312"/>
                  <a:pt x="15420" y="940"/>
                </a:cubicBezTo>
                <a:cubicBezTo>
                  <a:pt x="13923" y="1567"/>
                  <a:pt x="12348" y="2704"/>
                  <a:pt x="10694" y="4354"/>
                </a:cubicBezTo>
                <a:cubicBezTo>
                  <a:pt x="9989" y="5069"/>
                  <a:pt x="9215" y="5930"/>
                  <a:pt x="8370" y="6936"/>
                </a:cubicBezTo>
                <a:lnTo>
                  <a:pt x="3367" y="7200"/>
                </a:lnTo>
                <a:cubicBezTo>
                  <a:pt x="3225" y="7218"/>
                  <a:pt x="3111" y="7289"/>
                  <a:pt x="3023" y="7412"/>
                </a:cubicBezTo>
                <a:lnTo>
                  <a:pt x="66" y="12495"/>
                </a:lnTo>
                <a:cubicBezTo>
                  <a:pt x="-40" y="12671"/>
                  <a:pt x="-17" y="12844"/>
                  <a:pt x="132" y="13011"/>
                </a:cubicBezTo>
                <a:lnTo>
                  <a:pt x="977" y="13857"/>
                </a:lnTo>
                <a:cubicBezTo>
                  <a:pt x="1056" y="13938"/>
                  <a:pt x="1158" y="13978"/>
                  <a:pt x="1280" y="13978"/>
                </a:cubicBezTo>
                <a:cubicBezTo>
                  <a:pt x="1334" y="13978"/>
                  <a:pt x="1373" y="13973"/>
                  <a:pt x="1399" y="13963"/>
                </a:cubicBezTo>
                <a:lnTo>
                  <a:pt x="5044" y="12838"/>
                </a:lnTo>
                <a:lnTo>
                  <a:pt x="8753" y="16558"/>
                </a:lnTo>
                <a:lnTo>
                  <a:pt x="7631" y="20210"/>
                </a:lnTo>
                <a:cubicBezTo>
                  <a:pt x="7587" y="20370"/>
                  <a:pt x="7622" y="20510"/>
                  <a:pt x="7736" y="20634"/>
                </a:cubicBezTo>
                <a:lnTo>
                  <a:pt x="8582" y="21481"/>
                </a:lnTo>
                <a:cubicBezTo>
                  <a:pt x="8679" y="21560"/>
                  <a:pt x="8780" y="21600"/>
                  <a:pt x="8885" y="21600"/>
                </a:cubicBezTo>
                <a:cubicBezTo>
                  <a:pt x="8964" y="21600"/>
                  <a:pt x="9034" y="21583"/>
                  <a:pt x="9096" y="21547"/>
                </a:cubicBezTo>
                <a:lnTo>
                  <a:pt x="14166" y="18583"/>
                </a:lnTo>
                <a:cubicBezTo>
                  <a:pt x="14288" y="18494"/>
                  <a:pt x="14360" y="18380"/>
                  <a:pt x="14377" y="18238"/>
                </a:cubicBezTo>
                <a:lnTo>
                  <a:pt x="14641" y="13222"/>
                </a:lnTo>
                <a:cubicBezTo>
                  <a:pt x="15644" y="12375"/>
                  <a:pt x="16503" y="11599"/>
                  <a:pt x="17216" y="10893"/>
                </a:cubicBezTo>
                <a:cubicBezTo>
                  <a:pt x="18783" y="9313"/>
                  <a:pt x="19898" y="7723"/>
                  <a:pt x="20562" y="6121"/>
                </a:cubicBezTo>
                <a:cubicBezTo>
                  <a:pt x="21227" y="4520"/>
                  <a:pt x="21560" y="2620"/>
                  <a:pt x="21560" y="424"/>
                </a:cubicBezTo>
                <a:cubicBezTo>
                  <a:pt x="21559" y="309"/>
                  <a:pt x="21515" y="209"/>
                  <a:pt x="21427" y="126"/>
                </a:cubicBezTo>
                <a:cubicBezTo>
                  <a:pt x="21427" y="126"/>
                  <a:pt x="21427" y="126"/>
                  <a:pt x="21427" y="126"/>
                </a:cubicBezTo>
                <a:close/>
                <a:moveTo>
                  <a:pt x="21427" y="126"/>
                </a:moveTo>
              </a:path>
            </a:pathLst>
          </a:cu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US"/>
          </a:p>
        </p:txBody>
      </p:sp>
      <p:grpSp>
        <p:nvGrpSpPr>
          <p:cNvPr id="34" name="Group 53"/>
          <p:cNvGrpSpPr/>
          <p:nvPr/>
        </p:nvGrpSpPr>
        <p:grpSpPr>
          <a:xfrm>
            <a:off x="3930049" y="2144388"/>
            <a:ext cx="1093650" cy="1099104"/>
            <a:chOff x="-790993" y="3743294"/>
            <a:chExt cx="636588" cy="639762"/>
          </a:xfrm>
          <a:solidFill>
            <a:schemeClr val="accent6"/>
          </a:solidFill>
        </p:grpSpPr>
        <p:grpSp>
          <p:nvGrpSpPr>
            <p:cNvPr id="35" name="Group 28"/>
            <p:cNvGrpSpPr/>
            <p:nvPr/>
          </p:nvGrpSpPr>
          <p:grpSpPr>
            <a:xfrm>
              <a:off x="-650499" y="3884582"/>
              <a:ext cx="355600" cy="357187"/>
              <a:chOff x="4408488" y="3143250"/>
              <a:chExt cx="355600" cy="357187"/>
            </a:xfrm>
            <a:grpFill/>
          </p:grpSpPr>
          <p:sp>
            <p:nvSpPr>
              <p:cNvPr id="38" name="Freeform 7"/>
              <p:cNvSpPr>
                <a:spLocks noEditPoints="1"/>
              </p:cNvSpPr>
              <p:nvPr/>
            </p:nvSpPr>
            <p:spPr bwMode="auto">
              <a:xfrm>
                <a:off x="4408488" y="3143250"/>
                <a:ext cx="355600" cy="357187"/>
              </a:xfrm>
              <a:custGeom>
                <a:avLst/>
                <a:gdLst>
                  <a:gd name="T0" fmla="*/ 97 w 98"/>
                  <a:gd name="T1" fmla="*/ 35 h 99"/>
                  <a:gd name="T2" fmla="*/ 92 w 98"/>
                  <a:gd name="T3" fmla="*/ 35 h 99"/>
                  <a:gd name="T4" fmla="*/ 64 w 98"/>
                  <a:gd name="T5" fmla="*/ 63 h 99"/>
                  <a:gd name="T6" fmla="*/ 24 w 98"/>
                  <a:gd name="T7" fmla="*/ 81 h 99"/>
                  <a:gd name="T8" fmla="*/ 18 w 98"/>
                  <a:gd name="T9" fmla="*/ 75 h 99"/>
                  <a:gd name="T10" fmla="*/ 35 w 98"/>
                  <a:gd name="T11" fmla="*/ 35 h 99"/>
                  <a:gd name="T12" fmla="*/ 64 w 98"/>
                  <a:gd name="T13" fmla="*/ 6 h 99"/>
                  <a:gd name="T14" fmla="*/ 64 w 98"/>
                  <a:gd name="T15" fmla="*/ 2 h 99"/>
                  <a:gd name="T16" fmla="*/ 59 w 98"/>
                  <a:gd name="T17" fmla="*/ 2 h 99"/>
                  <a:gd name="T18" fmla="*/ 30 w 98"/>
                  <a:gd name="T19" fmla="*/ 31 h 99"/>
                  <a:gd name="T20" fmla="*/ 0 w 98"/>
                  <a:gd name="T21" fmla="*/ 99 h 99"/>
                  <a:gd name="T22" fmla="*/ 68 w 98"/>
                  <a:gd name="T23" fmla="*/ 69 h 99"/>
                  <a:gd name="T24" fmla="*/ 97 w 98"/>
                  <a:gd name="T25" fmla="*/ 40 h 99"/>
                  <a:gd name="T26" fmla="*/ 97 w 98"/>
                  <a:gd name="T27" fmla="*/ 35 h 99"/>
                  <a:gd name="T28" fmla="*/ 97 w 98"/>
                  <a:gd name="T29" fmla="*/ 35 h 99"/>
                  <a:gd name="T30" fmla="*/ 97 w 98"/>
                  <a:gd name="T31" fmla="*/ 3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8" h="99">
                    <a:moveTo>
                      <a:pt x="97" y="35"/>
                    </a:moveTo>
                    <a:cubicBezTo>
                      <a:pt x="96" y="34"/>
                      <a:pt x="94" y="34"/>
                      <a:pt x="92" y="35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5" y="5"/>
                      <a:pt x="65" y="3"/>
                      <a:pt x="64" y="2"/>
                    </a:cubicBezTo>
                    <a:cubicBezTo>
                      <a:pt x="62" y="0"/>
                      <a:pt x="60" y="0"/>
                      <a:pt x="59" y="2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68" y="69"/>
                      <a:pt x="68" y="69"/>
                      <a:pt x="68" y="69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8" y="38"/>
                      <a:pt x="98" y="36"/>
                      <a:pt x="97" y="35"/>
                    </a:cubicBezTo>
                    <a:close/>
                    <a:moveTo>
                      <a:pt x="97" y="35"/>
                    </a:moveTo>
                    <a:cubicBezTo>
                      <a:pt x="97" y="35"/>
                      <a:pt x="97" y="35"/>
                      <a:pt x="97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8"/>
              <p:cNvSpPr>
                <a:spLocks noEditPoints="1"/>
              </p:cNvSpPr>
              <p:nvPr/>
            </p:nvSpPr>
            <p:spPr bwMode="auto">
              <a:xfrm>
                <a:off x="4605338" y="3230563"/>
                <a:ext cx="127000" cy="125412"/>
              </a:xfrm>
              <a:custGeom>
                <a:avLst/>
                <a:gdLst>
                  <a:gd name="T0" fmla="*/ 1 w 35"/>
                  <a:gd name="T1" fmla="*/ 34 h 35"/>
                  <a:gd name="T2" fmla="*/ 4 w 35"/>
                  <a:gd name="T3" fmla="*/ 35 h 35"/>
                  <a:gd name="T4" fmla="*/ 6 w 35"/>
                  <a:gd name="T5" fmla="*/ 34 h 35"/>
                  <a:gd name="T6" fmla="*/ 34 w 35"/>
                  <a:gd name="T7" fmla="*/ 6 h 35"/>
                  <a:gd name="T8" fmla="*/ 34 w 35"/>
                  <a:gd name="T9" fmla="*/ 2 h 35"/>
                  <a:gd name="T10" fmla="*/ 29 w 35"/>
                  <a:gd name="T11" fmla="*/ 2 h 35"/>
                  <a:gd name="T12" fmla="*/ 1 w 35"/>
                  <a:gd name="T13" fmla="*/ 29 h 35"/>
                  <a:gd name="T14" fmla="*/ 1 w 35"/>
                  <a:gd name="T15" fmla="*/ 34 h 35"/>
                  <a:gd name="T16" fmla="*/ 1 w 35"/>
                  <a:gd name="T17" fmla="*/ 34 h 35"/>
                  <a:gd name="T18" fmla="*/ 1 w 35"/>
                  <a:gd name="T1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" y="34"/>
                    </a:moveTo>
                    <a:cubicBezTo>
                      <a:pt x="2" y="34"/>
                      <a:pt x="3" y="35"/>
                      <a:pt x="4" y="35"/>
                    </a:cubicBezTo>
                    <a:cubicBezTo>
                      <a:pt x="5" y="35"/>
                      <a:pt x="5" y="34"/>
                      <a:pt x="6" y="34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5" y="5"/>
                      <a:pt x="35" y="3"/>
                      <a:pt x="34" y="2"/>
                    </a:cubicBezTo>
                    <a:cubicBezTo>
                      <a:pt x="32" y="0"/>
                      <a:pt x="30" y="0"/>
                      <a:pt x="29" y="2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0"/>
                      <a:pt x="0" y="32"/>
                      <a:pt x="1" y="34"/>
                    </a:cubicBezTo>
                    <a:close/>
                    <a:moveTo>
                      <a:pt x="1" y="34"/>
                    </a:moveTo>
                    <a:cubicBezTo>
                      <a:pt x="1" y="34"/>
                      <a:pt x="1" y="34"/>
                      <a:pt x="1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9"/>
              <p:cNvSpPr>
                <a:spLocks noEditPoints="1"/>
              </p:cNvSpPr>
              <p:nvPr/>
            </p:nvSpPr>
            <p:spPr bwMode="auto">
              <a:xfrm>
                <a:off x="4579938" y="3205163"/>
                <a:ext cx="127000" cy="122237"/>
              </a:xfrm>
              <a:custGeom>
                <a:avLst/>
                <a:gdLst>
                  <a:gd name="T0" fmla="*/ 1 w 35"/>
                  <a:gd name="T1" fmla="*/ 33 h 34"/>
                  <a:gd name="T2" fmla="*/ 4 w 35"/>
                  <a:gd name="T3" fmla="*/ 34 h 34"/>
                  <a:gd name="T4" fmla="*/ 6 w 35"/>
                  <a:gd name="T5" fmla="*/ 33 h 34"/>
                  <a:gd name="T6" fmla="*/ 33 w 35"/>
                  <a:gd name="T7" fmla="*/ 6 h 34"/>
                  <a:gd name="T8" fmla="*/ 33 w 35"/>
                  <a:gd name="T9" fmla="*/ 1 h 34"/>
                  <a:gd name="T10" fmla="*/ 29 w 35"/>
                  <a:gd name="T11" fmla="*/ 1 h 34"/>
                  <a:gd name="T12" fmla="*/ 1 w 35"/>
                  <a:gd name="T13" fmla="*/ 29 h 34"/>
                  <a:gd name="T14" fmla="*/ 1 w 35"/>
                  <a:gd name="T15" fmla="*/ 33 h 34"/>
                  <a:gd name="T16" fmla="*/ 1 w 35"/>
                  <a:gd name="T17" fmla="*/ 33 h 34"/>
                  <a:gd name="T18" fmla="*/ 1 w 35"/>
                  <a:gd name="T1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4">
                    <a:moveTo>
                      <a:pt x="1" y="33"/>
                    </a:moveTo>
                    <a:cubicBezTo>
                      <a:pt x="2" y="34"/>
                      <a:pt x="3" y="34"/>
                      <a:pt x="4" y="34"/>
                    </a:cubicBezTo>
                    <a:cubicBezTo>
                      <a:pt x="4" y="34"/>
                      <a:pt x="5" y="34"/>
                      <a:pt x="6" y="33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5" y="5"/>
                      <a:pt x="35" y="3"/>
                      <a:pt x="33" y="1"/>
                    </a:cubicBezTo>
                    <a:cubicBezTo>
                      <a:pt x="32" y="0"/>
                      <a:pt x="30" y="0"/>
                      <a:pt x="29" y="1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0"/>
                      <a:pt x="0" y="32"/>
                      <a:pt x="1" y="33"/>
                    </a:cubicBezTo>
                    <a:close/>
                    <a:moveTo>
                      <a:pt x="1" y="33"/>
                    </a:moveTo>
                    <a:cubicBezTo>
                      <a:pt x="1" y="33"/>
                      <a:pt x="1" y="33"/>
                      <a:pt x="1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10"/>
              <p:cNvSpPr>
                <a:spLocks noEditPoints="1"/>
              </p:cNvSpPr>
              <p:nvPr/>
            </p:nvSpPr>
            <p:spPr bwMode="auto">
              <a:xfrm>
                <a:off x="4554538" y="3179763"/>
                <a:ext cx="122238" cy="122237"/>
              </a:xfrm>
              <a:custGeom>
                <a:avLst/>
                <a:gdLst>
                  <a:gd name="T0" fmla="*/ 1 w 34"/>
                  <a:gd name="T1" fmla="*/ 33 h 34"/>
                  <a:gd name="T2" fmla="*/ 3 w 34"/>
                  <a:gd name="T3" fmla="*/ 34 h 34"/>
                  <a:gd name="T4" fmla="*/ 6 w 34"/>
                  <a:gd name="T5" fmla="*/ 33 h 34"/>
                  <a:gd name="T6" fmla="*/ 33 w 34"/>
                  <a:gd name="T7" fmla="*/ 6 h 34"/>
                  <a:gd name="T8" fmla="*/ 33 w 34"/>
                  <a:gd name="T9" fmla="*/ 1 h 34"/>
                  <a:gd name="T10" fmla="*/ 29 w 34"/>
                  <a:gd name="T11" fmla="*/ 1 h 34"/>
                  <a:gd name="T12" fmla="*/ 1 w 34"/>
                  <a:gd name="T13" fmla="*/ 29 h 34"/>
                  <a:gd name="T14" fmla="*/ 1 w 34"/>
                  <a:gd name="T15" fmla="*/ 33 h 34"/>
                  <a:gd name="T16" fmla="*/ 1 w 34"/>
                  <a:gd name="T17" fmla="*/ 33 h 34"/>
                  <a:gd name="T18" fmla="*/ 1 w 34"/>
                  <a:gd name="T1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" y="33"/>
                    </a:moveTo>
                    <a:cubicBezTo>
                      <a:pt x="2" y="34"/>
                      <a:pt x="3" y="34"/>
                      <a:pt x="3" y="34"/>
                    </a:cubicBezTo>
                    <a:cubicBezTo>
                      <a:pt x="4" y="34"/>
                      <a:pt x="5" y="34"/>
                      <a:pt x="6" y="33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4" y="5"/>
                      <a:pt x="34" y="2"/>
                      <a:pt x="33" y="1"/>
                    </a:cubicBezTo>
                    <a:cubicBezTo>
                      <a:pt x="32" y="0"/>
                      <a:pt x="30" y="0"/>
                      <a:pt x="29" y="1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0"/>
                      <a:pt x="0" y="32"/>
                      <a:pt x="1" y="33"/>
                    </a:cubicBezTo>
                    <a:close/>
                    <a:moveTo>
                      <a:pt x="1" y="33"/>
                    </a:moveTo>
                    <a:cubicBezTo>
                      <a:pt x="1" y="33"/>
                      <a:pt x="1" y="33"/>
                      <a:pt x="1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-790993" y="3743294"/>
              <a:ext cx="636588" cy="639762"/>
            </a:xfrm>
            <a:custGeom>
              <a:avLst/>
              <a:gdLst>
                <a:gd name="T0" fmla="*/ 88 w 176"/>
                <a:gd name="T1" fmla="*/ 177 h 177"/>
                <a:gd name="T2" fmla="*/ 0 w 176"/>
                <a:gd name="T3" fmla="*/ 89 h 177"/>
                <a:gd name="T4" fmla="*/ 88 w 176"/>
                <a:gd name="T5" fmla="*/ 0 h 177"/>
                <a:gd name="T6" fmla="*/ 176 w 176"/>
                <a:gd name="T7" fmla="*/ 89 h 177"/>
                <a:gd name="T8" fmla="*/ 88 w 176"/>
                <a:gd name="T9" fmla="*/ 177 h 177"/>
                <a:gd name="T10" fmla="*/ 88 w 176"/>
                <a:gd name="T11" fmla="*/ 6 h 177"/>
                <a:gd name="T12" fmla="*/ 6 w 176"/>
                <a:gd name="T13" fmla="*/ 89 h 177"/>
                <a:gd name="T14" fmla="*/ 88 w 176"/>
                <a:gd name="T15" fmla="*/ 171 h 177"/>
                <a:gd name="T16" fmla="*/ 170 w 176"/>
                <a:gd name="T17" fmla="*/ 89 h 177"/>
                <a:gd name="T18" fmla="*/ 88 w 176"/>
                <a:gd name="T19" fmla="*/ 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7">
                  <a:moveTo>
                    <a:pt x="88" y="177"/>
                  </a:moveTo>
                  <a:cubicBezTo>
                    <a:pt x="39" y="177"/>
                    <a:pt x="0" y="137"/>
                    <a:pt x="0" y="89"/>
                  </a:cubicBezTo>
                  <a:cubicBezTo>
                    <a:pt x="0" y="40"/>
                    <a:pt x="39" y="0"/>
                    <a:pt x="88" y="0"/>
                  </a:cubicBezTo>
                  <a:cubicBezTo>
                    <a:pt x="137" y="0"/>
                    <a:pt x="176" y="40"/>
                    <a:pt x="176" y="89"/>
                  </a:cubicBezTo>
                  <a:cubicBezTo>
                    <a:pt x="176" y="137"/>
                    <a:pt x="137" y="177"/>
                    <a:pt x="88" y="177"/>
                  </a:cubicBezTo>
                  <a:close/>
                  <a:moveTo>
                    <a:pt x="88" y="6"/>
                  </a:moveTo>
                  <a:cubicBezTo>
                    <a:pt x="43" y="6"/>
                    <a:pt x="6" y="43"/>
                    <a:pt x="6" y="89"/>
                  </a:cubicBezTo>
                  <a:cubicBezTo>
                    <a:pt x="6" y="134"/>
                    <a:pt x="43" y="171"/>
                    <a:pt x="88" y="171"/>
                  </a:cubicBezTo>
                  <a:cubicBezTo>
                    <a:pt x="133" y="171"/>
                    <a:pt x="170" y="134"/>
                    <a:pt x="170" y="89"/>
                  </a:cubicBezTo>
                  <a:cubicBezTo>
                    <a:pt x="170" y="43"/>
                    <a:pt x="133" y="6"/>
                    <a:pt x="8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3" name="Rectangle 35"/>
          <p:cNvSpPr/>
          <p:nvPr/>
        </p:nvSpPr>
        <p:spPr>
          <a:xfrm>
            <a:off x="244421" y="4332313"/>
            <a:ext cx="27375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kern="1500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Rakamlarla Sosyal Medya, Sosyal Medyanın Geleneksel Medya İle Karşılaştırılması</a:t>
            </a:r>
            <a:endParaRPr lang="en-US" sz="1600" kern="1500" dirty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  <p:sp>
        <p:nvSpPr>
          <p:cNvPr id="44" name="TextBox 38"/>
          <p:cNvSpPr txBox="1"/>
          <p:nvPr/>
        </p:nvSpPr>
        <p:spPr>
          <a:xfrm>
            <a:off x="93178" y="3664456"/>
            <a:ext cx="304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spc="200" dirty="0" smtClean="0">
                <a:solidFill>
                  <a:srgbClr val="FFFFFF"/>
                </a:solidFill>
                <a:latin typeface="Montserrat" panose="00000500000000000000" pitchFamily="50" charset="0"/>
              </a:rPr>
              <a:t>SOSYAL MEDYA HAKKINDA BİLGİLER</a:t>
            </a:r>
            <a:endParaRPr lang="en-US" sz="1600" b="1" spc="200" dirty="0">
              <a:solidFill>
                <a:srgbClr val="FFFFFF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6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1" grpId="0"/>
      <p:bldP spid="62" grpId="0"/>
      <p:bldP spid="36" grpId="0"/>
      <p:bldP spid="39" grpId="0"/>
      <p:bldP spid="23" grpId="0" animBg="1"/>
      <p:bldP spid="67" grpId="0"/>
      <p:bldP spid="68" grpId="0"/>
      <p:bldP spid="33" grpId="0" animBg="1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88100"/>
            <a:ext cx="2174875" cy="30797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www.ismailkaraca.com.tr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90338" y="6356350"/>
            <a:ext cx="601662" cy="365125"/>
          </a:xfrm>
          <a:solidFill>
            <a:schemeClr val="accent1"/>
          </a:solidFill>
        </p:spPr>
        <p:txBody>
          <a:bodyPr/>
          <a:lstStyle/>
          <a:p>
            <a:fld id="{324DEBBD-FFE7-194F-9E36-F9AC362B10D5}" type="slidenum">
              <a:rPr lang="en-US" smtClean="0"/>
              <a:t>20</a:t>
            </a:fld>
            <a:endParaRPr lang="en-US"/>
          </a:p>
        </p:txBody>
      </p:sp>
      <p:sp>
        <p:nvSpPr>
          <p:cNvPr id="17" name="Flowchart: Sequential Access Storage 16"/>
          <p:cNvSpPr/>
          <p:nvPr/>
        </p:nvSpPr>
        <p:spPr>
          <a:xfrm>
            <a:off x="903469" y="2045368"/>
            <a:ext cx="3296184" cy="3296184"/>
          </a:xfrm>
          <a:prstGeom prst="flowChartMagneticTa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1703" y="2723964"/>
            <a:ext cx="3850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GERİ VERMEK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24600" y="419100"/>
            <a:ext cx="5638800" cy="56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77301" y="366623"/>
            <a:ext cx="55138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Geri verme günü tam anlamıyla </a:t>
            </a:r>
            <a:r>
              <a:rPr lang="tr-TR" sz="2800" dirty="0" smtClean="0">
                <a:solidFill>
                  <a:schemeClr val="bg1"/>
                </a:solidFill>
              </a:rPr>
              <a:t>kullanıcılarla </a:t>
            </a:r>
            <a:r>
              <a:rPr lang="tr-TR" sz="2800" dirty="0">
                <a:solidFill>
                  <a:schemeClr val="bg1"/>
                </a:solidFill>
              </a:rPr>
              <a:t>ilgilidir. 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Kullanıcılar sizden promosyon ürünü, bilet(</a:t>
            </a:r>
            <a:r>
              <a:rPr lang="tr-TR" sz="2800" dirty="0" err="1">
                <a:solidFill>
                  <a:schemeClr val="bg1"/>
                </a:solidFill>
              </a:rPr>
              <a:t>konser,tiyatro</a:t>
            </a:r>
            <a:r>
              <a:rPr lang="tr-TR" sz="2800" dirty="0">
                <a:solidFill>
                  <a:schemeClr val="bg1"/>
                </a:solidFill>
              </a:rPr>
              <a:t>, sinema) gibi hediyeler bekleyebilirler. 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Kullanıcılarınızı ön plana çıkarmak veya kütüphanenin verdiği hizmetleri göstermek geri vermenin diğer yöntemleridir. 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Bu tip gönderiler haftanın herhangi bir günü iyi iş görebilir.</a:t>
            </a:r>
          </a:p>
        </p:txBody>
      </p:sp>
    </p:spTree>
    <p:extLst>
      <p:ext uri="{BB962C8B-B14F-4D97-AF65-F5344CB8AC3E}">
        <p14:creationId xmlns:p14="http://schemas.microsoft.com/office/powerpoint/2010/main" val="76623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88100"/>
            <a:ext cx="2174875" cy="30797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www.ismailkaraca.com.tr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90338" y="6356350"/>
            <a:ext cx="601662" cy="365125"/>
          </a:xfrm>
          <a:solidFill>
            <a:schemeClr val="accent3"/>
          </a:solidFill>
        </p:spPr>
        <p:txBody>
          <a:bodyPr/>
          <a:lstStyle/>
          <a:p>
            <a:fld id="{324DEBBD-FFE7-194F-9E36-F9AC362B10D5}" type="slidenum">
              <a:rPr lang="en-US" smtClean="0"/>
              <a:t>21</a:t>
            </a:fld>
            <a:endParaRPr lang="en-US"/>
          </a:p>
        </p:txBody>
      </p:sp>
      <p:sp>
        <p:nvSpPr>
          <p:cNvPr id="17" name="Flowchart: Sequential Access Storage 16"/>
          <p:cNvSpPr/>
          <p:nvPr/>
        </p:nvSpPr>
        <p:spPr>
          <a:xfrm>
            <a:off x="903469" y="2045368"/>
            <a:ext cx="3296184" cy="3296184"/>
          </a:xfrm>
          <a:prstGeom prst="flowChartMagneticTap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1703" y="2723964"/>
            <a:ext cx="3850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HAYATIN İÇİNDEN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24600" y="419100"/>
            <a:ext cx="5638800" cy="56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24600" y="325100"/>
            <a:ext cx="558609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Facebook, </a:t>
            </a:r>
            <a:r>
              <a:rPr lang="tr-TR" sz="2400" dirty="0" err="1">
                <a:solidFill>
                  <a:schemeClr val="bg1"/>
                </a:solidFill>
              </a:rPr>
              <a:t>Twitter</a:t>
            </a:r>
            <a:r>
              <a:rPr lang="tr-TR" sz="2400" dirty="0">
                <a:solidFill>
                  <a:schemeClr val="bg1"/>
                </a:solidFill>
              </a:rPr>
              <a:t> ve </a:t>
            </a:r>
            <a:r>
              <a:rPr lang="tr-TR" sz="2400" dirty="0" err="1">
                <a:solidFill>
                  <a:schemeClr val="bg1"/>
                </a:solidFill>
              </a:rPr>
              <a:t>Instagram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profilleri </a:t>
            </a:r>
            <a:r>
              <a:rPr lang="tr-TR" sz="2400" dirty="0">
                <a:solidFill>
                  <a:schemeClr val="bg1"/>
                </a:solidFill>
              </a:rPr>
              <a:t>çok fazla tüzel </a:t>
            </a:r>
            <a:r>
              <a:rPr lang="tr-TR" sz="2400" dirty="0" smtClean="0">
                <a:solidFill>
                  <a:schemeClr val="bg1"/>
                </a:solidFill>
              </a:rPr>
              <a:t>yapılmamalıdır.</a:t>
            </a:r>
            <a:endParaRPr lang="tr-TR" sz="2400" dirty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İnsanlar kütüphanenin bir kalbi olduğunu ve </a:t>
            </a:r>
            <a:r>
              <a:rPr lang="tr-TR" sz="2400" dirty="0" smtClean="0">
                <a:solidFill>
                  <a:schemeClr val="bg1"/>
                </a:solidFill>
              </a:rPr>
              <a:t>birebir </a:t>
            </a:r>
            <a:r>
              <a:rPr lang="tr-TR" sz="2400" dirty="0">
                <a:solidFill>
                  <a:schemeClr val="bg1"/>
                </a:solidFill>
              </a:rPr>
              <a:t>etkileşim içinde olabileceğini düşünmelidir. 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İşimizin insani yönünü göstermenin en mükemmel yolu işimizdeki insani unsurları göstermektir. 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Bir </a:t>
            </a:r>
            <a:r>
              <a:rPr lang="tr-TR" sz="2400" dirty="0" smtClean="0">
                <a:solidFill>
                  <a:schemeClr val="bg1"/>
                </a:solidFill>
              </a:rPr>
              <a:t>kütüphane çalışanı </a:t>
            </a:r>
            <a:r>
              <a:rPr lang="tr-TR" sz="2400" dirty="0">
                <a:solidFill>
                  <a:schemeClr val="bg1"/>
                </a:solidFill>
              </a:rPr>
              <a:t>ön plana </a:t>
            </a:r>
            <a:r>
              <a:rPr lang="tr-TR" sz="2400" dirty="0" smtClean="0">
                <a:solidFill>
                  <a:schemeClr val="bg1"/>
                </a:solidFill>
              </a:rPr>
              <a:t>çıkarılabilir, </a:t>
            </a:r>
            <a:r>
              <a:rPr lang="tr-TR" sz="2400" dirty="0">
                <a:solidFill>
                  <a:schemeClr val="bg1"/>
                </a:solidFill>
              </a:rPr>
              <a:t>kütüphanenizden samimi bir fotoğraf </a:t>
            </a:r>
            <a:r>
              <a:rPr lang="tr-TR" sz="2400" dirty="0" smtClean="0">
                <a:solidFill>
                  <a:schemeClr val="bg1"/>
                </a:solidFill>
              </a:rPr>
              <a:t>paylaşılabilir </a:t>
            </a:r>
            <a:r>
              <a:rPr lang="tr-TR" sz="2400" dirty="0">
                <a:solidFill>
                  <a:schemeClr val="bg1"/>
                </a:solidFill>
              </a:rPr>
              <a:t>veya teknik işlemlerin nasıl </a:t>
            </a:r>
            <a:r>
              <a:rPr lang="tr-TR" sz="2400" dirty="0" smtClean="0">
                <a:solidFill>
                  <a:schemeClr val="bg1"/>
                </a:solidFill>
              </a:rPr>
              <a:t>yapıldığı gösterilebilir. </a:t>
            </a:r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b="1" u="sng" dirty="0">
                <a:solidFill>
                  <a:schemeClr val="bg1"/>
                </a:solidFill>
              </a:rPr>
              <a:t>Cuma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b="1" u="sng" dirty="0">
                <a:solidFill>
                  <a:schemeClr val="bg1"/>
                </a:solidFill>
              </a:rPr>
              <a:t>Cumartesi</a:t>
            </a:r>
            <a:r>
              <a:rPr lang="tr-TR" sz="2400" dirty="0">
                <a:solidFill>
                  <a:schemeClr val="bg1"/>
                </a:solidFill>
              </a:rPr>
              <a:t> veya </a:t>
            </a:r>
            <a:r>
              <a:rPr lang="tr-TR" sz="2400" b="1" u="sng" dirty="0">
                <a:solidFill>
                  <a:schemeClr val="bg1"/>
                </a:solidFill>
              </a:rPr>
              <a:t>Pazar</a:t>
            </a:r>
            <a:r>
              <a:rPr lang="tr-TR" sz="2400" dirty="0">
                <a:solidFill>
                  <a:schemeClr val="bg1"/>
                </a:solidFill>
              </a:rPr>
              <a:t> günü için iyi bir gönderi temasıdır.</a:t>
            </a:r>
          </a:p>
        </p:txBody>
      </p:sp>
    </p:spTree>
    <p:extLst>
      <p:ext uri="{BB962C8B-B14F-4D97-AF65-F5344CB8AC3E}">
        <p14:creationId xmlns:p14="http://schemas.microsoft.com/office/powerpoint/2010/main" val="101887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88100"/>
            <a:ext cx="2174875" cy="30797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www.ismailkaraca.com.tr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90338" y="6356350"/>
            <a:ext cx="601662" cy="365125"/>
          </a:xfrm>
          <a:solidFill>
            <a:schemeClr val="accent5"/>
          </a:solidFill>
        </p:spPr>
        <p:txBody>
          <a:bodyPr/>
          <a:lstStyle/>
          <a:p>
            <a:fld id="{324DEBBD-FFE7-194F-9E36-F9AC362B10D5}" type="slidenum">
              <a:rPr lang="en-US" b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fld>
            <a:endParaRPr lang="en-US" b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Flowchart: Sequential Access Storage 16"/>
          <p:cNvSpPr/>
          <p:nvPr/>
        </p:nvSpPr>
        <p:spPr>
          <a:xfrm>
            <a:off x="903469" y="2045368"/>
            <a:ext cx="3296184" cy="3296184"/>
          </a:xfrm>
          <a:prstGeom prst="flowChartMagneticTap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703" y="3139462"/>
            <a:ext cx="38502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EĞİTİM</a:t>
            </a:r>
            <a:endParaRPr lang="en-US" sz="6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24600" y="419100"/>
            <a:ext cx="5638800" cy="56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24600" y="522784"/>
            <a:ext cx="55860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İnsanların Facebook sayfalarını beğenmelerinin en temel sebeplerinden biri ürünler hakkında bilgi almaktır. </a:t>
            </a:r>
          </a:p>
          <a:p>
            <a:endParaRPr lang="tr-TR" sz="2800" dirty="0" smtClean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 </a:t>
            </a:r>
            <a:r>
              <a:rPr lang="tr-TR" sz="2800" dirty="0" smtClean="0">
                <a:solidFill>
                  <a:schemeClr val="bg1"/>
                </a:solidFill>
              </a:rPr>
              <a:t>Takipçilere hizmetler </a:t>
            </a:r>
            <a:r>
              <a:rPr lang="tr-TR" sz="2800" dirty="0">
                <a:solidFill>
                  <a:schemeClr val="bg1"/>
                </a:solidFill>
              </a:rPr>
              <a:t>ve materyallere erişim hakkında bilgi </a:t>
            </a:r>
            <a:r>
              <a:rPr lang="tr-TR" sz="2800" dirty="0" smtClean="0">
                <a:solidFill>
                  <a:schemeClr val="bg1"/>
                </a:solidFill>
              </a:rPr>
              <a:t>verilmeli </a:t>
            </a:r>
            <a:r>
              <a:rPr lang="tr-TR" sz="2800" dirty="0">
                <a:solidFill>
                  <a:schemeClr val="bg1"/>
                </a:solidFill>
              </a:rPr>
              <a:t>veya </a:t>
            </a:r>
            <a:r>
              <a:rPr lang="tr-TR" sz="2800" dirty="0" smtClean="0">
                <a:solidFill>
                  <a:schemeClr val="bg1"/>
                </a:solidFill>
              </a:rPr>
              <a:t>bunların </a:t>
            </a:r>
            <a:r>
              <a:rPr lang="tr-TR" sz="2800" dirty="0">
                <a:solidFill>
                  <a:schemeClr val="bg1"/>
                </a:solidFill>
              </a:rPr>
              <a:t>nasıl daha iyi </a:t>
            </a:r>
            <a:r>
              <a:rPr lang="tr-TR" sz="2800" dirty="0" smtClean="0">
                <a:solidFill>
                  <a:schemeClr val="bg1"/>
                </a:solidFill>
              </a:rPr>
              <a:t>kullanabilecekleri öğretilmelidir.</a:t>
            </a:r>
          </a:p>
          <a:p>
            <a:endParaRPr lang="tr-TR" sz="2800" dirty="0" smtClean="0">
              <a:solidFill>
                <a:schemeClr val="bg1"/>
              </a:solidFill>
            </a:endParaRPr>
          </a:p>
          <a:p>
            <a:r>
              <a:rPr lang="tr-TR" sz="2800" dirty="0" smtClean="0">
                <a:solidFill>
                  <a:schemeClr val="bg1"/>
                </a:solidFill>
              </a:rPr>
              <a:t>Bu </a:t>
            </a:r>
            <a:r>
              <a:rPr lang="tr-TR" sz="2800" dirty="0">
                <a:solidFill>
                  <a:schemeClr val="bg1"/>
                </a:solidFill>
              </a:rPr>
              <a:t>gibi gönderiler </a:t>
            </a:r>
            <a:r>
              <a:rPr lang="tr-TR" sz="2800" b="1" u="sng" dirty="0">
                <a:solidFill>
                  <a:schemeClr val="bg1"/>
                </a:solidFill>
              </a:rPr>
              <a:t>Salı</a:t>
            </a:r>
            <a:r>
              <a:rPr lang="tr-TR" sz="2800" dirty="0">
                <a:solidFill>
                  <a:schemeClr val="bg1"/>
                </a:solidFill>
              </a:rPr>
              <a:t>, </a:t>
            </a:r>
            <a:r>
              <a:rPr lang="tr-TR" sz="2800" b="1" u="sng" dirty="0">
                <a:solidFill>
                  <a:schemeClr val="bg1"/>
                </a:solidFill>
              </a:rPr>
              <a:t>Perşembe</a:t>
            </a:r>
            <a:r>
              <a:rPr lang="tr-TR" sz="2800" dirty="0">
                <a:solidFill>
                  <a:schemeClr val="bg1"/>
                </a:solidFill>
              </a:rPr>
              <a:t>, </a:t>
            </a:r>
            <a:r>
              <a:rPr lang="tr-TR" sz="2800" b="1" u="sng" dirty="0">
                <a:solidFill>
                  <a:schemeClr val="bg1"/>
                </a:solidFill>
              </a:rPr>
              <a:t>Cumartesi</a:t>
            </a:r>
            <a:r>
              <a:rPr lang="tr-TR" sz="2800" dirty="0">
                <a:solidFill>
                  <a:schemeClr val="bg1"/>
                </a:solidFill>
              </a:rPr>
              <a:t> veya </a:t>
            </a:r>
            <a:r>
              <a:rPr lang="tr-TR" sz="2800" b="1" u="sng" dirty="0">
                <a:solidFill>
                  <a:schemeClr val="bg1"/>
                </a:solidFill>
              </a:rPr>
              <a:t>Pazar</a:t>
            </a:r>
            <a:r>
              <a:rPr lang="tr-TR" sz="2800" dirty="0">
                <a:solidFill>
                  <a:schemeClr val="bg1"/>
                </a:solidFill>
              </a:rPr>
              <a:t> günü için uygundur.</a:t>
            </a:r>
          </a:p>
        </p:txBody>
      </p:sp>
    </p:spTree>
    <p:extLst>
      <p:ext uri="{BB962C8B-B14F-4D97-AF65-F5344CB8AC3E}">
        <p14:creationId xmlns:p14="http://schemas.microsoft.com/office/powerpoint/2010/main" val="328271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spect="1"/>
          </p:cNvSpPr>
          <p:nvPr/>
        </p:nvSpPr>
        <p:spPr>
          <a:xfrm>
            <a:off x="5609852" y="219763"/>
            <a:ext cx="7426036" cy="6858000"/>
          </a:xfrm>
          <a:prstGeom prst="rect">
            <a:avLst/>
          </a:prstGeom>
          <a:solidFill>
            <a:schemeClr val="tx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88100"/>
            <a:ext cx="2174875" cy="30797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www.ismailkaraca.com.tr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Rounded Rectangle 8"/>
          <p:cNvSpPr/>
          <p:nvPr/>
        </p:nvSpPr>
        <p:spPr bwMode="auto">
          <a:xfrm>
            <a:off x="4089668" y="178839"/>
            <a:ext cx="3023340" cy="1176199"/>
          </a:xfrm>
          <a:prstGeom prst="roundRect">
            <a:avLst>
              <a:gd name="adj" fmla="val 9433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9" name="Rectangle 58"/>
          <p:cNvSpPr>
            <a:spLocks/>
          </p:cNvSpPr>
          <p:nvPr/>
        </p:nvSpPr>
        <p:spPr bwMode="auto">
          <a:xfrm>
            <a:off x="4306430" y="234222"/>
            <a:ext cx="2642445" cy="106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2000" b="1" kern="1300" spc="50" dirty="0" smtClean="0">
                <a:solidFill>
                  <a:srgbClr val="516075"/>
                </a:solidFill>
                <a:latin typeface="Lato Black"/>
                <a:ea typeface="Lato Black" charset="0"/>
                <a:cs typeface="Lato Black" charset="0"/>
                <a:sym typeface="Montserrat-Bold" charset="0"/>
              </a:rPr>
              <a:t>HALK KÜTÜPHANELER</a:t>
            </a:r>
            <a:r>
              <a:rPr lang="tr-TR" sz="2000" b="1" kern="1300" spc="50" dirty="0" smtClean="0">
                <a:solidFill>
                  <a:srgbClr val="516075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İ</a:t>
            </a:r>
            <a:r>
              <a:rPr lang="en-US" sz="2000" b="1" kern="1300" spc="50" dirty="0" smtClean="0">
                <a:solidFill>
                  <a:srgbClr val="516075"/>
                </a:solidFill>
                <a:latin typeface="Lato Black"/>
                <a:ea typeface="Lato Black" charset="0"/>
                <a:cs typeface="Lato Black" charset="0"/>
                <a:sym typeface="Montserrat-Bold" charset="0"/>
              </a:rPr>
              <a:t>NE ÖNER</a:t>
            </a:r>
            <a:r>
              <a:rPr lang="tr-TR" sz="2000" b="1" kern="1300" spc="50" dirty="0" smtClean="0">
                <a:solidFill>
                  <a:srgbClr val="516075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İ</a:t>
            </a:r>
            <a:r>
              <a:rPr lang="en-US" sz="2000" b="1" kern="1300" spc="50" dirty="0" smtClean="0">
                <a:solidFill>
                  <a:srgbClr val="516075"/>
                </a:solidFill>
                <a:latin typeface="Lato Black"/>
                <a:ea typeface="Lato Black" charset="0"/>
                <a:cs typeface="Lato Black" charset="0"/>
                <a:sym typeface="Montserrat-Bold" charset="0"/>
              </a:rPr>
              <a:t>LER</a:t>
            </a:r>
            <a:endParaRPr lang="en-US" sz="2000" b="1" kern="1300" spc="50" dirty="0">
              <a:solidFill>
                <a:srgbClr val="516075"/>
              </a:solidFill>
              <a:latin typeface="Lato Black"/>
              <a:ea typeface="Lato Black" charset="0"/>
              <a:cs typeface="Lato Black" charset="0"/>
              <a:sym typeface="Montserrat-Bold" charset="0"/>
            </a:endParaRPr>
          </a:p>
        </p:txBody>
      </p:sp>
      <p:grpSp>
        <p:nvGrpSpPr>
          <p:cNvPr id="12" name="Group 57"/>
          <p:cNvGrpSpPr/>
          <p:nvPr/>
        </p:nvGrpSpPr>
        <p:grpSpPr>
          <a:xfrm>
            <a:off x="5969301" y="1508530"/>
            <a:ext cx="6614585" cy="584774"/>
            <a:chOff x="3839322" y="3337772"/>
            <a:chExt cx="5766755" cy="509821"/>
          </a:xfrm>
        </p:grpSpPr>
        <p:grpSp>
          <p:nvGrpSpPr>
            <p:cNvPr id="30" name="Group 51"/>
            <p:cNvGrpSpPr/>
            <p:nvPr/>
          </p:nvGrpSpPr>
          <p:grpSpPr>
            <a:xfrm>
              <a:off x="3839322" y="3427573"/>
              <a:ext cx="575944" cy="317340"/>
              <a:chOff x="3839322" y="3427573"/>
              <a:chExt cx="575944" cy="317340"/>
            </a:xfrm>
          </p:grpSpPr>
          <p:sp>
            <p:nvSpPr>
              <p:cNvPr id="32" name="Freeform 23"/>
              <p:cNvSpPr>
                <a:spLocks noEditPoints="1"/>
              </p:cNvSpPr>
              <p:nvPr/>
            </p:nvSpPr>
            <p:spPr bwMode="auto">
              <a:xfrm>
                <a:off x="3839322" y="3428287"/>
                <a:ext cx="387350" cy="315913"/>
              </a:xfrm>
              <a:custGeom>
                <a:avLst/>
                <a:gdLst>
                  <a:gd name="T0" fmla="*/ 88 w 104"/>
                  <a:gd name="T1" fmla="*/ 69 h 87"/>
                  <a:gd name="T2" fmla="*/ 70 w 104"/>
                  <a:gd name="T3" fmla="*/ 87 h 87"/>
                  <a:gd name="T4" fmla="*/ 18 w 104"/>
                  <a:gd name="T5" fmla="*/ 87 h 87"/>
                  <a:gd name="T6" fmla="*/ 0 w 104"/>
                  <a:gd name="T7" fmla="*/ 69 h 87"/>
                  <a:gd name="T8" fmla="*/ 0 w 104"/>
                  <a:gd name="T9" fmla="*/ 18 h 87"/>
                  <a:gd name="T10" fmla="*/ 18 w 104"/>
                  <a:gd name="T11" fmla="*/ 0 h 87"/>
                  <a:gd name="T12" fmla="*/ 70 w 104"/>
                  <a:gd name="T13" fmla="*/ 0 h 87"/>
                  <a:gd name="T14" fmla="*/ 77 w 104"/>
                  <a:gd name="T15" fmla="*/ 1 h 87"/>
                  <a:gd name="T16" fmla="*/ 78 w 104"/>
                  <a:gd name="T17" fmla="*/ 3 h 87"/>
                  <a:gd name="T18" fmla="*/ 78 w 104"/>
                  <a:gd name="T19" fmla="*/ 5 h 87"/>
                  <a:gd name="T20" fmla="*/ 75 w 104"/>
                  <a:gd name="T21" fmla="*/ 8 h 87"/>
                  <a:gd name="T22" fmla="*/ 73 w 104"/>
                  <a:gd name="T23" fmla="*/ 8 h 87"/>
                  <a:gd name="T24" fmla="*/ 73 w 104"/>
                  <a:gd name="T25" fmla="*/ 8 h 87"/>
                  <a:gd name="T26" fmla="*/ 70 w 104"/>
                  <a:gd name="T27" fmla="*/ 8 h 87"/>
                  <a:gd name="T28" fmla="*/ 18 w 104"/>
                  <a:gd name="T29" fmla="*/ 8 h 87"/>
                  <a:gd name="T30" fmla="*/ 8 w 104"/>
                  <a:gd name="T31" fmla="*/ 18 h 87"/>
                  <a:gd name="T32" fmla="*/ 8 w 104"/>
                  <a:gd name="T33" fmla="*/ 69 h 87"/>
                  <a:gd name="T34" fmla="*/ 18 w 104"/>
                  <a:gd name="T35" fmla="*/ 79 h 87"/>
                  <a:gd name="T36" fmla="*/ 70 w 104"/>
                  <a:gd name="T37" fmla="*/ 79 h 87"/>
                  <a:gd name="T38" fmla="*/ 80 w 104"/>
                  <a:gd name="T39" fmla="*/ 69 h 87"/>
                  <a:gd name="T40" fmla="*/ 80 w 104"/>
                  <a:gd name="T41" fmla="*/ 54 h 87"/>
                  <a:gd name="T42" fmla="*/ 80 w 104"/>
                  <a:gd name="T43" fmla="*/ 52 h 87"/>
                  <a:gd name="T44" fmla="*/ 84 w 104"/>
                  <a:gd name="T45" fmla="*/ 48 h 87"/>
                  <a:gd name="T46" fmla="*/ 86 w 104"/>
                  <a:gd name="T47" fmla="*/ 48 h 87"/>
                  <a:gd name="T48" fmla="*/ 87 w 104"/>
                  <a:gd name="T49" fmla="*/ 48 h 87"/>
                  <a:gd name="T50" fmla="*/ 88 w 104"/>
                  <a:gd name="T51" fmla="*/ 50 h 87"/>
                  <a:gd name="T52" fmla="*/ 88 w 104"/>
                  <a:gd name="T53" fmla="*/ 69 h 87"/>
                  <a:gd name="T54" fmla="*/ 52 w 104"/>
                  <a:gd name="T55" fmla="*/ 70 h 87"/>
                  <a:gd name="T56" fmla="*/ 45 w 104"/>
                  <a:gd name="T57" fmla="*/ 70 h 87"/>
                  <a:gd name="T58" fmla="*/ 18 w 104"/>
                  <a:gd name="T59" fmla="*/ 43 h 87"/>
                  <a:gd name="T60" fmla="*/ 18 w 104"/>
                  <a:gd name="T61" fmla="*/ 36 h 87"/>
                  <a:gd name="T62" fmla="*/ 25 w 104"/>
                  <a:gd name="T63" fmla="*/ 29 h 87"/>
                  <a:gd name="T64" fmla="*/ 32 w 104"/>
                  <a:gd name="T65" fmla="*/ 29 h 87"/>
                  <a:gd name="T66" fmla="*/ 48 w 104"/>
                  <a:gd name="T67" fmla="*/ 46 h 87"/>
                  <a:gd name="T68" fmla="*/ 88 w 104"/>
                  <a:gd name="T69" fmla="*/ 5 h 87"/>
                  <a:gd name="T70" fmla="*/ 95 w 104"/>
                  <a:gd name="T71" fmla="*/ 5 h 87"/>
                  <a:gd name="T72" fmla="*/ 102 w 104"/>
                  <a:gd name="T73" fmla="*/ 12 h 87"/>
                  <a:gd name="T74" fmla="*/ 102 w 104"/>
                  <a:gd name="T75" fmla="*/ 19 h 87"/>
                  <a:gd name="T76" fmla="*/ 52 w 104"/>
                  <a:gd name="T77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4" h="87">
                    <a:moveTo>
                      <a:pt x="88" y="69"/>
                    </a:moveTo>
                    <a:cubicBezTo>
                      <a:pt x="88" y="79"/>
                      <a:pt x="80" y="87"/>
                      <a:pt x="70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8" y="87"/>
                      <a:pt x="0" y="79"/>
                      <a:pt x="0" y="6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5" y="0"/>
                      <a:pt x="77" y="1"/>
                    </a:cubicBezTo>
                    <a:cubicBezTo>
                      <a:pt x="78" y="2"/>
                      <a:pt x="78" y="2"/>
                      <a:pt x="78" y="3"/>
                    </a:cubicBezTo>
                    <a:cubicBezTo>
                      <a:pt x="78" y="4"/>
                      <a:pt x="78" y="4"/>
                      <a:pt x="78" y="5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8"/>
                      <a:pt x="71" y="8"/>
                      <a:pt x="7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8"/>
                      <a:pt x="8" y="12"/>
                      <a:pt x="8" y="1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5"/>
                      <a:pt x="13" y="79"/>
                      <a:pt x="18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5" y="79"/>
                      <a:pt x="80" y="75"/>
                      <a:pt x="80" y="69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3"/>
                      <a:pt x="80" y="53"/>
                      <a:pt x="80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48"/>
                      <a:pt x="85" y="48"/>
                      <a:pt x="86" y="48"/>
                    </a:cubicBezTo>
                    <a:cubicBezTo>
                      <a:pt x="86" y="48"/>
                      <a:pt x="86" y="48"/>
                      <a:pt x="87" y="48"/>
                    </a:cubicBezTo>
                    <a:cubicBezTo>
                      <a:pt x="87" y="48"/>
                      <a:pt x="88" y="49"/>
                      <a:pt x="88" y="50"/>
                    </a:cubicBezTo>
                    <a:lnTo>
                      <a:pt x="88" y="69"/>
                    </a:lnTo>
                    <a:close/>
                    <a:moveTo>
                      <a:pt x="52" y="70"/>
                    </a:moveTo>
                    <a:cubicBezTo>
                      <a:pt x="50" y="72"/>
                      <a:pt x="47" y="72"/>
                      <a:pt x="45" y="7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6" y="41"/>
                      <a:pt x="16" y="38"/>
                      <a:pt x="18" y="36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7" y="27"/>
                      <a:pt x="30" y="27"/>
                      <a:pt x="32" y="29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90" y="3"/>
                      <a:pt x="93" y="3"/>
                      <a:pt x="95" y="5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4" y="14"/>
                      <a:pt x="104" y="17"/>
                      <a:pt x="102" y="19"/>
                    </a:cubicBezTo>
                    <a:lnTo>
                      <a:pt x="5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/>
              </a:p>
            </p:txBody>
          </p:sp>
          <p:sp>
            <p:nvSpPr>
              <p:cNvPr id="33" name="Rectangle 37"/>
              <p:cNvSpPr/>
              <p:nvPr/>
            </p:nvSpPr>
            <p:spPr>
              <a:xfrm>
                <a:off x="4369547" y="3427573"/>
                <a:ext cx="45719" cy="317340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</p:grpSp>
        <p:sp>
          <p:nvSpPr>
            <p:cNvPr id="31" name="Rectangle 53"/>
            <p:cNvSpPr/>
            <p:nvPr/>
          </p:nvSpPr>
          <p:spPr>
            <a:xfrm>
              <a:off x="4554482" y="3337772"/>
              <a:ext cx="5051595" cy="509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kern="15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Tam zamanlı </a:t>
              </a:r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olmasa </a:t>
              </a:r>
              <a:r>
                <a:rPr lang="tr-TR" sz="1600" b="1" kern="15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da en azından günde bir kere soruları, mesajları ve gelen yorumları kontrol </a:t>
              </a:r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edilmelidir.</a:t>
              </a:r>
              <a:endParaRPr lang="en-US" sz="16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15" name="Group 58"/>
          <p:cNvGrpSpPr/>
          <p:nvPr/>
        </p:nvGrpSpPr>
        <p:grpSpPr>
          <a:xfrm>
            <a:off x="5969301" y="2535031"/>
            <a:ext cx="5921867" cy="382785"/>
            <a:chOff x="3839322" y="4186727"/>
            <a:chExt cx="5162827" cy="333722"/>
          </a:xfrm>
        </p:grpSpPr>
        <p:grpSp>
          <p:nvGrpSpPr>
            <p:cNvPr id="26" name="Group 50"/>
            <p:cNvGrpSpPr/>
            <p:nvPr/>
          </p:nvGrpSpPr>
          <p:grpSpPr>
            <a:xfrm>
              <a:off x="3839322" y="4186727"/>
              <a:ext cx="575944" cy="317340"/>
              <a:chOff x="3839322" y="4196039"/>
              <a:chExt cx="575944" cy="317340"/>
            </a:xfrm>
          </p:grpSpPr>
          <p:sp>
            <p:nvSpPr>
              <p:cNvPr id="28" name="Freeform 23"/>
              <p:cNvSpPr>
                <a:spLocks noEditPoints="1"/>
              </p:cNvSpPr>
              <p:nvPr/>
            </p:nvSpPr>
            <p:spPr bwMode="auto">
              <a:xfrm>
                <a:off x="3839322" y="4196753"/>
                <a:ext cx="387350" cy="315913"/>
              </a:xfrm>
              <a:custGeom>
                <a:avLst/>
                <a:gdLst>
                  <a:gd name="T0" fmla="*/ 88 w 104"/>
                  <a:gd name="T1" fmla="*/ 69 h 87"/>
                  <a:gd name="T2" fmla="*/ 70 w 104"/>
                  <a:gd name="T3" fmla="*/ 87 h 87"/>
                  <a:gd name="T4" fmla="*/ 18 w 104"/>
                  <a:gd name="T5" fmla="*/ 87 h 87"/>
                  <a:gd name="T6" fmla="*/ 0 w 104"/>
                  <a:gd name="T7" fmla="*/ 69 h 87"/>
                  <a:gd name="T8" fmla="*/ 0 w 104"/>
                  <a:gd name="T9" fmla="*/ 18 h 87"/>
                  <a:gd name="T10" fmla="*/ 18 w 104"/>
                  <a:gd name="T11" fmla="*/ 0 h 87"/>
                  <a:gd name="T12" fmla="*/ 70 w 104"/>
                  <a:gd name="T13" fmla="*/ 0 h 87"/>
                  <a:gd name="T14" fmla="*/ 77 w 104"/>
                  <a:gd name="T15" fmla="*/ 1 h 87"/>
                  <a:gd name="T16" fmla="*/ 78 w 104"/>
                  <a:gd name="T17" fmla="*/ 3 h 87"/>
                  <a:gd name="T18" fmla="*/ 78 w 104"/>
                  <a:gd name="T19" fmla="*/ 5 h 87"/>
                  <a:gd name="T20" fmla="*/ 75 w 104"/>
                  <a:gd name="T21" fmla="*/ 8 h 87"/>
                  <a:gd name="T22" fmla="*/ 73 w 104"/>
                  <a:gd name="T23" fmla="*/ 8 h 87"/>
                  <a:gd name="T24" fmla="*/ 73 w 104"/>
                  <a:gd name="T25" fmla="*/ 8 h 87"/>
                  <a:gd name="T26" fmla="*/ 70 w 104"/>
                  <a:gd name="T27" fmla="*/ 8 h 87"/>
                  <a:gd name="T28" fmla="*/ 18 w 104"/>
                  <a:gd name="T29" fmla="*/ 8 h 87"/>
                  <a:gd name="T30" fmla="*/ 8 w 104"/>
                  <a:gd name="T31" fmla="*/ 18 h 87"/>
                  <a:gd name="T32" fmla="*/ 8 w 104"/>
                  <a:gd name="T33" fmla="*/ 69 h 87"/>
                  <a:gd name="T34" fmla="*/ 18 w 104"/>
                  <a:gd name="T35" fmla="*/ 79 h 87"/>
                  <a:gd name="T36" fmla="*/ 70 w 104"/>
                  <a:gd name="T37" fmla="*/ 79 h 87"/>
                  <a:gd name="T38" fmla="*/ 80 w 104"/>
                  <a:gd name="T39" fmla="*/ 69 h 87"/>
                  <a:gd name="T40" fmla="*/ 80 w 104"/>
                  <a:gd name="T41" fmla="*/ 54 h 87"/>
                  <a:gd name="T42" fmla="*/ 80 w 104"/>
                  <a:gd name="T43" fmla="*/ 52 h 87"/>
                  <a:gd name="T44" fmla="*/ 84 w 104"/>
                  <a:gd name="T45" fmla="*/ 48 h 87"/>
                  <a:gd name="T46" fmla="*/ 86 w 104"/>
                  <a:gd name="T47" fmla="*/ 48 h 87"/>
                  <a:gd name="T48" fmla="*/ 87 w 104"/>
                  <a:gd name="T49" fmla="*/ 48 h 87"/>
                  <a:gd name="T50" fmla="*/ 88 w 104"/>
                  <a:gd name="T51" fmla="*/ 50 h 87"/>
                  <a:gd name="T52" fmla="*/ 88 w 104"/>
                  <a:gd name="T53" fmla="*/ 69 h 87"/>
                  <a:gd name="T54" fmla="*/ 52 w 104"/>
                  <a:gd name="T55" fmla="*/ 70 h 87"/>
                  <a:gd name="T56" fmla="*/ 45 w 104"/>
                  <a:gd name="T57" fmla="*/ 70 h 87"/>
                  <a:gd name="T58" fmla="*/ 18 w 104"/>
                  <a:gd name="T59" fmla="*/ 43 h 87"/>
                  <a:gd name="T60" fmla="*/ 18 w 104"/>
                  <a:gd name="T61" fmla="*/ 36 h 87"/>
                  <a:gd name="T62" fmla="*/ 25 w 104"/>
                  <a:gd name="T63" fmla="*/ 29 h 87"/>
                  <a:gd name="T64" fmla="*/ 32 w 104"/>
                  <a:gd name="T65" fmla="*/ 29 h 87"/>
                  <a:gd name="T66" fmla="*/ 48 w 104"/>
                  <a:gd name="T67" fmla="*/ 46 h 87"/>
                  <a:gd name="T68" fmla="*/ 88 w 104"/>
                  <a:gd name="T69" fmla="*/ 5 h 87"/>
                  <a:gd name="T70" fmla="*/ 95 w 104"/>
                  <a:gd name="T71" fmla="*/ 5 h 87"/>
                  <a:gd name="T72" fmla="*/ 102 w 104"/>
                  <a:gd name="T73" fmla="*/ 12 h 87"/>
                  <a:gd name="T74" fmla="*/ 102 w 104"/>
                  <a:gd name="T75" fmla="*/ 19 h 87"/>
                  <a:gd name="T76" fmla="*/ 52 w 104"/>
                  <a:gd name="T77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4" h="87">
                    <a:moveTo>
                      <a:pt x="88" y="69"/>
                    </a:moveTo>
                    <a:cubicBezTo>
                      <a:pt x="88" y="79"/>
                      <a:pt x="80" y="87"/>
                      <a:pt x="70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8" y="87"/>
                      <a:pt x="0" y="79"/>
                      <a:pt x="0" y="6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5" y="0"/>
                      <a:pt x="77" y="1"/>
                    </a:cubicBezTo>
                    <a:cubicBezTo>
                      <a:pt x="78" y="2"/>
                      <a:pt x="78" y="2"/>
                      <a:pt x="78" y="3"/>
                    </a:cubicBezTo>
                    <a:cubicBezTo>
                      <a:pt x="78" y="4"/>
                      <a:pt x="78" y="4"/>
                      <a:pt x="78" y="5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8"/>
                      <a:pt x="71" y="8"/>
                      <a:pt x="7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8"/>
                      <a:pt x="8" y="12"/>
                      <a:pt x="8" y="1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5"/>
                      <a:pt x="13" y="79"/>
                      <a:pt x="18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5" y="79"/>
                      <a:pt x="80" y="75"/>
                      <a:pt x="80" y="69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3"/>
                      <a:pt x="80" y="53"/>
                      <a:pt x="80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48"/>
                      <a:pt x="85" y="48"/>
                      <a:pt x="86" y="48"/>
                    </a:cubicBezTo>
                    <a:cubicBezTo>
                      <a:pt x="86" y="48"/>
                      <a:pt x="86" y="48"/>
                      <a:pt x="87" y="48"/>
                    </a:cubicBezTo>
                    <a:cubicBezTo>
                      <a:pt x="87" y="48"/>
                      <a:pt x="88" y="49"/>
                      <a:pt x="88" y="50"/>
                    </a:cubicBezTo>
                    <a:lnTo>
                      <a:pt x="88" y="69"/>
                    </a:lnTo>
                    <a:close/>
                    <a:moveTo>
                      <a:pt x="52" y="70"/>
                    </a:moveTo>
                    <a:cubicBezTo>
                      <a:pt x="50" y="72"/>
                      <a:pt x="47" y="72"/>
                      <a:pt x="45" y="7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6" y="41"/>
                      <a:pt x="16" y="38"/>
                      <a:pt x="18" y="36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7" y="27"/>
                      <a:pt x="30" y="27"/>
                      <a:pt x="32" y="29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90" y="3"/>
                      <a:pt x="93" y="3"/>
                      <a:pt x="95" y="5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4" y="14"/>
                      <a:pt x="104" y="17"/>
                      <a:pt x="102" y="19"/>
                    </a:cubicBezTo>
                    <a:lnTo>
                      <a:pt x="5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/>
              </a:p>
            </p:txBody>
          </p:sp>
          <p:sp>
            <p:nvSpPr>
              <p:cNvPr id="29" name="Rectangle 47"/>
              <p:cNvSpPr/>
              <p:nvPr/>
            </p:nvSpPr>
            <p:spPr>
              <a:xfrm>
                <a:off x="4369547" y="4196039"/>
                <a:ext cx="45719" cy="317340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</p:grpSp>
        <p:sp>
          <p:nvSpPr>
            <p:cNvPr id="27" name="Rectangle 54"/>
            <p:cNvSpPr/>
            <p:nvPr/>
          </p:nvSpPr>
          <p:spPr>
            <a:xfrm>
              <a:off x="4554482" y="4328148"/>
              <a:ext cx="4447667" cy="192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tr-TR" sz="1600" b="1" kern="15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Soruları yanıtsız </a:t>
              </a:r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bırakılmamalıdır. </a:t>
              </a:r>
              <a:endParaRPr lang="tr-TR" sz="16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16" name="Group 59"/>
          <p:cNvGrpSpPr/>
          <p:nvPr/>
        </p:nvGrpSpPr>
        <p:grpSpPr>
          <a:xfrm>
            <a:off x="5949471" y="3363819"/>
            <a:ext cx="6746798" cy="374913"/>
            <a:chOff x="3839322" y="4936362"/>
            <a:chExt cx="5882022" cy="326859"/>
          </a:xfrm>
        </p:grpSpPr>
        <p:grpSp>
          <p:nvGrpSpPr>
            <p:cNvPr id="22" name="Group 38"/>
            <p:cNvGrpSpPr/>
            <p:nvPr/>
          </p:nvGrpSpPr>
          <p:grpSpPr>
            <a:xfrm>
              <a:off x="3839322" y="4945881"/>
              <a:ext cx="575944" cy="317340"/>
              <a:chOff x="3839322" y="4974795"/>
              <a:chExt cx="575944" cy="317340"/>
            </a:xfrm>
          </p:grpSpPr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3839322" y="4975509"/>
                <a:ext cx="387350" cy="315913"/>
              </a:xfrm>
              <a:custGeom>
                <a:avLst/>
                <a:gdLst>
                  <a:gd name="T0" fmla="*/ 88 w 104"/>
                  <a:gd name="T1" fmla="*/ 69 h 87"/>
                  <a:gd name="T2" fmla="*/ 70 w 104"/>
                  <a:gd name="T3" fmla="*/ 87 h 87"/>
                  <a:gd name="T4" fmla="*/ 18 w 104"/>
                  <a:gd name="T5" fmla="*/ 87 h 87"/>
                  <a:gd name="T6" fmla="*/ 0 w 104"/>
                  <a:gd name="T7" fmla="*/ 69 h 87"/>
                  <a:gd name="T8" fmla="*/ 0 w 104"/>
                  <a:gd name="T9" fmla="*/ 18 h 87"/>
                  <a:gd name="T10" fmla="*/ 18 w 104"/>
                  <a:gd name="T11" fmla="*/ 0 h 87"/>
                  <a:gd name="T12" fmla="*/ 70 w 104"/>
                  <a:gd name="T13" fmla="*/ 0 h 87"/>
                  <a:gd name="T14" fmla="*/ 77 w 104"/>
                  <a:gd name="T15" fmla="*/ 1 h 87"/>
                  <a:gd name="T16" fmla="*/ 78 w 104"/>
                  <a:gd name="T17" fmla="*/ 3 h 87"/>
                  <a:gd name="T18" fmla="*/ 78 w 104"/>
                  <a:gd name="T19" fmla="*/ 5 h 87"/>
                  <a:gd name="T20" fmla="*/ 75 w 104"/>
                  <a:gd name="T21" fmla="*/ 8 h 87"/>
                  <a:gd name="T22" fmla="*/ 73 w 104"/>
                  <a:gd name="T23" fmla="*/ 8 h 87"/>
                  <a:gd name="T24" fmla="*/ 73 w 104"/>
                  <a:gd name="T25" fmla="*/ 8 h 87"/>
                  <a:gd name="T26" fmla="*/ 70 w 104"/>
                  <a:gd name="T27" fmla="*/ 8 h 87"/>
                  <a:gd name="T28" fmla="*/ 18 w 104"/>
                  <a:gd name="T29" fmla="*/ 8 h 87"/>
                  <a:gd name="T30" fmla="*/ 8 w 104"/>
                  <a:gd name="T31" fmla="*/ 18 h 87"/>
                  <a:gd name="T32" fmla="*/ 8 w 104"/>
                  <a:gd name="T33" fmla="*/ 69 h 87"/>
                  <a:gd name="T34" fmla="*/ 18 w 104"/>
                  <a:gd name="T35" fmla="*/ 79 h 87"/>
                  <a:gd name="T36" fmla="*/ 70 w 104"/>
                  <a:gd name="T37" fmla="*/ 79 h 87"/>
                  <a:gd name="T38" fmla="*/ 80 w 104"/>
                  <a:gd name="T39" fmla="*/ 69 h 87"/>
                  <a:gd name="T40" fmla="*/ 80 w 104"/>
                  <a:gd name="T41" fmla="*/ 54 h 87"/>
                  <a:gd name="T42" fmla="*/ 80 w 104"/>
                  <a:gd name="T43" fmla="*/ 52 h 87"/>
                  <a:gd name="T44" fmla="*/ 84 w 104"/>
                  <a:gd name="T45" fmla="*/ 48 h 87"/>
                  <a:gd name="T46" fmla="*/ 86 w 104"/>
                  <a:gd name="T47" fmla="*/ 48 h 87"/>
                  <a:gd name="T48" fmla="*/ 87 w 104"/>
                  <a:gd name="T49" fmla="*/ 48 h 87"/>
                  <a:gd name="T50" fmla="*/ 88 w 104"/>
                  <a:gd name="T51" fmla="*/ 50 h 87"/>
                  <a:gd name="T52" fmla="*/ 88 w 104"/>
                  <a:gd name="T53" fmla="*/ 69 h 87"/>
                  <a:gd name="T54" fmla="*/ 52 w 104"/>
                  <a:gd name="T55" fmla="*/ 70 h 87"/>
                  <a:gd name="T56" fmla="*/ 45 w 104"/>
                  <a:gd name="T57" fmla="*/ 70 h 87"/>
                  <a:gd name="T58" fmla="*/ 18 w 104"/>
                  <a:gd name="T59" fmla="*/ 43 h 87"/>
                  <a:gd name="T60" fmla="*/ 18 w 104"/>
                  <a:gd name="T61" fmla="*/ 36 h 87"/>
                  <a:gd name="T62" fmla="*/ 25 w 104"/>
                  <a:gd name="T63" fmla="*/ 29 h 87"/>
                  <a:gd name="T64" fmla="*/ 32 w 104"/>
                  <a:gd name="T65" fmla="*/ 29 h 87"/>
                  <a:gd name="T66" fmla="*/ 48 w 104"/>
                  <a:gd name="T67" fmla="*/ 46 h 87"/>
                  <a:gd name="T68" fmla="*/ 88 w 104"/>
                  <a:gd name="T69" fmla="*/ 5 h 87"/>
                  <a:gd name="T70" fmla="*/ 95 w 104"/>
                  <a:gd name="T71" fmla="*/ 5 h 87"/>
                  <a:gd name="T72" fmla="*/ 102 w 104"/>
                  <a:gd name="T73" fmla="*/ 12 h 87"/>
                  <a:gd name="T74" fmla="*/ 102 w 104"/>
                  <a:gd name="T75" fmla="*/ 19 h 87"/>
                  <a:gd name="T76" fmla="*/ 52 w 104"/>
                  <a:gd name="T77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4" h="87">
                    <a:moveTo>
                      <a:pt x="88" y="69"/>
                    </a:moveTo>
                    <a:cubicBezTo>
                      <a:pt x="88" y="79"/>
                      <a:pt x="80" y="87"/>
                      <a:pt x="70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8" y="87"/>
                      <a:pt x="0" y="79"/>
                      <a:pt x="0" y="6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5" y="0"/>
                      <a:pt x="77" y="1"/>
                    </a:cubicBezTo>
                    <a:cubicBezTo>
                      <a:pt x="78" y="2"/>
                      <a:pt x="78" y="2"/>
                      <a:pt x="78" y="3"/>
                    </a:cubicBezTo>
                    <a:cubicBezTo>
                      <a:pt x="78" y="4"/>
                      <a:pt x="78" y="4"/>
                      <a:pt x="78" y="5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8"/>
                      <a:pt x="71" y="8"/>
                      <a:pt x="7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8"/>
                      <a:pt x="8" y="12"/>
                      <a:pt x="8" y="1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5"/>
                      <a:pt x="13" y="79"/>
                      <a:pt x="18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5" y="79"/>
                      <a:pt x="80" y="75"/>
                      <a:pt x="80" y="69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3"/>
                      <a:pt x="80" y="53"/>
                      <a:pt x="80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48"/>
                      <a:pt x="85" y="48"/>
                      <a:pt x="86" y="48"/>
                    </a:cubicBezTo>
                    <a:cubicBezTo>
                      <a:pt x="86" y="48"/>
                      <a:pt x="86" y="48"/>
                      <a:pt x="87" y="48"/>
                    </a:cubicBezTo>
                    <a:cubicBezTo>
                      <a:pt x="87" y="48"/>
                      <a:pt x="88" y="49"/>
                      <a:pt x="88" y="50"/>
                    </a:cubicBezTo>
                    <a:lnTo>
                      <a:pt x="88" y="69"/>
                    </a:lnTo>
                    <a:close/>
                    <a:moveTo>
                      <a:pt x="52" y="70"/>
                    </a:moveTo>
                    <a:cubicBezTo>
                      <a:pt x="50" y="72"/>
                      <a:pt x="47" y="72"/>
                      <a:pt x="45" y="7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6" y="41"/>
                      <a:pt x="16" y="38"/>
                      <a:pt x="18" y="36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7" y="27"/>
                      <a:pt x="30" y="27"/>
                      <a:pt x="32" y="29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90" y="3"/>
                      <a:pt x="93" y="3"/>
                      <a:pt x="95" y="5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4" y="14"/>
                      <a:pt x="104" y="17"/>
                      <a:pt x="102" y="19"/>
                    </a:cubicBezTo>
                    <a:lnTo>
                      <a:pt x="5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/>
              </a:p>
            </p:txBody>
          </p:sp>
          <p:sp>
            <p:nvSpPr>
              <p:cNvPr id="25" name="Rectangle 48"/>
              <p:cNvSpPr/>
              <p:nvPr/>
            </p:nvSpPr>
            <p:spPr>
              <a:xfrm>
                <a:off x="4369547" y="4974795"/>
                <a:ext cx="45719" cy="317340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</p:grpSp>
        <p:sp>
          <p:nvSpPr>
            <p:cNvPr id="23" name="Rectangle 55"/>
            <p:cNvSpPr/>
            <p:nvPr/>
          </p:nvSpPr>
          <p:spPr>
            <a:xfrm>
              <a:off x="4517028" y="4936362"/>
              <a:ext cx="5204316" cy="29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kern="15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 Belirli bir paylaşım trafiğiniz olmasına özen </a:t>
              </a:r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gösterilmelidir.</a:t>
              </a:r>
              <a:endParaRPr lang="tr-TR" sz="16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38" name="Group 57"/>
          <p:cNvGrpSpPr/>
          <p:nvPr/>
        </p:nvGrpSpPr>
        <p:grpSpPr>
          <a:xfrm>
            <a:off x="5965104" y="4089431"/>
            <a:ext cx="6817827" cy="584774"/>
            <a:chOff x="3781055" y="3329551"/>
            <a:chExt cx="5943947" cy="509821"/>
          </a:xfrm>
        </p:grpSpPr>
        <p:grpSp>
          <p:nvGrpSpPr>
            <p:cNvPr id="49" name="Group 51"/>
            <p:cNvGrpSpPr/>
            <p:nvPr/>
          </p:nvGrpSpPr>
          <p:grpSpPr>
            <a:xfrm>
              <a:off x="3781055" y="3421673"/>
              <a:ext cx="559358" cy="322527"/>
              <a:chOff x="3781055" y="3421673"/>
              <a:chExt cx="559358" cy="322527"/>
            </a:xfrm>
          </p:grpSpPr>
          <p:sp>
            <p:nvSpPr>
              <p:cNvPr id="51" name="Freeform 23"/>
              <p:cNvSpPr>
                <a:spLocks noEditPoints="1"/>
              </p:cNvSpPr>
              <p:nvPr/>
            </p:nvSpPr>
            <p:spPr bwMode="auto">
              <a:xfrm>
                <a:off x="3781055" y="3428287"/>
                <a:ext cx="387350" cy="315913"/>
              </a:xfrm>
              <a:custGeom>
                <a:avLst/>
                <a:gdLst>
                  <a:gd name="T0" fmla="*/ 88 w 104"/>
                  <a:gd name="T1" fmla="*/ 69 h 87"/>
                  <a:gd name="T2" fmla="*/ 70 w 104"/>
                  <a:gd name="T3" fmla="*/ 87 h 87"/>
                  <a:gd name="T4" fmla="*/ 18 w 104"/>
                  <a:gd name="T5" fmla="*/ 87 h 87"/>
                  <a:gd name="T6" fmla="*/ 0 w 104"/>
                  <a:gd name="T7" fmla="*/ 69 h 87"/>
                  <a:gd name="T8" fmla="*/ 0 w 104"/>
                  <a:gd name="T9" fmla="*/ 18 h 87"/>
                  <a:gd name="T10" fmla="*/ 18 w 104"/>
                  <a:gd name="T11" fmla="*/ 0 h 87"/>
                  <a:gd name="T12" fmla="*/ 70 w 104"/>
                  <a:gd name="T13" fmla="*/ 0 h 87"/>
                  <a:gd name="T14" fmla="*/ 77 w 104"/>
                  <a:gd name="T15" fmla="*/ 1 h 87"/>
                  <a:gd name="T16" fmla="*/ 78 w 104"/>
                  <a:gd name="T17" fmla="*/ 3 h 87"/>
                  <a:gd name="T18" fmla="*/ 78 w 104"/>
                  <a:gd name="T19" fmla="*/ 5 h 87"/>
                  <a:gd name="T20" fmla="*/ 75 w 104"/>
                  <a:gd name="T21" fmla="*/ 8 h 87"/>
                  <a:gd name="T22" fmla="*/ 73 w 104"/>
                  <a:gd name="T23" fmla="*/ 8 h 87"/>
                  <a:gd name="T24" fmla="*/ 73 w 104"/>
                  <a:gd name="T25" fmla="*/ 8 h 87"/>
                  <a:gd name="T26" fmla="*/ 70 w 104"/>
                  <a:gd name="T27" fmla="*/ 8 h 87"/>
                  <a:gd name="T28" fmla="*/ 18 w 104"/>
                  <a:gd name="T29" fmla="*/ 8 h 87"/>
                  <a:gd name="T30" fmla="*/ 8 w 104"/>
                  <a:gd name="T31" fmla="*/ 18 h 87"/>
                  <a:gd name="T32" fmla="*/ 8 w 104"/>
                  <a:gd name="T33" fmla="*/ 69 h 87"/>
                  <a:gd name="T34" fmla="*/ 18 w 104"/>
                  <a:gd name="T35" fmla="*/ 79 h 87"/>
                  <a:gd name="T36" fmla="*/ 70 w 104"/>
                  <a:gd name="T37" fmla="*/ 79 h 87"/>
                  <a:gd name="T38" fmla="*/ 80 w 104"/>
                  <a:gd name="T39" fmla="*/ 69 h 87"/>
                  <a:gd name="T40" fmla="*/ 80 w 104"/>
                  <a:gd name="T41" fmla="*/ 54 h 87"/>
                  <a:gd name="T42" fmla="*/ 80 w 104"/>
                  <a:gd name="T43" fmla="*/ 52 h 87"/>
                  <a:gd name="T44" fmla="*/ 84 w 104"/>
                  <a:gd name="T45" fmla="*/ 48 h 87"/>
                  <a:gd name="T46" fmla="*/ 86 w 104"/>
                  <a:gd name="T47" fmla="*/ 48 h 87"/>
                  <a:gd name="T48" fmla="*/ 87 w 104"/>
                  <a:gd name="T49" fmla="*/ 48 h 87"/>
                  <a:gd name="T50" fmla="*/ 88 w 104"/>
                  <a:gd name="T51" fmla="*/ 50 h 87"/>
                  <a:gd name="T52" fmla="*/ 88 w 104"/>
                  <a:gd name="T53" fmla="*/ 69 h 87"/>
                  <a:gd name="T54" fmla="*/ 52 w 104"/>
                  <a:gd name="T55" fmla="*/ 70 h 87"/>
                  <a:gd name="T56" fmla="*/ 45 w 104"/>
                  <a:gd name="T57" fmla="*/ 70 h 87"/>
                  <a:gd name="T58" fmla="*/ 18 w 104"/>
                  <a:gd name="T59" fmla="*/ 43 h 87"/>
                  <a:gd name="T60" fmla="*/ 18 w 104"/>
                  <a:gd name="T61" fmla="*/ 36 h 87"/>
                  <a:gd name="T62" fmla="*/ 25 w 104"/>
                  <a:gd name="T63" fmla="*/ 29 h 87"/>
                  <a:gd name="T64" fmla="*/ 32 w 104"/>
                  <a:gd name="T65" fmla="*/ 29 h 87"/>
                  <a:gd name="T66" fmla="*/ 48 w 104"/>
                  <a:gd name="T67" fmla="*/ 46 h 87"/>
                  <a:gd name="T68" fmla="*/ 88 w 104"/>
                  <a:gd name="T69" fmla="*/ 5 h 87"/>
                  <a:gd name="T70" fmla="*/ 95 w 104"/>
                  <a:gd name="T71" fmla="*/ 5 h 87"/>
                  <a:gd name="T72" fmla="*/ 102 w 104"/>
                  <a:gd name="T73" fmla="*/ 12 h 87"/>
                  <a:gd name="T74" fmla="*/ 102 w 104"/>
                  <a:gd name="T75" fmla="*/ 19 h 87"/>
                  <a:gd name="T76" fmla="*/ 52 w 104"/>
                  <a:gd name="T77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4" h="87">
                    <a:moveTo>
                      <a:pt x="88" y="69"/>
                    </a:moveTo>
                    <a:cubicBezTo>
                      <a:pt x="88" y="79"/>
                      <a:pt x="80" y="87"/>
                      <a:pt x="70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8" y="87"/>
                      <a:pt x="0" y="79"/>
                      <a:pt x="0" y="6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5" y="0"/>
                      <a:pt x="77" y="1"/>
                    </a:cubicBezTo>
                    <a:cubicBezTo>
                      <a:pt x="78" y="2"/>
                      <a:pt x="78" y="2"/>
                      <a:pt x="78" y="3"/>
                    </a:cubicBezTo>
                    <a:cubicBezTo>
                      <a:pt x="78" y="4"/>
                      <a:pt x="78" y="4"/>
                      <a:pt x="78" y="5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8"/>
                      <a:pt x="71" y="8"/>
                      <a:pt x="7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8"/>
                      <a:pt x="8" y="12"/>
                      <a:pt x="8" y="1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5"/>
                      <a:pt x="13" y="79"/>
                      <a:pt x="18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5" y="79"/>
                      <a:pt x="80" y="75"/>
                      <a:pt x="80" y="69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3"/>
                      <a:pt x="80" y="53"/>
                      <a:pt x="80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48"/>
                      <a:pt x="85" y="48"/>
                      <a:pt x="86" y="48"/>
                    </a:cubicBezTo>
                    <a:cubicBezTo>
                      <a:pt x="86" y="48"/>
                      <a:pt x="86" y="48"/>
                      <a:pt x="87" y="48"/>
                    </a:cubicBezTo>
                    <a:cubicBezTo>
                      <a:pt x="87" y="48"/>
                      <a:pt x="88" y="49"/>
                      <a:pt x="88" y="50"/>
                    </a:cubicBezTo>
                    <a:lnTo>
                      <a:pt x="88" y="69"/>
                    </a:lnTo>
                    <a:close/>
                    <a:moveTo>
                      <a:pt x="52" y="70"/>
                    </a:moveTo>
                    <a:cubicBezTo>
                      <a:pt x="50" y="72"/>
                      <a:pt x="47" y="72"/>
                      <a:pt x="45" y="7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6" y="41"/>
                      <a:pt x="16" y="38"/>
                      <a:pt x="18" y="36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7" y="27"/>
                      <a:pt x="30" y="27"/>
                      <a:pt x="32" y="29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90" y="3"/>
                      <a:pt x="93" y="3"/>
                      <a:pt x="95" y="5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4" y="14"/>
                      <a:pt x="104" y="17"/>
                      <a:pt x="102" y="19"/>
                    </a:cubicBezTo>
                    <a:lnTo>
                      <a:pt x="5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2" name="Rectangle 37"/>
              <p:cNvSpPr/>
              <p:nvPr/>
            </p:nvSpPr>
            <p:spPr>
              <a:xfrm>
                <a:off x="4294694" y="3421673"/>
                <a:ext cx="45719" cy="317340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50" name="Rectangle 53"/>
            <p:cNvSpPr/>
            <p:nvPr/>
          </p:nvSpPr>
          <p:spPr>
            <a:xfrm>
              <a:off x="4558141" y="3329551"/>
              <a:ext cx="5166861" cy="509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kern="15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Eğer fazla konu/içerik var ise bunları zaman aşımına uğramayacak şekilde belirli bir sıraya </a:t>
              </a:r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konulmalıdır. </a:t>
              </a:r>
              <a:endParaRPr lang="tr-TR" sz="16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39" name="Group 58"/>
          <p:cNvGrpSpPr/>
          <p:nvPr/>
        </p:nvGrpSpPr>
        <p:grpSpPr>
          <a:xfrm>
            <a:off x="5976659" y="4873662"/>
            <a:ext cx="5933691" cy="584775"/>
            <a:chOff x="3839322" y="4076212"/>
            <a:chExt cx="5173135" cy="509822"/>
          </a:xfrm>
        </p:grpSpPr>
        <p:grpSp>
          <p:nvGrpSpPr>
            <p:cNvPr id="45" name="Group 50"/>
            <p:cNvGrpSpPr/>
            <p:nvPr/>
          </p:nvGrpSpPr>
          <p:grpSpPr>
            <a:xfrm>
              <a:off x="3839322" y="4186727"/>
              <a:ext cx="534831" cy="317340"/>
              <a:chOff x="3839322" y="4196039"/>
              <a:chExt cx="534831" cy="317340"/>
            </a:xfrm>
          </p:grpSpPr>
          <p:sp>
            <p:nvSpPr>
              <p:cNvPr id="47" name="Freeform 23"/>
              <p:cNvSpPr>
                <a:spLocks noEditPoints="1"/>
              </p:cNvSpPr>
              <p:nvPr/>
            </p:nvSpPr>
            <p:spPr bwMode="auto">
              <a:xfrm>
                <a:off x="3839322" y="4196753"/>
                <a:ext cx="387350" cy="315913"/>
              </a:xfrm>
              <a:custGeom>
                <a:avLst/>
                <a:gdLst>
                  <a:gd name="T0" fmla="*/ 88 w 104"/>
                  <a:gd name="T1" fmla="*/ 69 h 87"/>
                  <a:gd name="T2" fmla="*/ 70 w 104"/>
                  <a:gd name="T3" fmla="*/ 87 h 87"/>
                  <a:gd name="T4" fmla="*/ 18 w 104"/>
                  <a:gd name="T5" fmla="*/ 87 h 87"/>
                  <a:gd name="T6" fmla="*/ 0 w 104"/>
                  <a:gd name="T7" fmla="*/ 69 h 87"/>
                  <a:gd name="T8" fmla="*/ 0 w 104"/>
                  <a:gd name="T9" fmla="*/ 18 h 87"/>
                  <a:gd name="T10" fmla="*/ 18 w 104"/>
                  <a:gd name="T11" fmla="*/ 0 h 87"/>
                  <a:gd name="T12" fmla="*/ 70 w 104"/>
                  <a:gd name="T13" fmla="*/ 0 h 87"/>
                  <a:gd name="T14" fmla="*/ 77 w 104"/>
                  <a:gd name="T15" fmla="*/ 1 h 87"/>
                  <a:gd name="T16" fmla="*/ 78 w 104"/>
                  <a:gd name="T17" fmla="*/ 3 h 87"/>
                  <a:gd name="T18" fmla="*/ 78 w 104"/>
                  <a:gd name="T19" fmla="*/ 5 h 87"/>
                  <a:gd name="T20" fmla="*/ 75 w 104"/>
                  <a:gd name="T21" fmla="*/ 8 h 87"/>
                  <a:gd name="T22" fmla="*/ 73 w 104"/>
                  <a:gd name="T23" fmla="*/ 8 h 87"/>
                  <a:gd name="T24" fmla="*/ 73 w 104"/>
                  <a:gd name="T25" fmla="*/ 8 h 87"/>
                  <a:gd name="T26" fmla="*/ 70 w 104"/>
                  <a:gd name="T27" fmla="*/ 8 h 87"/>
                  <a:gd name="T28" fmla="*/ 18 w 104"/>
                  <a:gd name="T29" fmla="*/ 8 h 87"/>
                  <a:gd name="T30" fmla="*/ 8 w 104"/>
                  <a:gd name="T31" fmla="*/ 18 h 87"/>
                  <a:gd name="T32" fmla="*/ 8 w 104"/>
                  <a:gd name="T33" fmla="*/ 69 h 87"/>
                  <a:gd name="T34" fmla="*/ 18 w 104"/>
                  <a:gd name="T35" fmla="*/ 79 h 87"/>
                  <a:gd name="T36" fmla="*/ 70 w 104"/>
                  <a:gd name="T37" fmla="*/ 79 h 87"/>
                  <a:gd name="T38" fmla="*/ 80 w 104"/>
                  <a:gd name="T39" fmla="*/ 69 h 87"/>
                  <a:gd name="T40" fmla="*/ 80 w 104"/>
                  <a:gd name="T41" fmla="*/ 54 h 87"/>
                  <a:gd name="T42" fmla="*/ 80 w 104"/>
                  <a:gd name="T43" fmla="*/ 52 h 87"/>
                  <a:gd name="T44" fmla="*/ 84 w 104"/>
                  <a:gd name="T45" fmla="*/ 48 h 87"/>
                  <a:gd name="T46" fmla="*/ 86 w 104"/>
                  <a:gd name="T47" fmla="*/ 48 h 87"/>
                  <a:gd name="T48" fmla="*/ 87 w 104"/>
                  <a:gd name="T49" fmla="*/ 48 h 87"/>
                  <a:gd name="T50" fmla="*/ 88 w 104"/>
                  <a:gd name="T51" fmla="*/ 50 h 87"/>
                  <a:gd name="T52" fmla="*/ 88 w 104"/>
                  <a:gd name="T53" fmla="*/ 69 h 87"/>
                  <a:gd name="T54" fmla="*/ 52 w 104"/>
                  <a:gd name="T55" fmla="*/ 70 h 87"/>
                  <a:gd name="T56" fmla="*/ 45 w 104"/>
                  <a:gd name="T57" fmla="*/ 70 h 87"/>
                  <a:gd name="T58" fmla="*/ 18 w 104"/>
                  <a:gd name="T59" fmla="*/ 43 h 87"/>
                  <a:gd name="T60" fmla="*/ 18 w 104"/>
                  <a:gd name="T61" fmla="*/ 36 h 87"/>
                  <a:gd name="T62" fmla="*/ 25 w 104"/>
                  <a:gd name="T63" fmla="*/ 29 h 87"/>
                  <a:gd name="T64" fmla="*/ 32 w 104"/>
                  <a:gd name="T65" fmla="*/ 29 h 87"/>
                  <a:gd name="T66" fmla="*/ 48 w 104"/>
                  <a:gd name="T67" fmla="*/ 46 h 87"/>
                  <a:gd name="T68" fmla="*/ 88 w 104"/>
                  <a:gd name="T69" fmla="*/ 5 h 87"/>
                  <a:gd name="T70" fmla="*/ 95 w 104"/>
                  <a:gd name="T71" fmla="*/ 5 h 87"/>
                  <a:gd name="T72" fmla="*/ 102 w 104"/>
                  <a:gd name="T73" fmla="*/ 12 h 87"/>
                  <a:gd name="T74" fmla="*/ 102 w 104"/>
                  <a:gd name="T75" fmla="*/ 19 h 87"/>
                  <a:gd name="T76" fmla="*/ 52 w 104"/>
                  <a:gd name="T77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4" h="87">
                    <a:moveTo>
                      <a:pt x="88" y="69"/>
                    </a:moveTo>
                    <a:cubicBezTo>
                      <a:pt x="88" y="79"/>
                      <a:pt x="80" y="87"/>
                      <a:pt x="70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8" y="87"/>
                      <a:pt x="0" y="79"/>
                      <a:pt x="0" y="6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5" y="0"/>
                      <a:pt x="77" y="1"/>
                    </a:cubicBezTo>
                    <a:cubicBezTo>
                      <a:pt x="78" y="2"/>
                      <a:pt x="78" y="2"/>
                      <a:pt x="78" y="3"/>
                    </a:cubicBezTo>
                    <a:cubicBezTo>
                      <a:pt x="78" y="4"/>
                      <a:pt x="78" y="4"/>
                      <a:pt x="78" y="5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8"/>
                      <a:pt x="71" y="8"/>
                      <a:pt x="7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8"/>
                      <a:pt x="8" y="12"/>
                      <a:pt x="8" y="1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5"/>
                      <a:pt x="13" y="79"/>
                      <a:pt x="18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5" y="79"/>
                      <a:pt x="80" y="75"/>
                      <a:pt x="80" y="69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3"/>
                      <a:pt x="80" y="53"/>
                      <a:pt x="80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48"/>
                      <a:pt x="85" y="48"/>
                      <a:pt x="86" y="48"/>
                    </a:cubicBezTo>
                    <a:cubicBezTo>
                      <a:pt x="86" y="48"/>
                      <a:pt x="86" y="48"/>
                      <a:pt x="87" y="48"/>
                    </a:cubicBezTo>
                    <a:cubicBezTo>
                      <a:pt x="87" y="48"/>
                      <a:pt x="88" y="49"/>
                      <a:pt x="88" y="50"/>
                    </a:cubicBezTo>
                    <a:lnTo>
                      <a:pt x="88" y="69"/>
                    </a:lnTo>
                    <a:close/>
                    <a:moveTo>
                      <a:pt x="52" y="70"/>
                    </a:moveTo>
                    <a:cubicBezTo>
                      <a:pt x="50" y="72"/>
                      <a:pt x="47" y="72"/>
                      <a:pt x="45" y="7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6" y="41"/>
                      <a:pt x="16" y="38"/>
                      <a:pt x="18" y="36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7" y="27"/>
                      <a:pt x="30" y="27"/>
                      <a:pt x="32" y="29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90" y="3"/>
                      <a:pt x="93" y="3"/>
                      <a:pt x="95" y="5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4" y="14"/>
                      <a:pt x="104" y="17"/>
                      <a:pt x="102" y="19"/>
                    </a:cubicBezTo>
                    <a:lnTo>
                      <a:pt x="5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328434" y="4196039"/>
                <a:ext cx="45719" cy="317340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6" name="Rectangle 54"/>
            <p:cNvSpPr/>
            <p:nvPr/>
          </p:nvSpPr>
          <p:spPr>
            <a:xfrm>
              <a:off x="4564790" y="4076212"/>
              <a:ext cx="4447667" cy="509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kern="15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Fazla ve sık içerik </a:t>
              </a:r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paylaşımının  takipçileri rahatsız edeceği unutulmamalıdır.</a:t>
              </a:r>
              <a:endParaRPr lang="tr-TR" sz="16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40" name="Group 59"/>
          <p:cNvGrpSpPr/>
          <p:nvPr/>
        </p:nvGrpSpPr>
        <p:grpSpPr>
          <a:xfrm>
            <a:off x="6010562" y="5711155"/>
            <a:ext cx="7044608" cy="584776"/>
            <a:chOff x="3839322" y="4882805"/>
            <a:chExt cx="6141660" cy="509822"/>
          </a:xfrm>
        </p:grpSpPr>
        <p:grpSp>
          <p:nvGrpSpPr>
            <p:cNvPr id="41" name="Group 38"/>
            <p:cNvGrpSpPr/>
            <p:nvPr/>
          </p:nvGrpSpPr>
          <p:grpSpPr>
            <a:xfrm>
              <a:off x="3839322" y="4945881"/>
              <a:ext cx="575944" cy="317340"/>
              <a:chOff x="3839322" y="4974795"/>
              <a:chExt cx="575944" cy="317340"/>
            </a:xfrm>
          </p:grpSpPr>
          <p:sp>
            <p:nvSpPr>
              <p:cNvPr id="43" name="Freeform 23"/>
              <p:cNvSpPr>
                <a:spLocks noEditPoints="1"/>
              </p:cNvSpPr>
              <p:nvPr/>
            </p:nvSpPr>
            <p:spPr bwMode="auto">
              <a:xfrm>
                <a:off x="3839322" y="4975509"/>
                <a:ext cx="387350" cy="315913"/>
              </a:xfrm>
              <a:custGeom>
                <a:avLst/>
                <a:gdLst>
                  <a:gd name="T0" fmla="*/ 88 w 104"/>
                  <a:gd name="T1" fmla="*/ 69 h 87"/>
                  <a:gd name="T2" fmla="*/ 70 w 104"/>
                  <a:gd name="T3" fmla="*/ 87 h 87"/>
                  <a:gd name="T4" fmla="*/ 18 w 104"/>
                  <a:gd name="T5" fmla="*/ 87 h 87"/>
                  <a:gd name="T6" fmla="*/ 0 w 104"/>
                  <a:gd name="T7" fmla="*/ 69 h 87"/>
                  <a:gd name="T8" fmla="*/ 0 w 104"/>
                  <a:gd name="T9" fmla="*/ 18 h 87"/>
                  <a:gd name="T10" fmla="*/ 18 w 104"/>
                  <a:gd name="T11" fmla="*/ 0 h 87"/>
                  <a:gd name="T12" fmla="*/ 70 w 104"/>
                  <a:gd name="T13" fmla="*/ 0 h 87"/>
                  <a:gd name="T14" fmla="*/ 77 w 104"/>
                  <a:gd name="T15" fmla="*/ 1 h 87"/>
                  <a:gd name="T16" fmla="*/ 78 w 104"/>
                  <a:gd name="T17" fmla="*/ 3 h 87"/>
                  <a:gd name="T18" fmla="*/ 78 w 104"/>
                  <a:gd name="T19" fmla="*/ 5 h 87"/>
                  <a:gd name="T20" fmla="*/ 75 w 104"/>
                  <a:gd name="T21" fmla="*/ 8 h 87"/>
                  <a:gd name="T22" fmla="*/ 73 w 104"/>
                  <a:gd name="T23" fmla="*/ 8 h 87"/>
                  <a:gd name="T24" fmla="*/ 73 w 104"/>
                  <a:gd name="T25" fmla="*/ 8 h 87"/>
                  <a:gd name="T26" fmla="*/ 70 w 104"/>
                  <a:gd name="T27" fmla="*/ 8 h 87"/>
                  <a:gd name="T28" fmla="*/ 18 w 104"/>
                  <a:gd name="T29" fmla="*/ 8 h 87"/>
                  <a:gd name="T30" fmla="*/ 8 w 104"/>
                  <a:gd name="T31" fmla="*/ 18 h 87"/>
                  <a:gd name="T32" fmla="*/ 8 w 104"/>
                  <a:gd name="T33" fmla="*/ 69 h 87"/>
                  <a:gd name="T34" fmla="*/ 18 w 104"/>
                  <a:gd name="T35" fmla="*/ 79 h 87"/>
                  <a:gd name="T36" fmla="*/ 70 w 104"/>
                  <a:gd name="T37" fmla="*/ 79 h 87"/>
                  <a:gd name="T38" fmla="*/ 80 w 104"/>
                  <a:gd name="T39" fmla="*/ 69 h 87"/>
                  <a:gd name="T40" fmla="*/ 80 w 104"/>
                  <a:gd name="T41" fmla="*/ 54 h 87"/>
                  <a:gd name="T42" fmla="*/ 80 w 104"/>
                  <a:gd name="T43" fmla="*/ 52 h 87"/>
                  <a:gd name="T44" fmla="*/ 84 w 104"/>
                  <a:gd name="T45" fmla="*/ 48 h 87"/>
                  <a:gd name="T46" fmla="*/ 86 w 104"/>
                  <a:gd name="T47" fmla="*/ 48 h 87"/>
                  <a:gd name="T48" fmla="*/ 87 w 104"/>
                  <a:gd name="T49" fmla="*/ 48 h 87"/>
                  <a:gd name="T50" fmla="*/ 88 w 104"/>
                  <a:gd name="T51" fmla="*/ 50 h 87"/>
                  <a:gd name="T52" fmla="*/ 88 w 104"/>
                  <a:gd name="T53" fmla="*/ 69 h 87"/>
                  <a:gd name="T54" fmla="*/ 52 w 104"/>
                  <a:gd name="T55" fmla="*/ 70 h 87"/>
                  <a:gd name="T56" fmla="*/ 45 w 104"/>
                  <a:gd name="T57" fmla="*/ 70 h 87"/>
                  <a:gd name="T58" fmla="*/ 18 w 104"/>
                  <a:gd name="T59" fmla="*/ 43 h 87"/>
                  <a:gd name="T60" fmla="*/ 18 w 104"/>
                  <a:gd name="T61" fmla="*/ 36 h 87"/>
                  <a:gd name="T62" fmla="*/ 25 w 104"/>
                  <a:gd name="T63" fmla="*/ 29 h 87"/>
                  <a:gd name="T64" fmla="*/ 32 w 104"/>
                  <a:gd name="T65" fmla="*/ 29 h 87"/>
                  <a:gd name="T66" fmla="*/ 48 w 104"/>
                  <a:gd name="T67" fmla="*/ 46 h 87"/>
                  <a:gd name="T68" fmla="*/ 88 w 104"/>
                  <a:gd name="T69" fmla="*/ 5 h 87"/>
                  <a:gd name="T70" fmla="*/ 95 w 104"/>
                  <a:gd name="T71" fmla="*/ 5 h 87"/>
                  <a:gd name="T72" fmla="*/ 102 w 104"/>
                  <a:gd name="T73" fmla="*/ 12 h 87"/>
                  <a:gd name="T74" fmla="*/ 102 w 104"/>
                  <a:gd name="T75" fmla="*/ 19 h 87"/>
                  <a:gd name="T76" fmla="*/ 52 w 104"/>
                  <a:gd name="T77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4" h="87">
                    <a:moveTo>
                      <a:pt x="88" y="69"/>
                    </a:moveTo>
                    <a:cubicBezTo>
                      <a:pt x="88" y="79"/>
                      <a:pt x="80" y="87"/>
                      <a:pt x="70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8" y="87"/>
                      <a:pt x="0" y="79"/>
                      <a:pt x="0" y="6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5" y="0"/>
                      <a:pt x="77" y="1"/>
                    </a:cubicBezTo>
                    <a:cubicBezTo>
                      <a:pt x="78" y="2"/>
                      <a:pt x="78" y="2"/>
                      <a:pt x="78" y="3"/>
                    </a:cubicBezTo>
                    <a:cubicBezTo>
                      <a:pt x="78" y="4"/>
                      <a:pt x="78" y="4"/>
                      <a:pt x="78" y="5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8"/>
                      <a:pt x="71" y="8"/>
                      <a:pt x="7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8"/>
                      <a:pt x="8" y="12"/>
                      <a:pt x="8" y="1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5"/>
                      <a:pt x="13" y="79"/>
                      <a:pt x="18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5" y="79"/>
                      <a:pt x="80" y="75"/>
                      <a:pt x="80" y="69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3"/>
                      <a:pt x="80" y="53"/>
                      <a:pt x="80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48"/>
                      <a:pt x="85" y="48"/>
                      <a:pt x="86" y="48"/>
                    </a:cubicBezTo>
                    <a:cubicBezTo>
                      <a:pt x="86" y="48"/>
                      <a:pt x="86" y="48"/>
                      <a:pt x="87" y="48"/>
                    </a:cubicBezTo>
                    <a:cubicBezTo>
                      <a:pt x="87" y="48"/>
                      <a:pt x="88" y="49"/>
                      <a:pt x="88" y="50"/>
                    </a:cubicBezTo>
                    <a:lnTo>
                      <a:pt x="88" y="69"/>
                    </a:lnTo>
                    <a:close/>
                    <a:moveTo>
                      <a:pt x="52" y="70"/>
                    </a:moveTo>
                    <a:cubicBezTo>
                      <a:pt x="50" y="72"/>
                      <a:pt x="47" y="72"/>
                      <a:pt x="45" y="7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6" y="41"/>
                      <a:pt x="16" y="38"/>
                      <a:pt x="18" y="36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7" y="27"/>
                      <a:pt x="30" y="27"/>
                      <a:pt x="32" y="29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90" y="3"/>
                      <a:pt x="93" y="3"/>
                      <a:pt x="95" y="5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4" y="14"/>
                      <a:pt x="104" y="17"/>
                      <a:pt x="102" y="19"/>
                    </a:cubicBezTo>
                    <a:lnTo>
                      <a:pt x="5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4" name="Rectangle 48"/>
              <p:cNvSpPr/>
              <p:nvPr/>
            </p:nvSpPr>
            <p:spPr>
              <a:xfrm>
                <a:off x="4369547" y="4974795"/>
                <a:ext cx="45719" cy="317340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2" name="Rectangle 55"/>
            <p:cNvSpPr/>
            <p:nvPr/>
          </p:nvSpPr>
          <p:spPr>
            <a:xfrm>
              <a:off x="4535321" y="4882805"/>
              <a:ext cx="5445661" cy="509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Kullanılan dile </a:t>
              </a:r>
              <a:r>
                <a:rPr lang="tr-TR" sz="1600" b="1" kern="15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ve imla kurallarına özen </a:t>
              </a:r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gösterilmeli. </a:t>
              </a:r>
              <a:r>
                <a:rPr lang="tr-TR" sz="1600" b="1" kern="15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Bir birimi ve bir </a:t>
              </a:r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kurumun </a:t>
              </a:r>
              <a:r>
                <a:rPr lang="tr-TR" sz="1600" b="1" kern="15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temsil </a:t>
              </a:r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edildiği unutulmamalıdır. </a:t>
              </a:r>
              <a:endParaRPr lang="tr-TR" sz="16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90" name="Group 57"/>
          <p:cNvGrpSpPr/>
          <p:nvPr/>
        </p:nvGrpSpPr>
        <p:grpSpPr>
          <a:xfrm>
            <a:off x="299770" y="1392595"/>
            <a:ext cx="5290806" cy="5303479"/>
            <a:chOff x="4406292" y="3107816"/>
            <a:chExt cx="4612652" cy="4623711"/>
          </a:xfrm>
        </p:grpSpPr>
        <p:sp>
          <p:nvSpPr>
            <p:cNvPr id="104" name="Rectangle 37"/>
            <p:cNvSpPr/>
            <p:nvPr/>
          </p:nvSpPr>
          <p:spPr>
            <a:xfrm>
              <a:off x="4406292" y="3208891"/>
              <a:ext cx="39859" cy="4522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02" name="Rectangle 53"/>
            <p:cNvSpPr/>
            <p:nvPr/>
          </p:nvSpPr>
          <p:spPr>
            <a:xfrm>
              <a:off x="4571277" y="3107816"/>
              <a:ext cx="4447667" cy="639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tr-TR" sz="1600" b="1" kern="1500" dirty="0" smtClean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«Kişi Profili» olarak açılan Facebook hesapları «sayfa» olarak değiştirilmelidir. </a:t>
              </a:r>
              <a:endParaRPr lang="tr-TR" sz="1600" b="1" kern="1500" dirty="0">
                <a:solidFill>
                  <a:srgbClr val="516075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64" name="Group 57"/>
          <p:cNvGrpSpPr/>
          <p:nvPr/>
        </p:nvGrpSpPr>
        <p:grpSpPr>
          <a:xfrm>
            <a:off x="445860" y="2239382"/>
            <a:ext cx="5144710" cy="2723031"/>
            <a:chOff x="4550469" y="3275923"/>
            <a:chExt cx="4485283" cy="2374008"/>
          </a:xfrm>
        </p:grpSpPr>
        <p:sp>
          <p:nvSpPr>
            <p:cNvPr id="66" name="Rectangle 53"/>
            <p:cNvSpPr/>
            <p:nvPr/>
          </p:nvSpPr>
          <p:spPr>
            <a:xfrm>
              <a:off x="4588085" y="3275923"/>
              <a:ext cx="4447667" cy="919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tr-TR" sz="1600" b="1" kern="1500" dirty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Bütün platformlarda ortak kullanıcı adı kullanılmalıdır.  Kullanıcı adı en fazla 15 karakter uzunluğunda olmalıdır. </a:t>
              </a:r>
            </a:p>
          </p:txBody>
        </p:sp>
        <p:sp>
          <p:nvSpPr>
            <p:cNvPr id="68" name="Rectangle 53"/>
            <p:cNvSpPr/>
            <p:nvPr/>
          </p:nvSpPr>
          <p:spPr>
            <a:xfrm>
              <a:off x="4550469" y="4339598"/>
              <a:ext cx="4447667" cy="1310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tr-TR" sz="1600" b="1" kern="1500" dirty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İl Halk Kütüphaneleri kullanıcı adlarını bütün platformlarda aynı olacak şekilde uzunluğuna göre sadece kütüphane ismi veya ilk harflerin sonuna «</a:t>
              </a:r>
              <a:r>
                <a:rPr lang="tr-TR" sz="1600" b="1" kern="1500" dirty="0" err="1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ihk</a:t>
              </a:r>
              <a:r>
                <a:rPr lang="tr-TR" sz="1600" b="1" kern="1500" dirty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» gelecek şekilde açmalı/güncellemelidir. </a:t>
              </a:r>
              <a:r>
                <a:rPr lang="tr-TR" sz="1600" b="1" u="sng" kern="1500" dirty="0" err="1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Örn</a:t>
              </a:r>
              <a:r>
                <a:rPr lang="tr-TR" sz="1600" b="1" u="sng" kern="1500" dirty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. </a:t>
              </a:r>
              <a:r>
                <a:rPr lang="tr-TR" sz="1600" b="1" u="sng" kern="1500" dirty="0" err="1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adnanotukenihk</a:t>
              </a:r>
              <a:r>
                <a:rPr lang="tr-TR" sz="1600" b="1" u="sng" kern="1500" dirty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, </a:t>
              </a:r>
              <a:r>
                <a:rPr lang="tr-TR" sz="1600" b="1" u="sng" kern="1500" dirty="0" err="1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iokihk</a:t>
              </a:r>
              <a:endParaRPr lang="tr-TR" sz="1600" b="1" u="sng" kern="1500" dirty="0">
                <a:solidFill>
                  <a:srgbClr val="516075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sp>
        <p:nvSpPr>
          <p:cNvPr id="72" name="Rectangle 53"/>
          <p:cNvSpPr/>
          <p:nvPr/>
        </p:nvSpPr>
        <p:spPr>
          <a:xfrm>
            <a:off x="449927" y="5214280"/>
            <a:ext cx="5101563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tr-TR" sz="1600" b="1" kern="1500" dirty="0">
                <a:solidFill>
                  <a:srgbClr val="516075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İlçe Halk Kütüphaneleri ise kullanıcı adlarını bütün platformlarda aynı olacak şekilde ilçe ismi </a:t>
            </a:r>
            <a:r>
              <a:rPr lang="tr-TR" sz="1600" b="1" kern="1500" dirty="0" smtClean="0">
                <a:solidFill>
                  <a:srgbClr val="516075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veya kütüphane ismi ile </a:t>
            </a:r>
            <a:r>
              <a:rPr lang="tr-TR" sz="1600" b="1" kern="1500" dirty="0">
                <a:solidFill>
                  <a:srgbClr val="516075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birlikte sonuna «</a:t>
            </a:r>
            <a:r>
              <a:rPr lang="tr-TR" sz="1600" b="1" kern="1500" dirty="0" err="1">
                <a:solidFill>
                  <a:srgbClr val="516075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kutuphane</a:t>
            </a:r>
            <a:r>
              <a:rPr lang="tr-TR" sz="1600" b="1" kern="1500" dirty="0">
                <a:solidFill>
                  <a:srgbClr val="516075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» gelecek şekilde açmalı/güncellemelidir. </a:t>
            </a:r>
            <a:r>
              <a:rPr lang="tr-TR" sz="1600" b="1" u="sng" kern="1500" dirty="0" err="1">
                <a:solidFill>
                  <a:srgbClr val="516075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Örn</a:t>
            </a:r>
            <a:r>
              <a:rPr lang="tr-TR" sz="1600" b="1" u="sng" kern="1500" dirty="0">
                <a:solidFill>
                  <a:srgbClr val="516075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. </a:t>
            </a:r>
            <a:r>
              <a:rPr lang="tr-TR" sz="1600" b="1" u="sng" kern="1500" dirty="0" err="1">
                <a:solidFill>
                  <a:srgbClr val="516075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kahtakutuphane</a:t>
            </a:r>
            <a:r>
              <a:rPr lang="tr-TR" sz="1600" b="1" u="sng" kern="1500" dirty="0">
                <a:solidFill>
                  <a:srgbClr val="516075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, </a:t>
            </a:r>
            <a:r>
              <a:rPr lang="tr-TR" sz="1600" b="1" u="sng" kern="1500" dirty="0" err="1" smtClean="0">
                <a:solidFill>
                  <a:srgbClr val="516075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ecelebiutuphane</a:t>
            </a:r>
            <a:endParaRPr lang="tr-TR" sz="1600" b="1" u="sng" kern="1500" dirty="0">
              <a:solidFill>
                <a:srgbClr val="516075"/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8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spect="1"/>
          </p:cNvSpPr>
          <p:nvPr/>
        </p:nvSpPr>
        <p:spPr>
          <a:xfrm>
            <a:off x="5609852" y="219763"/>
            <a:ext cx="7426036" cy="6858000"/>
          </a:xfrm>
          <a:prstGeom prst="rect">
            <a:avLst/>
          </a:prstGeom>
          <a:solidFill>
            <a:schemeClr val="tx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88100"/>
            <a:ext cx="2174875" cy="30797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www.ismailkaraca.com.tr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Rounded Rectangle 8"/>
          <p:cNvSpPr/>
          <p:nvPr/>
        </p:nvSpPr>
        <p:spPr bwMode="auto">
          <a:xfrm>
            <a:off x="4089668" y="178839"/>
            <a:ext cx="3023340" cy="1176199"/>
          </a:xfrm>
          <a:prstGeom prst="roundRect">
            <a:avLst>
              <a:gd name="adj" fmla="val 9433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9" name="Rectangle 58"/>
          <p:cNvSpPr>
            <a:spLocks/>
          </p:cNvSpPr>
          <p:nvPr/>
        </p:nvSpPr>
        <p:spPr bwMode="auto">
          <a:xfrm>
            <a:off x="4306430" y="234222"/>
            <a:ext cx="2642445" cy="106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2000" b="1" kern="1300" spc="50" dirty="0" smtClean="0">
                <a:solidFill>
                  <a:srgbClr val="516075"/>
                </a:solidFill>
                <a:latin typeface="Lato Black"/>
                <a:ea typeface="Lato Black" charset="0"/>
                <a:cs typeface="Lato Black" charset="0"/>
                <a:sym typeface="Montserrat-Bold" charset="0"/>
              </a:rPr>
              <a:t>HALK KÜTÜPHANELER</a:t>
            </a:r>
            <a:r>
              <a:rPr lang="tr-TR" sz="2000" b="1" kern="1300" spc="50" dirty="0" smtClean="0">
                <a:solidFill>
                  <a:srgbClr val="516075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İ</a:t>
            </a:r>
            <a:r>
              <a:rPr lang="en-US" sz="2000" b="1" kern="1300" spc="50" dirty="0" smtClean="0">
                <a:solidFill>
                  <a:srgbClr val="516075"/>
                </a:solidFill>
                <a:latin typeface="Lato Black"/>
                <a:ea typeface="Lato Black" charset="0"/>
                <a:cs typeface="Lato Black" charset="0"/>
                <a:sym typeface="Montserrat-Bold" charset="0"/>
              </a:rPr>
              <a:t>NE ÖNER</a:t>
            </a:r>
            <a:r>
              <a:rPr lang="tr-TR" sz="2000" b="1" kern="1300" spc="50" dirty="0" smtClean="0">
                <a:solidFill>
                  <a:srgbClr val="516075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İ</a:t>
            </a:r>
            <a:r>
              <a:rPr lang="en-US" sz="2000" b="1" kern="1300" spc="50" dirty="0" smtClean="0">
                <a:solidFill>
                  <a:srgbClr val="516075"/>
                </a:solidFill>
                <a:latin typeface="Lato Black"/>
                <a:ea typeface="Lato Black" charset="0"/>
                <a:cs typeface="Lato Black" charset="0"/>
                <a:sym typeface="Montserrat-Bold" charset="0"/>
              </a:rPr>
              <a:t>LER</a:t>
            </a:r>
            <a:endParaRPr lang="en-US" sz="2000" b="1" kern="1300" spc="50" dirty="0">
              <a:solidFill>
                <a:srgbClr val="516075"/>
              </a:solidFill>
              <a:latin typeface="Lato Black"/>
              <a:ea typeface="Lato Black" charset="0"/>
              <a:cs typeface="Lato Black" charset="0"/>
              <a:sym typeface="Montserrat-Bold" charset="0"/>
            </a:endParaRPr>
          </a:p>
        </p:txBody>
      </p:sp>
      <p:grpSp>
        <p:nvGrpSpPr>
          <p:cNvPr id="12" name="Group 57"/>
          <p:cNvGrpSpPr/>
          <p:nvPr/>
        </p:nvGrpSpPr>
        <p:grpSpPr>
          <a:xfrm>
            <a:off x="5969301" y="1508532"/>
            <a:ext cx="6614585" cy="1524007"/>
            <a:chOff x="3839322" y="3337773"/>
            <a:chExt cx="5766755" cy="1328668"/>
          </a:xfrm>
        </p:grpSpPr>
        <p:grpSp>
          <p:nvGrpSpPr>
            <p:cNvPr id="30" name="Group 51"/>
            <p:cNvGrpSpPr/>
            <p:nvPr/>
          </p:nvGrpSpPr>
          <p:grpSpPr>
            <a:xfrm>
              <a:off x="3839322" y="3427573"/>
              <a:ext cx="575944" cy="317340"/>
              <a:chOff x="3839322" y="3427573"/>
              <a:chExt cx="575944" cy="317340"/>
            </a:xfrm>
          </p:grpSpPr>
          <p:sp>
            <p:nvSpPr>
              <p:cNvPr id="32" name="Freeform 23"/>
              <p:cNvSpPr>
                <a:spLocks noEditPoints="1"/>
              </p:cNvSpPr>
              <p:nvPr/>
            </p:nvSpPr>
            <p:spPr bwMode="auto">
              <a:xfrm>
                <a:off x="3839322" y="3428287"/>
                <a:ext cx="387350" cy="315913"/>
              </a:xfrm>
              <a:custGeom>
                <a:avLst/>
                <a:gdLst>
                  <a:gd name="T0" fmla="*/ 88 w 104"/>
                  <a:gd name="T1" fmla="*/ 69 h 87"/>
                  <a:gd name="T2" fmla="*/ 70 w 104"/>
                  <a:gd name="T3" fmla="*/ 87 h 87"/>
                  <a:gd name="T4" fmla="*/ 18 w 104"/>
                  <a:gd name="T5" fmla="*/ 87 h 87"/>
                  <a:gd name="T6" fmla="*/ 0 w 104"/>
                  <a:gd name="T7" fmla="*/ 69 h 87"/>
                  <a:gd name="T8" fmla="*/ 0 w 104"/>
                  <a:gd name="T9" fmla="*/ 18 h 87"/>
                  <a:gd name="T10" fmla="*/ 18 w 104"/>
                  <a:gd name="T11" fmla="*/ 0 h 87"/>
                  <a:gd name="T12" fmla="*/ 70 w 104"/>
                  <a:gd name="T13" fmla="*/ 0 h 87"/>
                  <a:gd name="T14" fmla="*/ 77 w 104"/>
                  <a:gd name="T15" fmla="*/ 1 h 87"/>
                  <a:gd name="T16" fmla="*/ 78 w 104"/>
                  <a:gd name="T17" fmla="*/ 3 h 87"/>
                  <a:gd name="T18" fmla="*/ 78 w 104"/>
                  <a:gd name="T19" fmla="*/ 5 h 87"/>
                  <a:gd name="T20" fmla="*/ 75 w 104"/>
                  <a:gd name="T21" fmla="*/ 8 h 87"/>
                  <a:gd name="T22" fmla="*/ 73 w 104"/>
                  <a:gd name="T23" fmla="*/ 8 h 87"/>
                  <a:gd name="T24" fmla="*/ 73 w 104"/>
                  <a:gd name="T25" fmla="*/ 8 h 87"/>
                  <a:gd name="T26" fmla="*/ 70 w 104"/>
                  <a:gd name="T27" fmla="*/ 8 h 87"/>
                  <a:gd name="T28" fmla="*/ 18 w 104"/>
                  <a:gd name="T29" fmla="*/ 8 h 87"/>
                  <a:gd name="T30" fmla="*/ 8 w 104"/>
                  <a:gd name="T31" fmla="*/ 18 h 87"/>
                  <a:gd name="T32" fmla="*/ 8 w 104"/>
                  <a:gd name="T33" fmla="*/ 69 h 87"/>
                  <a:gd name="T34" fmla="*/ 18 w 104"/>
                  <a:gd name="T35" fmla="*/ 79 h 87"/>
                  <a:gd name="T36" fmla="*/ 70 w 104"/>
                  <a:gd name="T37" fmla="*/ 79 h 87"/>
                  <a:gd name="T38" fmla="*/ 80 w 104"/>
                  <a:gd name="T39" fmla="*/ 69 h 87"/>
                  <a:gd name="T40" fmla="*/ 80 w 104"/>
                  <a:gd name="T41" fmla="*/ 54 h 87"/>
                  <a:gd name="T42" fmla="*/ 80 w 104"/>
                  <a:gd name="T43" fmla="*/ 52 h 87"/>
                  <a:gd name="T44" fmla="*/ 84 w 104"/>
                  <a:gd name="T45" fmla="*/ 48 h 87"/>
                  <a:gd name="T46" fmla="*/ 86 w 104"/>
                  <a:gd name="T47" fmla="*/ 48 h 87"/>
                  <a:gd name="T48" fmla="*/ 87 w 104"/>
                  <a:gd name="T49" fmla="*/ 48 h 87"/>
                  <a:gd name="T50" fmla="*/ 88 w 104"/>
                  <a:gd name="T51" fmla="*/ 50 h 87"/>
                  <a:gd name="T52" fmla="*/ 88 w 104"/>
                  <a:gd name="T53" fmla="*/ 69 h 87"/>
                  <a:gd name="T54" fmla="*/ 52 w 104"/>
                  <a:gd name="T55" fmla="*/ 70 h 87"/>
                  <a:gd name="T56" fmla="*/ 45 w 104"/>
                  <a:gd name="T57" fmla="*/ 70 h 87"/>
                  <a:gd name="T58" fmla="*/ 18 w 104"/>
                  <a:gd name="T59" fmla="*/ 43 h 87"/>
                  <a:gd name="T60" fmla="*/ 18 w 104"/>
                  <a:gd name="T61" fmla="*/ 36 h 87"/>
                  <a:gd name="T62" fmla="*/ 25 w 104"/>
                  <a:gd name="T63" fmla="*/ 29 h 87"/>
                  <a:gd name="T64" fmla="*/ 32 w 104"/>
                  <a:gd name="T65" fmla="*/ 29 h 87"/>
                  <a:gd name="T66" fmla="*/ 48 w 104"/>
                  <a:gd name="T67" fmla="*/ 46 h 87"/>
                  <a:gd name="T68" fmla="*/ 88 w 104"/>
                  <a:gd name="T69" fmla="*/ 5 h 87"/>
                  <a:gd name="T70" fmla="*/ 95 w 104"/>
                  <a:gd name="T71" fmla="*/ 5 h 87"/>
                  <a:gd name="T72" fmla="*/ 102 w 104"/>
                  <a:gd name="T73" fmla="*/ 12 h 87"/>
                  <a:gd name="T74" fmla="*/ 102 w 104"/>
                  <a:gd name="T75" fmla="*/ 19 h 87"/>
                  <a:gd name="T76" fmla="*/ 52 w 104"/>
                  <a:gd name="T77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4" h="87">
                    <a:moveTo>
                      <a:pt x="88" y="69"/>
                    </a:moveTo>
                    <a:cubicBezTo>
                      <a:pt x="88" y="79"/>
                      <a:pt x="80" y="87"/>
                      <a:pt x="70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8" y="87"/>
                      <a:pt x="0" y="79"/>
                      <a:pt x="0" y="6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5" y="0"/>
                      <a:pt x="77" y="1"/>
                    </a:cubicBezTo>
                    <a:cubicBezTo>
                      <a:pt x="78" y="2"/>
                      <a:pt x="78" y="2"/>
                      <a:pt x="78" y="3"/>
                    </a:cubicBezTo>
                    <a:cubicBezTo>
                      <a:pt x="78" y="4"/>
                      <a:pt x="78" y="4"/>
                      <a:pt x="78" y="5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8"/>
                      <a:pt x="71" y="8"/>
                      <a:pt x="7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8"/>
                      <a:pt x="8" y="12"/>
                      <a:pt x="8" y="1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5"/>
                      <a:pt x="13" y="79"/>
                      <a:pt x="18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5" y="79"/>
                      <a:pt x="80" y="75"/>
                      <a:pt x="80" y="69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3"/>
                      <a:pt x="80" y="53"/>
                      <a:pt x="80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48"/>
                      <a:pt x="85" y="48"/>
                      <a:pt x="86" y="48"/>
                    </a:cubicBezTo>
                    <a:cubicBezTo>
                      <a:pt x="86" y="48"/>
                      <a:pt x="86" y="48"/>
                      <a:pt x="87" y="48"/>
                    </a:cubicBezTo>
                    <a:cubicBezTo>
                      <a:pt x="87" y="48"/>
                      <a:pt x="88" y="49"/>
                      <a:pt x="88" y="50"/>
                    </a:cubicBezTo>
                    <a:lnTo>
                      <a:pt x="88" y="69"/>
                    </a:lnTo>
                    <a:close/>
                    <a:moveTo>
                      <a:pt x="52" y="70"/>
                    </a:moveTo>
                    <a:cubicBezTo>
                      <a:pt x="50" y="72"/>
                      <a:pt x="47" y="72"/>
                      <a:pt x="45" y="7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6" y="41"/>
                      <a:pt x="16" y="38"/>
                      <a:pt x="18" y="36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7" y="27"/>
                      <a:pt x="30" y="27"/>
                      <a:pt x="32" y="29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90" y="3"/>
                      <a:pt x="93" y="3"/>
                      <a:pt x="95" y="5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4" y="14"/>
                      <a:pt x="104" y="17"/>
                      <a:pt x="102" y="19"/>
                    </a:cubicBezTo>
                    <a:lnTo>
                      <a:pt x="5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/>
              </a:p>
            </p:txBody>
          </p:sp>
          <p:sp>
            <p:nvSpPr>
              <p:cNvPr id="33" name="Rectangle 37"/>
              <p:cNvSpPr/>
              <p:nvPr/>
            </p:nvSpPr>
            <p:spPr>
              <a:xfrm>
                <a:off x="4369547" y="3427573"/>
                <a:ext cx="45719" cy="317340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</p:grpSp>
        <p:sp>
          <p:nvSpPr>
            <p:cNvPr id="31" name="Rectangle 53"/>
            <p:cNvSpPr/>
            <p:nvPr/>
          </p:nvSpPr>
          <p:spPr>
            <a:xfrm>
              <a:off x="4554482" y="3337773"/>
              <a:ext cx="5051595" cy="132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600" b="1" kern="15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Doğru bilgi veremeyeceğiniz bir durum söz konusu ise, mesajın size ulaştığını ve konu ile ilgili gerekli yönlendirmeyi yapacağınızı ya da doğru bilgi edindikten sonra kendileri ile paylaşacağınızı bildirin. </a:t>
              </a:r>
            </a:p>
          </p:txBody>
        </p:sp>
      </p:grpSp>
      <p:grpSp>
        <p:nvGrpSpPr>
          <p:cNvPr id="38" name="Group 57"/>
          <p:cNvGrpSpPr/>
          <p:nvPr/>
        </p:nvGrpSpPr>
        <p:grpSpPr>
          <a:xfrm>
            <a:off x="5965104" y="4089433"/>
            <a:ext cx="6817827" cy="2262671"/>
            <a:chOff x="3781055" y="3329550"/>
            <a:chExt cx="5943947" cy="1972653"/>
          </a:xfrm>
        </p:grpSpPr>
        <p:grpSp>
          <p:nvGrpSpPr>
            <p:cNvPr id="49" name="Group 51"/>
            <p:cNvGrpSpPr/>
            <p:nvPr/>
          </p:nvGrpSpPr>
          <p:grpSpPr>
            <a:xfrm>
              <a:off x="3781055" y="3421673"/>
              <a:ext cx="559358" cy="322527"/>
              <a:chOff x="3781055" y="3421673"/>
              <a:chExt cx="559358" cy="322527"/>
            </a:xfrm>
          </p:grpSpPr>
          <p:sp>
            <p:nvSpPr>
              <p:cNvPr id="51" name="Freeform 23"/>
              <p:cNvSpPr>
                <a:spLocks noEditPoints="1"/>
              </p:cNvSpPr>
              <p:nvPr/>
            </p:nvSpPr>
            <p:spPr bwMode="auto">
              <a:xfrm>
                <a:off x="3781055" y="3428287"/>
                <a:ext cx="387350" cy="315913"/>
              </a:xfrm>
              <a:custGeom>
                <a:avLst/>
                <a:gdLst>
                  <a:gd name="T0" fmla="*/ 88 w 104"/>
                  <a:gd name="T1" fmla="*/ 69 h 87"/>
                  <a:gd name="T2" fmla="*/ 70 w 104"/>
                  <a:gd name="T3" fmla="*/ 87 h 87"/>
                  <a:gd name="T4" fmla="*/ 18 w 104"/>
                  <a:gd name="T5" fmla="*/ 87 h 87"/>
                  <a:gd name="T6" fmla="*/ 0 w 104"/>
                  <a:gd name="T7" fmla="*/ 69 h 87"/>
                  <a:gd name="T8" fmla="*/ 0 w 104"/>
                  <a:gd name="T9" fmla="*/ 18 h 87"/>
                  <a:gd name="T10" fmla="*/ 18 w 104"/>
                  <a:gd name="T11" fmla="*/ 0 h 87"/>
                  <a:gd name="T12" fmla="*/ 70 w 104"/>
                  <a:gd name="T13" fmla="*/ 0 h 87"/>
                  <a:gd name="T14" fmla="*/ 77 w 104"/>
                  <a:gd name="T15" fmla="*/ 1 h 87"/>
                  <a:gd name="T16" fmla="*/ 78 w 104"/>
                  <a:gd name="T17" fmla="*/ 3 h 87"/>
                  <a:gd name="T18" fmla="*/ 78 w 104"/>
                  <a:gd name="T19" fmla="*/ 5 h 87"/>
                  <a:gd name="T20" fmla="*/ 75 w 104"/>
                  <a:gd name="T21" fmla="*/ 8 h 87"/>
                  <a:gd name="T22" fmla="*/ 73 w 104"/>
                  <a:gd name="T23" fmla="*/ 8 h 87"/>
                  <a:gd name="T24" fmla="*/ 73 w 104"/>
                  <a:gd name="T25" fmla="*/ 8 h 87"/>
                  <a:gd name="T26" fmla="*/ 70 w 104"/>
                  <a:gd name="T27" fmla="*/ 8 h 87"/>
                  <a:gd name="T28" fmla="*/ 18 w 104"/>
                  <a:gd name="T29" fmla="*/ 8 h 87"/>
                  <a:gd name="T30" fmla="*/ 8 w 104"/>
                  <a:gd name="T31" fmla="*/ 18 h 87"/>
                  <a:gd name="T32" fmla="*/ 8 w 104"/>
                  <a:gd name="T33" fmla="*/ 69 h 87"/>
                  <a:gd name="T34" fmla="*/ 18 w 104"/>
                  <a:gd name="T35" fmla="*/ 79 h 87"/>
                  <a:gd name="T36" fmla="*/ 70 w 104"/>
                  <a:gd name="T37" fmla="*/ 79 h 87"/>
                  <a:gd name="T38" fmla="*/ 80 w 104"/>
                  <a:gd name="T39" fmla="*/ 69 h 87"/>
                  <a:gd name="T40" fmla="*/ 80 w 104"/>
                  <a:gd name="T41" fmla="*/ 54 h 87"/>
                  <a:gd name="T42" fmla="*/ 80 w 104"/>
                  <a:gd name="T43" fmla="*/ 52 h 87"/>
                  <a:gd name="T44" fmla="*/ 84 w 104"/>
                  <a:gd name="T45" fmla="*/ 48 h 87"/>
                  <a:gd name="T46" fmla="*/ 86 w 104"/>
                  <a:gd name="T47" fmla="*/ 48 h 87"/>
                  <a:gd name="T48" fmla="*/ 87 w 104"/>
                  <a:gd name="T49" fmla="*/ 48 h 87"/>
                  <a:gd name="T50" fmla="*/ 88 w 104"/>
                  <a:gd name="T51" fmla="*/ 50 h 87"/>
                  <a:gd name="T52" fmla="*/ 88 w 104"/>
                  <a:gd name="T53" fmla="*/ 69 h 87"/>
                  <a:gd name="T54" fmla="*/ 52 w 104"/>
                  <a:gd name="T55" fmla="*/ 70 h 87"/>
                  <a:gd name="T56" fmla="*/ 45 w 104"/>
                  <a:gd name="T57" fmla="*/ 70 h 87"/>
                  <a:gd name="T58" fmla="*/ 18 w 104"/>
                  <a:gd name="T59" fmla="*/ 43 h 87"/>
                  <a:gd name="T60" fmla="*/ 18 w 104"/>
                  <a:gd name="T61" fmla="*/ 36 h 87"/>
                  <a:gd name="T62" fmla="*/ 25 w 104"/>
                  <a:gd name="T63" fmla="*/ 29 h 87"/>
                  <a:gd name="T64" fmla="*/ 32 w 104"/>
                  <a:gd name="T65" fmla="*/ 29 h 87"/>
                  <a:gd name="T66" fmla="*/ 48 w 104"/>
                  <a:gd name="T67" fmla="*/ 46 h 87"/>
                  <a:gd name="T68" fmla="*/ 88 w 104"/>
                  <a:gd name="T69" fmla="*/ 5 h 87"/>
                  <a:gd name="T70" fmla="*/ 95 w 104"/>
                  <a:gd name="T71" fmla="*/ 5 h 87"/>
                  <a:gd name="T72" fmla="*/ 102 w 104"/>
                  <a:gd name="T73" fmla="*/ 12 h 87"/>
                  <a:gd name="T74" fmla="*/ 102 w 104"/>
                  <a:gd name="T75" fmla="*/ 19 h 87"/>
                  <a:gd name="T76" fmla="*/ 52 w 104"/>
                  <a:gd name="T77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4" h="87">
                    <a:moveTo>
                      <a:pt x="88" y="69"/>
                    </a:moveTo>
                    <a:cubicBezTo>
                      <a:pt x="88" y="79"/>
                      <a:pt x="80" y="87"/>
                      <a:pt x="70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8" y="87"/>
                      <a:pt x="0" y="79"/>
                      <a:pt x="0" y="6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5" y="0"/>
                      <a:pt x="77" y="1"/>
                    </a:cubicBezTo>
                    <a:cubicBezTo>
                      <a:pt x="78" y="2"/>
                      <a:pt x="78" y="2"/>
                      <a:pt x="78" y="3"/>
                    </a:cubicBezTo>
                    <a:cubicBezTo>
                      <a:pt x="78" y="4"/>
                      <a:pt x="78" y="4"/>
                      <a:pt x="78" y="5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8"/>
                      <a:pt x="71" y="8"/>
                      <a:pt x="7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8"/>
                      <a:pt x="8" y="12"/>
                      <a:pt x="8" y="1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5"/>
                      <a:pt x="13" y="79"/>
                      <a:pt x="18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5" y="79"/>
                      <a:pt x="80" y="75"/>
                      <a:pt x="80" y="69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3"/>
                      <a:pt x="80" y="53"/>
                      <a:pt x="80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48"/>
                      <a:pt x="85" y="48"/>
                      <a:pt x="86" y="48"/>
                    </a:cubicBezTo>
                    <a:cubicBezTo>
                      <a:pt x="86" y="48"/>
                      <a:pt x="86" y="48"/>
                      <a:pt x="87" y="48"/>
                    </a:cubicBezTo>
                    <a:cubicBezTo>
                      <a:pt x="87" y="48"/>
                      <a:pt x="88" y="49"/>
                      <a:pt x="88" y="50"/>
                    </a:cubicBezTo>
                    <a:lnTo>
                      <a:pt x="88" y="69"/>
                    </a:lnTo>
                    <a:close/>
                    <a:moveTo>
                      <a:pt x="52" y="70"/>
                    </a:moveTo>
                    <a:cubicBezTo>
                      <a:pt x="50" y="72"/>
                      <a:pt x="47" y="72"/>
                      <a:pt x="45" y="7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6" y="41"/>
                      <a:pt x="16" y="38"/>
                      <a:pt x="18" y="36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7" y="27"/>
                      <a:pt x="30" y="27"/>
                      <a:pt x="32" y="29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90" y="3"/>
                      <a:pt x="93" y="3"/>
                      <a:pt x="95" y="5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4" y="14"/>
                      <a:pt x="104" y="17"/>
                      <a:pt x="102" y="19"/>
                    </a:cubicBezTo>
                    <a:lnTo>
                      <a:pt x="5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2" name="Rectangle 37"/>
              <p:cNvSpPr/>
              <p:nvPr/>
            </p:nvSpPr>
            <p:spPr>
              <a:xfrm>
                <a:off x="4294694" y="3421673"/>
                <a:ext cx="45719" cy="317340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50" name="Rectangle 53"/>
            <p:cNvSpPr/>
            <p:nvPr/>
          </p:nvSpPr>
          <p:spPr>
            <a:xfrm>
              <a:off x="4558141" y="3329550"/>
              <a:ext cx="5166861" cy="1972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Kullandığınız hesapların güvenliğinin sizden sorumlu olduğunu unutmayın! Şifreleri herhangi bir yere yazmayın; tüm güvenlik ayarlarınızı gözden geçirin ve doğrulama seçeneklerini aktive edin Hesap bilgilerinizi ve erişim yetkilerinizi muhakkak bir çalışma arkadaşınız ile yedekleyin. </a:t>
              </a:r>
              <a:endParaRPr lang="tr-TR" sz="16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90" name="Group 57"/>
          <p:cNvGrpSpPr/>
          <p:nvPr/>
        </p:nvGrpSpPr>
        <p:grpSpPr>
          <a:xfrm>
            <a:off x="256565" y="1714499"/>
            <a:ext cx="5208431" cy="4673600"/>
            <a:chOff x="4368627" y="3388460"/>
            <a:chExt cx="4540837" cy="4074566"/>
          </a:xfrm>
        </p:grpSpPr>
        <p:sp>
          <p:nvSpPr>
            <p:cNvPr id="104" name="Rectangle 37"/>
            <p:cNvSpPr/>
            <p:nvPr/>
          </p:nvSpPr>
          <p:spPr>
            <a:xfrm flipH="1">
              <a:off x="4368627" y="3388460"/>
              <a:ext cx="39859" cy="37091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02" name="Rectangle 53"/>
            <p:cNvSpPr/>
            <p:nvPr/>
          </p:nvSpPr>
          <p:spPr>
            <a:xfrm>
              <a:off x="4461797" y="3397863"/>
              <a:ext cx="4447667" cy="4065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tr-TR" b="1" kern="1500" dirty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«Görsel seçiminizde özenli </a:t>
              </a:r>
              <a:r>
                <a:rPr lang="tr-TR" b="1" kern="1500" dirty="0" smtClean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olunmalıdır.</a:t>
              </a:r>
            </a:p>
            <a:p>
              <a:pPr>
                <a:lnSpc>
                  <a:spcPct val="200000"/>
                </a:lnSpc>
              </a:pPr>
              <a:r>
                <a:rPr lang="tr-TR" b="1" kern="1500" dirty="0" smtClean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Görseller </a:t>
              </a:r>
              <a:r>
                <a:rPr lang="tr-TR" b="1" kern="1500" dirty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deforme </a:t>
              </a:r>
              <a:r>
                <a:rPr lang="tr-TR" b="1" kern="1500" dirty="0" smtClean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edilmeden kullanılmalıdır.</a:t>
              </a:r>
            </a:p>
            <a:p>
              <a:pPr>
                <a:lnSpc>
                  <a:spcPct val="200000"/>
                </a:lnSpc>
              </a:pPr>
              <a:r>
                <a:rPr lang="tr-TR" b="1" kern="1500" dirty="0" smtClean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Önemli </a:t>
              </a:r>
              <a:r>
                <a:rPr lang="tr-TR" b="1" kern="1500" dirty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bir eser </a:t>
              </a:r>
              <a:r>
                <a:rPr lang="tr-TR" b="1" kern="1500" dirty="0" smtClean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kullanılıyorsa ya </a:t>
              </a:r>
              <a:r>
                <a:rPr lang="tr-TR" b="1" kern="1500" dirty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da bir bilgi </a:t>
              </a:r>
              <a:r>
                <a:rPr lang="tr-TR" b="1" kern="1500" dirty="0" smtClean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paylaşılacaksa mutlaka alıntılanan yerden bahsedilmelidir. </a:t>
              </a:r>
            </a:p>
            <a:p>
              <a:pPr>
                <a:lnSpc>
                  <a:spcPct val="150000"/>
                </a:lnSpc>
              </a:pPr>
              <a:r>
                <a:rPr lang="tr-TR" b="1" kern="1500" dirty="0" err="1" smtClean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Hashtag</a:t>
              </a:r>
              <a:r>
                <a:rPr lang="tr-TR" b="1" kern="1500" dirty="0" smtClean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 </a:t>
              </a:r>
              <a:r>
                <a:rPr lang="tr-TR" b="1" kern="1500" dirty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(#) ya da </a:t>
              </a:r>
              <a:r>
                <a:rPr lang="tr-TR" b="1" kern="1500" dirty="0" err="1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mention</a:t>
              </a:r>
              <a:r>
                <a:rPr lang="tr-TR" b="1" kern="1500" dirty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 (@) kullanarak bilgisinden/görselinden </a:t>
              </a:r>
              <a:r>
                <a:rPr lang="tr-TR" b="1" kern="1500" dirty="0" smtClean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faydalanılan kişi </a:t>
              </a:r>
              <a:r>
                <a:rPr lang="tr-TR" b="1" kern="1500" dirty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ya da </a:t>
              </a:r>
              <a:r>
                <a:rPr lang="tr-TR" b="1" kern="1500" dirty="0" smtClean="0">
                  <a:solidFill>
                    <a:srgbClr val="516075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kurum etiketlenebilir. </a:t>
              </a:r>
              <a:endParaRPr lang="tr-TR" b="1" kern="1500" dirty="0">
                <a:solidFill>
                  <a:srgbClr val="516075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  <a:p>
              <a:pPr>
                <a:lnSpc>
                  <a:spcPct val="200000"/>
                </a:lnSpc>
              </a:pPr>
              <a:endParaRPr lang="tr-TR" b="1" kern="1500" dirty="0">
                <a:solidFill>
                  <a:srgbClr val="516075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62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49159" y="-36489"/>
            <a:ext cx="12192000" cy="70954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1160358" y="-477007"/>
            <a:ext cx="7249291" cy="7285591"/>
          </a:xfrm>
          <a:custGeom>
            <a:avLst/>
            <a:gdLst>
              <a:gd name="connsiteX0" fmla="*/ 9563363 w 17135464"/>
              <a:gd name="connsiteY0" fmla="*/ 16764798 h 17221268"/>
              <a:gd name="connsiteX1" fmla="*/ 9627675 w 17135464"/>
              <a:gd name="connsiteY1" fmla="*/ 16895678 h 17221268"/>
              <a:gd name="connsiteX2" fmla="*/ 9772177 w 17135464"/>
              <a:gd name="connsiteY2" fmla="*/ 16916428 h 17221268"/>
              <a:gd name="connsiteX3" fmla="*/ 9667373 w 17135464"/>
              <a:gd name="connsiteY3" fmla="*/ 17018580 h 17221268"/>
              <a:gd name="connsiteX4" fmla="*/ 9691986 w 17135464"/>
              <a:gd name="connsiteY4" fmla="*/ 17162230 h 17221268"/>
              <a:gd name="connsiteX5" fmla="*/ 9563363 w 17135464"/>
              <a:gd name="connsiteY5" fmla="*/ 17094394 h 17221268"/>
              <a:gd name="connsiteX6" fmla="*/ 9433946 w 17135464"/>
              <a:gd name="connsiteY6" fmla="*/ 17162230 h 17221268"/>
              <a:gd name="connsiteX7" fmla="*/ 9458559 w 17135464"/>
              <a:gd name="connsiteY7" fmla="*/ 17018580 h 17221268"/>
              <a:gd name="connsiteX8" fmla="*/ 9354549 w 17135464"/>
              <a:gd name="connsiteY8" fmla="*/ 16916428 h 17221268"/>
              <a:gd name="connsiteX9" fmla="*/ 9499052 w 17135464"/>
              <a:gd name="connsiteY9" fmla="*/ 16895678 h 17221268"/>
              <a:gd name="connsiteX10" fmla="*/ 3873498 w 17135464"/>
              <a:gd name="connsiteY10" fmla="*/ 16764068 h 17221268"/>
              <a:gd name="connsiteX11" fmla="*/ 3784590 w 17135464"/>
              <a:gd name="connsiteY11" fmla="*/ 16852960 h 17221268"/>
              <a:gd name="connsiteX12" fmla="*/ 3873498 w 17135464"/>
              <a:gd name="connsiteY12" fmla="*/ 16941868 h 17221268"/>
              <a:gd name="connsiteX13" fmla="*/ 3962390 w 17135464"/>
              <a:gd name="connsiteY13" fmla="*/ 16852960 h 17221268"/>
              <a:gd name="connsiteX14" fmla="*/ 3873498 w 17135464"/>
              <a:gd name="connsiteY14" fmla="*/ 16764068 h 17221268"/>
              <a:gd name="connsiteX15" fmla="*/ 16772618 w 17135464"/>
              <a:gd name="connsiteY15" fmla="*/ 16762404 h 17221268"/>
              <a:gd name="connsiteX16" fmla="*/ 16828990 w 17135464"/>
              <a:gd name="connsiteY16" fmla="*/ 16762404 h 17221268"/>
              <a:gd name="connsiteX17" fmla="*/ 16828990 w 17135464"/>
              <a:gd name="connsiteY17" fmla="*/ 16841412 h 17221268"/>
              <a:gd name="connsiteX18" fmla="*/ 16772618 w 17135464"/>
              <a:gd name="connsiteY18" fmla="*/ 16841412 h 17221268"/>
              <a:gd name="connsiteX19" fmla="*/ 16772618 w 17135464"/>
              <a:gd name="connsiteY19" fmla="*/ 16762404 h 17221268"/>
              <a:gd name="connsiteX20" fmla="*/ 6469860 w 17135464"/>
              <a:gd name="connsiteY20" fmla="*/ 16751368 h 17221268"/>
              <a:gd name="connsiteX21" fmla="*/ 6426195 w 17135464"/>
              <a:gd name="connsiteY21" fmla="*/ 16795020 h 17221268"/>
              <a:gd name="connsiteX22" fmla="*/ 6469860 w 17135464"/>
              <a:gd name="connsiteY22" fmla="*/ 16838680 h 17221268"/>
              <a:gd name="connsiteX23" fmla="*/ 6513508 w 17135464"/>
              <a:gd name="connsiteY23" fmla="*/ 16795020 h 17221268"/>
              <a:gd name="connsiteX24" fmla="*/ 6469860 w 17135464"/>
              <a:gd name="connsiteY24" fmla="*/ 16751368 h 17221268"/>
              <a:gd name="connsiteX25" fmla="*/ 6355563 w 17135464"/>
              <a:gd name="connsiteY25" fmla="*/ 16751368 h 17221268"/>
              <a:gd name="connsiteX26" fmla="*/ 6311894 w 17135464"/>
              <a:gd name="connsiteY26" fmla="*/ 16795020 h 17221268"/>
              <a:gd name="connsiteX27" fmla="*/ 6355563 w 17135464"/>
              <a:gd name="connsiteY27" fmla="*/ 16838680 h 17221268"/>
              <a:gd name="connsiteX28" fmla="*/ 6357944 w 17135464"/>
              <a:gd name="connsiteY28" fmla="*/ 16838532 h 17221268"/>
              <a:gd name="connsiteX29" fmla="*/ 6399209 w 17135464"/>
              <a:gd name="connsiteY29" fmla="*/ 16795020 h 17221268"/>
              <a:gd name="connsiteX30" fmla="*/ 6357944 w 17135464"/>
              <a:gd name="connsiteY30" fmla="*/ 16751514 h 17221268"/>
              <a:gd name="connsiteX31" fmla="*/ 6355563 w 17135464"/>
              <a:gd name="connsiteY31" fmla="*/ 16751368 h 17221268"/>
              <a:gd name="connsiteX32" fmla="*/ 6228555 w 17135464"/>
              <a:gd name="connsiteY32" fmla="*/ 16751368 h 17221268"/>
              <a:gd name="connsiteX33" fmla="*/ 6184895 w 17135464"/>
              <a:gd name="connsiteY33" fmla="*/ 16795020 h 17221268"/>
              <a:gd name="connsiteX34" fmla="*/ 6228555 w 17135464"/>
              <a:gd name="connsiteY34" fmla="*/ 16838680 h 17221268"/>
              <a:gd name="connsiteX35" fmla="*/ 6272208 w 17135464"/>
              <a:gd name="connsiteY35" fmla="*/ 16795020 h 17221268"/>
              <a:gd name="connsiteX36" fmla="*/ 6228555 w 17135464"/>
              <a:gd name="connsiteY36" fmla="*/ 16751368 h 17221268"/>
              <a:gd name="connsiteX37" fmla="*/ 6101567 w 17135464"/>
              <a:gd name="connsiteY37" fmla="*/ 16751368 h 17221268"/>
              <a:gd name="connsiteX38" fmla="*/ 6057894 w 17135464"/>
              <a:gd name="connsiteY38" fmla="*/ 16795020 h 17221268"/>
              <a:gd name="connsiteX39" fmla="*/ 6101567 w 17135464"/>
              <a:gd name="connsiteY39" fmla="*/ 16838680 h 17221268"/>
              <a:gd name="connsiteX40" fmla="*/ 6145208 w 17135464"/>
              <a:gd name="connsiteY40" fmla="*/ 16795020 h 17221268"/>
              <a:gd name="connsiteX41" fmla="*/ 6101567 w 17135464"/>
              <a:gd name="connsiteY41" fmla="*/ 16751368 h 17221268"/>
              <a:gd name="connsiteX42" fmla="*/ 14051680 w 17135464"/>
              <a:gd name="connsiteY42" fmla="*/ 16748040 h 17221268"/>
              <a:gd name="connsiteX43" fmla="*/ 14074705 w 17135464"/>
              <a:gd name="connsiteY43" fmla="*/ 16760010 h 17221268"/>
              <a:gd name="connsiteX44" fmla="*/ 14115992 w 17135464"/>
              <a:gd name="connsiteY44" fmla="*/ 16786346 h 17221268"/>
              <a:gd name="connsiteX45" fmla="*/ 14175540 w 17135464"/>
              <a:gd name="connsiteY45" fmla="*/ 16812682 h 17221268"/>
              <a:gd name="connsiteX46" fmla="*/ 14250173 w 17135464"/>
              <a:gd name="connsiteY46" fmla="*/ 16824652 h 17221268"/>
              <a:gd name="connsiteX47" fmla="*/ 14324012 w 17135464"/>
              <a:gd name="connsiteY47" fmla="*/ 16812682 h 17221268"/>
              <a:gd name="connsiteX48" fmla="*/ 14383560 w 17135464"/>
              <a:gd name="connsiteY48" fmla="*/ 16786346 h 17221268"/>
              <a:gd name="connsiteX49" fmla="*/ 14424847 w 17135464"/>
              <a:gd name="connsiteY49" fmla="*/ 16760010 h 17221268"/>
              <a:gd name="connsiteX50" fmla="*/ 14447872 w 17135464"/>
              <a:gd name="connsiteY50" fmla="*/ 16748040 h 17221268"/>
              <a:gd name="connsiteX51" fmla="*/ 14509801 w 17135464"/>
              <a:gd name="connsiteY51" fmla="*/ 16759212 h 17221268"/>
              <a:gd name="connsiteX52" fmla="*/ 14557440 w 17135464"/>
              <a:gd name="connsiteY52" fmla="*/ 16788740 h 17221268"/>
              <a:gd name="connsiteX53" fmla="*/ 14591580 w 17135464"/>
              <a:gd name="connsiteY53" fmla="*/ 16833430 h 17221268"/>
              <a:gd name="connsiteX54" fmla="*/ 14615400 w 17135464"/>
              <a:gd name="connsiteY54" fmla="*/ 16887698 h 17221268"/>
              <a:gd name="connsiteX55" fmla="*/ 14629691 w 17135464"/>
              <a:gd name="connsiteY55" fmla="*/ 16947552 h 17221268"/>
              <a:gd name="connsiteX56" fmla="*/ 14637631 w 17135464"/>
              <a:gd name="connsiteY56" fmla="*/ 17008204 h 17221268"/>
              <a:gd name="connsiteX57" fmla="*/ 14640013 w 17135464"/>
              <a:gd name="connsiteY57" fmla="*/ 17064866 h 17221268"/>
              <a:gd name="connsiteX58" fmla="*/ 14599520 w 17135464"/>
              <a:gd name="connsiteY58" fmla="*/ 17170210 h 17221268"/>
              <a:gd name="connsiteX59" fmla="*/ 14491540 w 17135464"/>
              <a:gd name="connsiteY59" fmla="*/ 17208516 h 17221268"/>
              <a:gd name="connsiteX60" fmla="*/ 14008012 w 17135464"/>
              <a:gd name="connsiteY60" fmla="*/ 17208516 h 17221268"/>
              <a:gd name="connsiteX61" fmla="*/ 13900032 w 17135464"/>
              <a:gd name="connsiteY61" fmla="*/ 17170210 h 17221268"/>
              <a:gd name="connsiteX62" fmla="*/ 13859539 w 17135464"/>
              <a:gd name="connsiteY62" fmla="*/ 17064866 h 17221268"/>
              <a:gd name="connsiteX63" fmla="*/ 13861921 w 17135464"/>
              <a:gd name="connsiteY63" fmla="*/ 17008204 h 17221268"/>
              <a:gd name="connsiteX64" fmla="*/ 13869861 w 17135464"/>
              <a:gd name="connsiteY64" fmla="*/ 16947552 h 17221268"/>
              <a:gd name="connsiteX65" fmla="*/ 13884152 w 17135464"/>
              <a:gd name="connsiteY65" fmla="*/ 16887698 h 17221268"/>
              <a:gd name="connsiteX66" fmla="*/ 13907972 w 17135464"/>
              <a:gd name="connsiteY66" fmla="*/ 16833430 h 17221268"/>
              <a:gd name="connsiteX67" fmla="*/ 13942112 w 17135464"/>
              <a:gd name="connsiteY67" fmla="*/ 16788740 h 17221268"/>
              <a:gd name="connsiteX68" fmla="*/ 13989751 w 17135464"/>
              <a:gd name="connsiteY68" fmla="*/ 16759212 h 17221268"/>
              <a:gd name="connsiteX69" fmla="*/ 14051680 w 17135464"/>
              <a:gd name="connsiteY69" fmla="*/ 16748040 h 17221268"/>
              <a:gd name="connsiteX70" fmla="*/ 5792853 w 17135464"/>
              <a:gd name="connsiteY70" fmla="*/ 16738462 h 17221268"/>
              <a:gd name="connsiteX71" fmla="*/ 5967518 w 17135464"/>
              <a:gd name="connsiteY71" fmla="*/ 16738462 h 17221268"/>
              <a:gd name="connsiteX72" fmla="*/ 5967518 w 17135464"/>
              <a:gd name="connsiteY72" fmla="*/ 17001022 h 17221268"/>
              <a:gd name="connsiteX73" fmla="*/ 6350210 w 17135464"/>
              <a:gd name="connsiteY73" fmla="*/ 17001022 h 17221268"/>
              <a:gd name="connsiteX74" fmla="*/ 6350210 w 17135464"/>
              <a:gd name="connsiteY74" fmla="*/ 17112750 h 17221268"/>
              <a:gd name="connsiteX75" fmla="*/ 5949260 w 17135464"/>
              <a:gd name="connsiteY75" fmla="*/ 17112750 h 17221268"/>
              <a:gd name="connsiteX76" fmla="*/ 5850812 w 17135464"/>
              <a:gd name="connsiteY76" fmla="*/ 17218092 h 17221268"/>
              <a:gd name="connsiteX77" fmla="*/ 5850812 w 17135464"/>
              <a:gd name="connsiteY77" fmla="*/ 17112750 h 17221268"/>
              <a:gd name="connsiteX78" fmla="*/ 5792853 w 17135464"/>
              <a:gd name="connsiteY78" fmla="*/ 17112750 h 17221268"/>
              <a:gd name="connsiteX79" fmla="*/ 16678136 w 17135464"/>
              <a:gd name="connsiteY79" fmla="*/ 16732078 h 17221268"/>
              <a:gd name="connsiteX80" fmla="*/ 16730538 w 17135464"/>
              <a:gd name="connsiteY80" fmla="*/ 16753624 h 17221268"/>
              <a:gd name="connsiteX81" fmla="*/ 16700368 w 17135464"/>
              <a:gd name="connsiteY81" fmla="*/ 16827046 h 17221268"/>
              <a:gd name="connsiteX82" fmla="*/ 16647964 w 17135464"/>
              <a:gd name="connsiteY82" fmla="*/ 16805498 h 17221268"/>
              <a:gd name="connsiteX83" fmla="*/ 16678136 w 17135464"/>
              <a:gd name="connsiteY83" fmla="*/ 16732078 h 17221268"/>
              <a:gd name="connsiteX84" fmla="*/ 16925854 w 17135464"/>
              <a:gd name="connsiteY84" fmla="*/ 16731280 h 17221268"/>
              <a:gd name="connsiteX85" fmla="*/ 16956026 w 17135464"/>
              <a:gd name="connsiteY85" fmla="*/ 16804700 h 17221268"/>
              <a:gd name="connsiteX86" fmla="*/ 16903624 w 17135464"/>
              <a:gd name="connsiteY86" fmla="*/ 16826248 h 17221268"/>
              <a:gd name="connsiteX87" fmla="*/ 16873452 w 17135464"/>
              <a:gd name="connsiteY87" fmla="*/ 16752828 h 17221268"/>
              <a:gd name="connsiteX88" fmla="*/ 16925854 w 17135464"/>
              <a:gd name="connsiteY88" fmla="*/ 16731280 h 17221268"/>
              <a:gd name="connsiteX89" fmla="*/ 2821803 w 17135464"/>
              <a:gd name="connsiteY89" fmla="*/ 16731280 h 17221268"/>
              <a:gd name="connsiteX90" fmla="*/ 2886909 w 17135464"/>
              <a:gd name="connsiteY90" fmla="*/ 16862160 h 17221268"/>
              <a:gd name="connsiteX91" fmla="*/ 3030617 w 17135464"/>
              <a:gd name="connsiteY91" fmla="*/ 16882910 h 17221268"/>
              <a:gd name="connsiteX92" fmla="*/ 2926607 w 17135464"/>
              <a:gd name="connsiteY92" fmla="*/ 16985062 h 17221268"/>
              <a:gd name="connsiteX93" fmla="*/ 2951220 w 17135464"/>
              <a:gd name="connsiteY93" fmla="*/ 17128710 h 17221268"/>
              <a:gd name="connsiteX94" fmla="*/ 2821803 w 17135464"/>
              <a:gd name="connsiteY94" fmla="*/ 17060876 h 17221268"/>
              <a:gd name="connsiteX95" fmla="*/ 2693179 w 17135464"/>
              <a:gd name="connsiteY95" fmla="*/ 17128710 h 17221268"/>
              <a:gd name="connsiteX96" fmla="*/ 2717792 w 17135464"/>
              <a:gd name="connsiteY96" fmla="*/ 16985062 h 17221268"/>
              <a:gd name="connsiteX97" fmla="*/ 2613783 w 17135464"/>
              <a:gd name="connsiteY97" fmla="*/ 16882910 h 17221268"/>
              <a:gd name="connsiteX98" fmla="*/ 2757492 w 17135464"/>
              <a:gd name="connsiteY98" fmla="*/ 16862160 h 17221268"/>
              <a:gd name="connsiteX99" fmla="*/ 11340270 w 17135464"/>
              <a:gd name="connsiteY99" fmla="*/ 16677810 h 17221268"/>
              <a:gd name="connsiteX100" fmla="*/ 11404582 w 17135464"/>
              <a:gd name="connsiteY100" fmla="*/ 16808692 h 17221268"/>
              <a:gd name="connsiteX101" fmla="*/ 11548290 w 17135464"/>
              <a:gd name="connsiteY101" fmla="*/ 16829440 h 17221268"/>
              <a:gd name="connsiteX102" fmla="*/ 11444280 w 17135464"/>
              <a:gd name="connsiteY102" fmla="*/ 16931592 h 17221268"/>
              <a:gd name="connsiteX103" fmla="*/ 11468893 w 17135464"/>
              <a:gd name="connsiteY103" fmla="*/ 17075242 h 17221268"/>
              <a:gd name="connsiteX104" fmla="*/ 11340270 w 17135464"/>
              <a:gd name="connsiteY104" fmla="*/ 17007406 h 17221268"/>
              <a:gd name="connsiteX105" fmla="*/ 11210853 w 17135464"/>
              <a:gd name="connsiteY105" fmla="*/ 17075242 h 17221268"/>
              <a:gd name="connsiteX106" fmla="*/ 11235466 w 17135464"/>
              <a:gd name="connsiteY106" fmla="*/ 16931592 h 17221268"/>
              <a:gd name="connsiteX107" fmla="*/ 11131456 w 17135464"/>
              <a:gd name="connsiteY107" fmla="*/ 16829440 h 17221268"/>
              <a:gd name="connsiteX108" fmla="*/ 11275164 w 17135464"/>
              <a:gd name="connsiteY108" fmla="*/ 16808692 h 17221268"/>
              <a:gd name="connsiteX109" fmla="*/ 17001282 w 17135464"/>
              <a:gd name="connsiteY109" fmla="*/ 16667436 h 17221268"/>
              <a:gd name="connsiteX110" fmla="*/ 17057654 w 17135464"/>
              <a:gd name="connsiteY110" fmla="*/ 16723300 h 17221268"/>
              <a:gd name="connsiteX111" fmla="*/ 17017162 w 17135464"/>
              <a:gd name="connsiteY111" fmla="*/ 16763202 h 17221268"/>
              <a:gd name="connsiteX112" fmla="*/ 16961584 w 17135464"/>
              <a:gd name="connsiteY112" fmla="*/ 16707338 h 17221268"/>
              <a:gd name="connsiteX113" fmla="*/ 17001282 w 17135464"/>
              <a:gd name="connsiteY113" fmla="*/ 16667436 h 17221268"/>
              <a:gd name="connsiteX114" fmla="*/ 16600328 w 17135464"/>
              <a:gd name="connsiteY114" fmla="*/ 16667436 h 17221268"/>
              <a:gd name="connsiteX115" fmla="*/ 16640820 w 17135464"/>
              <a:gd name="connsiteY115" fmla="*/ 16707338 h 17221268"/>
              <a:gd name="connsiteX116" fmla="*/ 16584448 w 17135464"/>
              <a:gd name="connsiteY116" fmla="*/ 16763202 h 17221268"/>
              <a:gd name="connsiteX117" fmla="*/ 16543956 w 17135464"/>
              <a:gd name="connsiteY117" fmla="*/ 16723300 h 17221268"/>
              <a:gd name="connsiteX118" fmla="*/ 16600328 w 17135464"/>
              <a:gd name="connsiteY118" fmla="*/ 16667436 h 17221268"/>
              <a:gd name="connsiteX119" fmla="*/ 5994394 w 17135464"/>
              <a:gd name="connsiteY119" fmla="*/ 16598968 h 17221268"/>
              <a:gd name="connsiteX120" fmla="*/ 6572245 w 17135464"/>
              <a:gd name="connsiteY120" fmla="*/ 16598968 h 17221268"/>
              <a:gd name="connsiteX121" fmla="*/ 6572245 w 17135464"/>
              <a:gd name="connsiteY121" fmla="*/ 16985068 h 17221268"/>
              <a:gd name="connsiteX122" fmla="*/ 6509886 w 17135464"/>
              <a:gd name="connsiteY122" fmla="*/ 16985068 h 17221268"/>
              <a:gd name="connsiteX123" fmla="*/ 6509886 w 17135464"/>
              <a:gd name="connsiteY123" fmla="*/ 17095856 h 17221268"/>
              <a:gd name="connsiteX124" fmla="*/ 6409565 w 17135464"/>
              <a:gd name="connsiteY124" fmla="*/ 16985068 h 17221268"/>
              <a:gd name="connsiteX125" fmla="*/ 5994394 w 17135464"/>
              <a:gd name="connsiteY125" fmla="*/ 16985068 h 17221268"/>
              <a:gd name="connsiteX126" fmla="*/ 5994394 w 17135464"/>
              <a:gd name="connsiteY126" fmla="*/ 16598968 h 17221268"/>
              <a:gd name="connsiteX127" fmla="*/ 16554276 w 17135464"/>
              <a:gd name="connsiteY127" fmla="*/ 16578852 h 17221268"/>
              <a:gd name="connsiteX128" fmla="*/ 16576508 w 17135464"/>
              <a:gd name="connsiteY128" fmla="*/ 16631524 h 17221268"/>
              <a:gd name="connsiteX129" fmla="*/ 16503462 w 17135464"/>
              <a:gd name="connsiteY129" fmla="*/ 16661848 h 17221268"/>
              <a:gd name="connsiteX130" fmla="*/ 16481232 w 17135464"/>
              <a:gd name="connsiteY130" fmla="*/ 16609976 h 17221268"/>
              <a:gd name="connsiteX131" fmla="*/ 17048126 w 17135464"/>
              <a:gd name="connsiteY131" fmla="*/ 16577256 h 17221268"/>
              <a:gd name="connsiteX132" fmla="*/ 17121172 w 17135464"/>
              <a:gd name="connsiteY132" fmla="*/ 16607580 h 17221268"/>
              <a:gd name="connsiteX133" fmla="*/ 17099734 w 17135464"/>
              <a:gd name="connsiteY133" fmla="*/ 16660252 h 17221268"/>
              <a:gd name="connsiteX134" fmla="*/ 17025896 w 17135464"/>
              <a:gd name="connsiteY134" fmla="*/ 16629928 h 17221268"/>
              <a:gd name="connsiteX135" fmla="*/ 17048126 w 17135464"/>
              <a:gd name="connsiteY135" fmla="*/ 16577256 h 17221268"/>
              <a:gd name="connsiteX136" fmla="*/ 5414115 w 17135464"/>
              <a:gd name="connsiteY136" fmla="*/ 16533362 h 17221268"/>
              <a:gd name="connsiteX137" fmla="*/ 5478424 w 17135464"/>
              <a:gd name="connsiteY137" fmla="*/ 16664244 h 17221268"/>
              <a:gd name="connsiteX138" fmla="*/ 5622132 w 17135464"/>
              <a:gd name="connsiteY138" fmla="*/ 16684992 h 17221268"/>
              <a:gd name="connsiteX139" fmla="*/ 5518121 w 17135464"/>
              <a:gd name="connsiteY139" fmla="*/ 16787144 h 17221268"/>
              <a:gd name="connsiteX140" fmla="*/ 5542733 w 17135464"/>
              <a:gd name="connsiteY140" fmla="*/ 16930794 h 17221268"/>
              <a:gd name="connsiteX141" fmla="*/ 5414115 w 17135464"/>
              <a:gd name="connsiteY141" fmla="*/ 16862958 h 17221268"/>
              <a:gd name="connsiteX142" fmla="*/ 5284700 w 17135464"/>
              <a:gd name="connsiteY142" fmla="*/ 16930794 h 17221268"/>
              <a:gd name="connsiteX143" fmla="*/ 5309312 w 17135464"/>
              <a:gd name="connsiteY143" fmla="*/ 16787144 h 17221268"/>
              <a:gd name="connsiteX144" fmla="*/ 5205307 w 17135464"/>
              <a:gd name="connsiteY144" fmla="*/ 16684992 h 17221268"/>
              <a:gd name="connsiteX145" fmla="*/ 5349011 w 17135464"/>
              <a:gd name="connsiteY145" fmla="*/ 16664244 h 17221268"/>
              <a:gd name="connsiteX146" fmla="*/ 7865854 w 17135464"/>
              <a:gd name="connsiteY146" fmla="*/ 16513412 h 17221268"/>
              <a:gd name="connsiteX147" fmla="*/ 7977010 w 17135464"/>
              <a:gd name="connsiteY147" fmla="*/ 16740058 h 17221268"/>
              <a:gd name="connsiteX148" fmla="*/ 8227110 w 17135464"/>
              <a:gd name="connsiteY148" fmla="*/ 16776768 h 17221268"/>
              <a:gd name="connsiteX149" fmla="*/ 8046085 w 17135464"/>
              <a:gd name="connsiteY149" fmla="*/ 16953138 h 17221268"/>
              <a:gd name="connsiteX150" fmla="*/ 8088960 w 17135464"/>
              <a:gd name="connsiteY150" fmla="*/ 17202132 h 17221268"/>
              <a:gd name="connsiteX151" fmla="*/ 7865854 w 17135464"/>
              <a:gd name="connsiteY151" fmla="*/ 17084020 h 17221268"/>
              <a:gd name="connsiteX152" fmla="*/ 7642002 w 17135464"/>
              <a:gd name="connsiteY152" fmla="*/ 17202132 h 17221268"/>
              <a:gd name="connsiteX153" fmla="*/ 7684877 w 17135464"/>
              <a:gd name="connsiteY153" fmla="*/ 16953138 h 17221268"/>
              <a:gd name="connsiteX154" fmla="*/ 7503850 w 17135464"/>
              <a:gd name="connsiteY154" fmla="*/ 16776768 h 17221268"/>
              <a:gd name="connsiteX155" fmla="*/ 7753951 w 17135464"/>
              <a:gd name="connsiteY155" fmla="*/ 16740058 h 17221268"/>
              <a:gd name="connsiteX156" fmla="*/ 12222266 w 17135464"/>
              <a:gd name="connsiteY156" fmla="*/ 16510068 h 17221268"/>
              <a:gd name="connsiteX157" fmla="*/ 12222266 w 17135464"/>
              <a:gd name="connsiteY157" fmla="*/ 16699776 h 17221268"/>
              <a:gd name="connsiteX158" fmla="*/ 12039588 w 17135464"/>
              <a:gd name="connsiteY158" fmla="*/ 16699888 h 17221268"/>
              <a:gd name="connsiteX159" fmla="*/ 12039588 w 17135464"/>
              <a:gd name="connsiteY159" fmla="*/ 16803024 h 17221268"/>
              <a:gd name="connsiteX160" fmla="*/ 12222266 w 17135464"/>
              <a:gd name="connsiteY160" fmla="*/ 16803024 h 17221268"/>
              <a:gd name="connsiteX161" fmla="*/ 12222266 w 17135464"/>
              <a:gd name="connsiteY161" fmla="*/ 16994256 h 17221268"/>
              <a:gd name="connsiteX162" fmla="*/ 12328779 w 17135464"/>
              <a:gd name="connsiteY162" fmla="*/ 16994256 h 17221268"/>
              <a:gd name="connsiteX163" fmla="*/ 12328779 w 17135464"/>
              <a:gd name="connsiteY163" fmla="*/ 16802912 h 17221268"/>
              <a:gd name="connsiteX164" fmla="*/ 12490438 w 17135464"/>
              <a:gd name="connsiteY164" fmla="*/ 16802912 h 17221268"/>
              <a:gd name="connsiteX165" fmla="*/ 12490438 w 17135464"/>
              <a:gd name="connsiteY165" fmla="*/ 16699888 h 17221268"/>
              <a:gd name="connsiteX166" fmla="*/ 12328779 w 17135464"/>
              <a:gd name="connsiteY166" fmla="*/ 16699888 h 17221268"/>
              <a:gd name="connsiteX167" fmla="*/ 12328779 w 17135464"/>
              <a:gd name="connsiteY167" fmla="*/ 16510068 h 17221268"/>
              <a:gd name="connsiteX168" fmla="*/ 17056066 w 17135464"/>
              <a:gd name="connsiteY168" fmla="*/ 16478296 h 17221268"/>
              <a:gd name="connsiteX169" fmla="*/ 17135464 w 17135464"/>
              <a:gd name="connsiteY169" fmla="*/ 16478296 h 17221268"/>
              <a:gd name="connsiteX170" fmla="*/ 17135464 w 17135464"/>
              <a:gd name="connsiteY170" fmla="*/ 16534958 h 17221268"/>
              <a:gd name="connsiteX171" fmla="*/ 17056066 w 17135464"/>
              <a:gd name="connsiteY171" fmla="*/ 16534958 h 17221268"/>
              <a:gd name="connsiteX172" fmla="*/ 17056066 w 17135464"/>
              <a:gd name="connsiteY172" fmla="*/ 16478296 h 17221268"/>
              <a:gd name="connsiteX173" fmla="*/ 16466146 w 17135464"/>
              <a:gd name="connsiteY173" fmla="*/ 16478296 h 17221268"/>
              <a:gd name="connsiteX174" fmla="*/ 16545544 w 17135464"/>
              <a:gd name="connsiteY174" fmla="*/ 16478296 h 17221268"/>
              <a:gd name="connsiteX175" fmla="*/ 16545544 w 17135464"/>
              <a:gd name="connsiteY175" fmla="*/ 16534958 h 17221268"/>
              <a:gd name="connsiteX176" fmla="*/ 16466146 w 17135464"/>
              <a:gd name="connsiteY176" fmla="*/ 16534958 h 17221268"/>
              <a:gd name="connsiteX177" fmla="*/ 2165189 w 17135464"/>
              <a:gd name="connsiteY177" fmla="*/ 16447970 h 17221268"/>
              <a:gd name="connsiteX178" fmla="*/ 2179481 w 17135464"/>
              <a:gd name="connsiteY178" fmla="*/ 16452760 h 17221268"/>
              <a:gd name="connsiteX179" fmla="*/ 2190595 w 17135464"/>
              <a:gd name="connsiteY179" fmla="*/ 16478296 h 17221268"/>
              <a:gd name="connsiteX180" fmla="*/ 2085793 w 17135464"/>
              <a:gd name="connsiteY180" fmla="*/ 17107164 h 17221268"/>
              <a:gd name="connsiteX181" fmla="*/ 2073089 w 17135464"/>
              <a:gd name="connsiteY181" fmla="*/ 17125518 h 17221268"/>
              <a:gd name="connsiteX182" fmla="*/ 2060385 w 17135464"/>
              <a:gd name="connsiteY182" fmla="*/ 17128710 h 17221268"/>
              <a:gd name="connsiteX183" fmla="*/ 2050064 w 17135464"/>
              <a:gd name="connsiteY183" fmla="*/ 17127114 h 17221268"/>
              <a:gd name="connsiteX184" fmla="*/ 1865068 w 17135464"/>
              <a:gd name="connsiteY184" fmla="*/ 17051300 h 17221268"/>
              <a:gd name="connsiteX185" fmla="*/ 1765823 w 17135464"/>
              <a:gd name="connsiteY185" fmla="*/ 17171806 h 17221268"/>
              <a:gd name="connsiteX186" fmla="*/ 1745972 w 17135464"/>
              <a:gd name="connsiteY186" fmla="*/ 17181382 h 17221268"/>
              <a:gd name="connsiteX187" fmla="*/ 1736445 w 17135464"/>
              <a:gd name="connsiteY187" fmla="*/ 17179786 h 17221268"/>
              <a:gd name="connsiteX188" fmla="*/ 1724535 w 17135464"/>
              <a:gd name="connsiteY188" fmla="*/ 17170210 h 17221268"/>
              <a:gd name="connsiteX189" fmla="*/ 1719771 w 17135464"/>
              <a:gd name="connsiteY189" fmla="*/ 17155046 h 17221268"/>
              <a:gd name="connsiteX190" fmla="*/ 1719771 w 17135464"/>
              <a:gd name="connsiteY190" fmla="*/ 17012194 h 17221268"/>
              <a:gd name="connsiteX191" fmla="*/ 2073089 w 17135464"/>
              <a:gd name="connsiteY191" fmla="*/ 16578852 h 17221268"/>
              <a:gd name="connsiteX192" fmla="*/ 1635611 w 17135464"/>
              <a:gd name="connsiteY192" fmla="*/ 16957130 h 17221268"/>
              <a:gd name="connsiteX193" fmla="*/ 1474429 w 17135464"/>
              <a:gd name="connsiteY193" fmla="*/ 16890890 h 17221268"/>
              <a:gd name="connsiteX194" fmla="*/ 1457756 w 17135464"/>
              <a:gd name="connsiteY194" fmla="*/ 16868546 h 17221268"/>
              <a:gd name="connsiteX195" fmla="*/ 1470459 w 17135464"/>
              <a:gd name="connsiteY195" fmla="*/ 16844604 h 17221268"/>
              <a:gd name="connsiteX196" fmla="*/ 2151691 w 17135464"/>
              <a:gd name="connsiteY196" fmla="*/ 16451960 h 17221268"/>
              <a:gd name="connsiteX197" fmla="*/ 2165189 w 17135464"/>
              <a:gd name="connsiteY197" fmla="*/ 16447970 h 17221268"/>
              <a:gd name="connsiteX198" fmla="*/ 492115 w 17135464"/>
              <a:gd name="connsiteY198" fmla="*/ 16421168 h 17221268"/>
              <a:gd name="connsiteX199" fmla="*/ 342891 w 17135464"/>
              <a:gd name="connsiteY199" fmla="*/ 16570392 h 17221268"/>
              <a:gd name="connsiteX200" fmla="*/ 492115 w 17135464"/>
              <a:gd name="connsiteY200" fmla="*/ 16719618 h 17221268"/>
              <a:gd name="connsiteX201" fmla="*/ 641340 w 17135464"/>
              <a:gd name="connsiteY201" fmla="*/ 16570392 h 17221268"/>
              <a:gd name="connsiteX202" fmla="*/ 492115 w 17135464"/>
              <a:gd name="connsiteY202" fmla="*/ 16421168 h 17221268"/>
              <a:gd name="connsiteX203" fmla="*/ 12742126 w 17135464"/>
              <a:gd name="connsiteY203" fmla="*/ 16383068 h 17221268"/>
              <a:gd name="connsiteX204" fmla="*/ 12730142 w 17135464"/>
              <a:gd name="connsiteY204" fmla="*/ 16411994 h 17221268"/>
              <a:gd name="connsiteX205" fmla="*/ 12691230 w 17135464"/>
              <a:gd name="connsiteY205" fmla="*/ 16463794 h 17221268"/>
              <a:gd name="connsiteX206" fmla="*/ 12613490 w 17135464"/>
              <a:gd name="connsiteY206" fmla="*/ 16501614 h 17221268"/>
              <a:gd name="connsiteX207" fmla="*/ 12517237 w 17135464"/>
              <a:gd name="connsiteY207" fmla="*/ 16510610 h 17221268"/>
              <a:gd name="connsiteX208" fmla="*/ 12496788 w 17135464"/>
              <a:gd name="connsiteY208" fmla="*/ 16607252 h 17221268"/>
              <a:gd name="connsiteX209" fmla="*/ 12666843 w 17135464"/>
              <a:gd name="connsiteY209" fmla="*/ 16607252 h 17221268"/>
              <a:gd name="connsiteX210" fmla="*/ 12561131 w 17135464"/>
              <a:gd name="connsiteY210" fmla="*/ 17105380 h 17221268"/>
              <a:gd name="connsiteX211" fmla="*/ 12706748 w 17135464"/>
              <a:gd name="connsiteY211" fmla="*/ 17105380 h 17221268"/>
              <a:gd name="connsiteX212" fmla="*/ 12860326 w 17135464"/>
              <a:gd name="connsiteY212" fmla="*/ 16383068 h 17221268"/>
              <a:gd name="connsiteX213" fmla="*/ 14250173 w 17135464"/>
              <a:gd name="connsiteY213" fmla="*/ 16357790 h 17221268"/>
              <a:gd name="connsiteX214" fmla="*/ 14400233 w 17135464"/>
              <a:gd name="connsiteY214" fmla="*/ 16420040 h 17221268"/>
              <a:gd name="connsiteX215" fmla="*/ 14462163 w 17135464"/>
              <a:gd name="connsiteY215" fmla="*/ 16570872 h 17221268"/>
              <a:gd name="connsiteX216" fmla="*/ 14400233 w 17135464"/>
              <a:gd name="connsiteY216" fmla="*/ 16720904 h 17221268"/>
              <a:gd name="connsiteX217" fmla="*/ 14250173 w 17135464"/>
              <a:gd name="connsiteY217" fmla="*/ 16783154 h 17221268"/>
              <a:gd name="connsiteX218" fmla="*/ 14099319 w 17135464"/>
              <a:gd name="connsiteY218" fmla="*/ 16720904 h 17221268"/>
              <a:gd name="connsiteX219" fmla="*/ 14037389 w 17135464"/>
              <a:gd name="connsiteY219" fmla="*/ 16570872 h 17221268"/>
              <a:gd name="connsiteX220" fmla="*/ 14099319 w 17135464"/>
              <a:gd name="connsiteY220" fmla="*/ 16420040 h 17221268"/>
              <a:gd name="connsiteX221" fmla="*/ 14250173 w 17135464"/>
              <a:gd name="connsiteY221" fmla="*/ 16357790 h 17221268"/>
              <a:gd name="connsiteX222" fmla="*/ 16501874 w 17135464"/>
              <a:gd name="connsiteY222" fmla="*/ 16353800 h 17221268"/>
              <a:gd name="connsiteX223" fmla="*/ 16575714 w 17135464"/>
              <a:gd name="connsiteY223" fmla="*/ 16383328 h 17221268"/>
              <a:gd name="connsiteX224" fmla="*/ 16554276 w 17135464"/>
              <a:gd name="connsiteY224" fmla="*/ 16436000 h 17221268"/>
              <a:gd name="connsiteX225" fmla="*/ 16480436 w 17135464"/>
              <a:gd name="connsiteY225" fmla="*/ 16406472 h 17221268"/>
              <a:gd name="connsiteX226" fmla="*/ 17098940 w 17135464"/>
              <a:gd name="connsiteY226" fmla="*/ 16351406 h 17221268"/>
              <a:gd name="connsiteX227" fmla="*/ 17120378 w 17135464"/>
              <a:gd name="connsiteY227" fmla="*/ 16404076 h 17221268"/>
              <a:gd name="connsiteX228" fmla="*/ 17047332 w 17135464"/>
              <a:gd name="connsiteY228" fmla="*/ 16434404 h 17221268"/>
              <a:gd name="connsiteX229" fmla="*/ 17025102 w 17135464"/>
              <a:gd name="connsiteY229" fmla="*/ 16381732 h 17221268"/>
              <a:gd name="connsiteX230" fmla="*/ 3695852 w 17135464"/>
              <a:gd name="connsiteY230" fmla="*/ 16319568 h 17221268"/>
              <a:gd name="connsiteX231" fmla="*/ 4497217 w 17135464"/>
              <a:gd name="connsiteY231" fmla="*/ 16319568 h 17221268"/>
              <a:gd name="connsiteX232" fmla="*/ 4586278 w 17135464"/>
              <a:gd name="connsiteY232" fmla="*/ 16408644 h 17221268"/>
              <a:gd name="connsiteX233" fmla="*/ 3962943 w 17135464"/>
              <a:gd name="connsiteY233" fmla="*/ 16408644 h 17221268"/>
              <a:gd name="connsiteX234" fmla="*/ 3962943 w 17135464"/>
              <a:gd name="connsiteY234" fmla="*/ 16497720 h 17221268"/>
              <a:gd name="connsiteX235" fmla="*/ 4586278 w 17135464"/>
              <a:gd name="connsiteY235" fmla="*/ 16497720 h 17221268"/>
              <a:gd name="connsiteX236" fmla="*/ 4586278 w 17135464"/>
              <a:gd name="connsiteY236" fmla="*/ 17032180 h 17221268"/>
              <a:gd name="connsiteX237" fmla="*/ 4497217 w 17135464"/>
              <a:gd name="connsiteY237" fmla="*/ 17121256 h 17221268"/>
              <a:gd name="connsiteX238" fmla="*/ 3695852 w 17135464"/>
              <a:gd name="connsiteY238" fmla="*/ 17121256 h 17221268"/>
              <a:gd name="connsiteX239" fmla="*/ 3606790 w 17135464"/>
              <a:gd name="connsiteY239" fmla="*/ 17032180 h 17221268"/>
              <a:gd name="connsiteX240" fmla="*/ 3606790 w 17135464"/>
              <a:gd name="connsiteY240" fmla="*/ 16408644 h 17221268"/>
              <a:gd name="connsiteX241" fmla="*/ 3695852 w 17135464"/>
              <a:gd name="connsiteY241" fmla="*/ 16319568 h 17221268"/>
              <a:gd name="connsiteX242" fmla="*/ 16801202 w 17135464"/>
              <a:gd name="connsiteY242" fmla="*/ 16283572 h 17221268"/>
              <a:gd name="connsiteX243" fmla="*/ 17024308 w 17135464"/>
              <a:gd name="connsiteY243" fmla="*/ 16507026 h 17221268"/>
              <a:gd name="connsiteX244" fmla="*/ 16801202 w 17135464"/>
              <a:gd name="connsiteY244" fmla="*/ 16729684 h 17221268"/>
              <a:gd name="connsiteX245" fmla="*/ 16578096 w 17135464"/>
              <a:gd name="connsiteY245" fmla="*/ 16507026 h 17221268"/>
              <a:gd name="connsiteX246" fmla="*/ 16801202 w 17135464"/>
              <a:gd name="connsiteY246" fmla="*/ 16283572 h 17221268"/>
              <a:gd name="connsiteX247" fmla="*/ 11872901 w 17135464"/>
              <a:gd name="connsiteY247" fmla="*/ 16281468 h 17221268"/>
              <a:gd name="connsiteX248" fmla="*/ 13055588 w 17135464"/>
              <a:gd name="connsiteY248" fmla="*/ 16281468 h 17221268"/>
              <a:gd name="connsiteX249" fmla="*/ 13055588 w 17135464"/>
              <a:gd name="connsiteY249" fmla="*/ 17167578 h 17221268"/>
              <a:gd name="connsiteX250" fmla="*/ 13001820 w 17135464"/>
              <a:gd name="connsiteY250" fmla="*/ 17221268 h 17221268"/>
              <a:gd name="connsiteX251" fmla="*/ 11926669 w 17135464"/>
              <a:gd name="connsiteY251" fmla="*/ 17221268 h 17221268"/>
              <a:gd name="connsiteX252" fmla="*/ 11872901 w 17135464"/>
              <a:gd name="connsiteY252" fmla="*/ 17167578 h 17221268"/>
              <a:gd name="connsiteX253" fmla="*/ 11872901 w 17135464"/>
              <a:gd name="connsiteY253" fmla="*/ 16281468 h 17221268"/>
              <a:gd name="connsiteX254" fmla="*/ 4987879 w 17135464"/>
              <a:gd name="connsiteY254" fmla="*/ 16260640 h 17221268"/>
              <a:gd name="connsiteX255" fmla="*/ 5031426 w 17135464"/>
              <a:gd name="connsiteY255" fmla="*/ 16309908 h 17221268"/>
              <a:gd name="connsiteX256" fmla="*/ 5031426 w 17135464"/>
              <a:gd name="connsiteY256" fmla="*/ 17111952 h 17221268"/>
              <a:gd name="connsiteX257" fmla="*/ 4959970 w 17135464"/>
              <a:gd name="connsiteY257" fmla="*/ 17147066 h 17221268"/>
              <a:gd name="connsiteX258" fmla="*/ 4746391 w 17135464"/>
              <a:gd name="connsiteY258" fmla="*/ 16986658 h 17221268"/>
              <a:gd name="connsiteX259" fmla="*/ 4674931 w 17135464"/>
              <a:gd name="connsiteY259" fmla="*/ 16844604 h 17221268"/>
              <a:gd name="connsiteX260" fmla="*/ 4674931 w 17135464"/>
              <a:gd name="connsiteY260" fmla="*/ 16577256 h 17221268"/>
              <a:gd name="connsiteX261" fmla="*/ 4746391 w 17135464"/>
              <a:gd name="connsiteY261" fmla="*/ 16434404 h 17221268"/>
              <a:gd name="connsiteX262" fmla="*/ 4959970 w 17135464"/>
              <a:gd name="connsiteY262" fmla="*/ 16273996 h 17221268"/>
              <a:gd name="connsiteX263" fmla="*/ 4987879 w 17135464"/>
              <a:gd name="connsiteY263" fmla="*/ 16260640 h 17221268"/>
              <a:gd name="connsiteX264" fmla="*/ 17017162 w 17135464"/>
              <a:gd name="connsiteY264" fmla="*/ 16250052 h 17221268"/>
              <a:gd name="connsiteX265" fmla="*/ 17057654 w 17135464"/>
              <a:gd name="connsiteY265" fmla="*/ 16289956 h 17221268"/>
              <a:gd name="connsiteX266" fmla="*/ 17001282 w 17135464"/>
              <a:gd name="connsiteY266" fmla="*/ 16346618 h 17221268"/>
              <a:gd name="connsiteX267" fmla="*/ 16961584 w 17135464"/>
              <a:gd name="connsiteY267" fmla="*/ 16305916 h 17221268"/>
              <a:gd name="connsiteX268" fmla="*/ 16584448 w 17135464"/>
              <a:gd name="connsiteY268" fmla="*/ 16250052 h 17221268"/>
              <a:gd name="connsiteX269" fmla="*/ 16640820 w 17135464"/>
              <a:gd name="connsiteY269" fmla="*/ 16305916 h 17221268"/>
              <a:gd name="connsiteX270" fmla="*/ 16600328 w 17135464"/>
              <a:gd name="connsiteY270" fmla="*/ 16346618 h 17221268"/>
              <a:gd name="connsiteX271" fmla="*/ 16543956 w 17135464"/>
              <a:gd name="connsiteY271" fmla="*/ 16289956 h 17221268"/>
              <a:gd name="connsiteX272" fmla="*/ 8850377 w 17135464"/>
              <a:gd name="connsiteY272" fmla="*/ 16245264 h 17221268"/>
              <a:gd name="connsiteX273" fmla="*/ 9015523 w 17135464"/>
              <a:gd name="connsiteY273" fmla="*/ 16245264 h 17221268"/>
              <a:gd name="connsiteX274" fmla="*/ 9264036 w 17135464"/>
              <a:gd name="connsiteY274" fmla="*/ 16494258 h 17221268"/>
              <a:gd name="connsiteX275" fmla="*/ 9264036 w 17135464"/>
              <a:gd name="connsiteY275" fmla="*/ 16696164 h 17221268"/>
              <a:gd name="connsiteX276" fmla="*/ 9262448 w 17135464"/>
              <a:gd name="connsiteY276" fmla="*/ 16696164 h 17221268"/>
              <a:gd name="connsiteX277" fmla="*/ 9249745 w 17135464"/>
              <a:gd name="connsiteY277" fmla="*/ 16702550 h 17221268"/>
              <a:gd name="connsiteX278" fmla="*/ 8954388 w 17135464"/>
              <a:gd name="connsiteY278" fmla="*/ 16758414 h 17221268"/>
              <a:gd name="connsiteX279" fmla="*/ 8616156 w 17135464"/>
              <a:gd name="connsiteY279" fmla="*/ 16703348 h 17221268"/>
              <a:gd name="connsiteX280" fmla="*/ 8601864 w 17135464"/>
              <a:gd name="connsiteY280" fmla="*/ 16699358 h 17221268"/>
              <a:gd name="connsiteX281" fmla="*/ 8601864 w 17135464"/>
              <a:gd name="connsiteY281" fmla="*/ 16696164 h 17221268"/>
              <a:gd name="connsiteX282" fmla="*/ 8601864 w 17135464"/>
              <a:gd name="connsiteY282" fmla="*/ 16494258 h 17221268"/>
              <a:gd name="connsiteX283" fmla="*/ 8850377 w 17135464"/>
              <a:gd name="connsiteY283" fmla="*/ 16245264 h 17221268"/>
              <a:gd name="connsiteX284" fmla="*/ 7202936 w 17135464"/>
              <a:gd name="connsiteY284" fmla="*/ 16232496 h 17221268"/>
              <a:gd name="connsiteX285" fmla="*/ 7268040 w 17135464"/>
              <a:gd name="connsiteY285" fmla="*/ 16363376 h 17221268"/>
              <a:gd name="connsiteX286" fmla="*/ 7411750 w 17135464"/>
              <a:gd name="connsiteY286" fmla="*/ 16384126 h 17221268"/>
              <a:gd name="connsiteX287" fmla="*/ 7307741 w 17135464"/>
              <a:gd name="connsiteY287" fmla="*/ 16486276 h 17221268"/>
              <a:gd name="connsiteX288" fmla="*/ 7332355 w 17135464"/>
              <a:gd name="connsiteY288" fmla="*/ 16629928 h 17221268"/>
              <a:gd name="connsiteX289" fmla="*/ 7202936 w 17135464"/>
              <a:gd name="connsiteY289" fmla="*/ 16562092 h 17221268"/>
              <a:gd name="connsiteX290" fmla="*/ 7074313 w 17135464"/>
              <a:gd name="connsiteY290" fmla="*/ 16629928 h 17221268"/>
              <a:gd name="connsiteX291" fmla="*/ 7098927 w 17135464"/>
              <a:gd name="connsiteY291" fmla="*/ 16486276 h 17221268"/>
              <a:gd name="connsiteX292" fmla="*/ 6994917 w 17135464"/>
              <a:gd name="connsiteY292" fmla="*/ 16384126 h 17221268"/>
              <a:gd name="connsiteX293" fmla="*/ 7138626 w 17135464"/>
              <a:gd name="connsiteY293" fmla="*/ 16363376 h 17221268"/>
              <a:gd name="connsiteX294" fmla="*/ 16697984 w 17135464"/>
              <a:gd name="connsiteY294" fmla="*/ 16187007 h 17221268"/>
              <a:gd name="connsiteX295" fmla="*/ 16728156 w 17135464"/>
              <a:gd name="connsiteY295" fmla="*/ 16260428 h 17221268"/>
              <a:gd name="connsiteX296" fmla="*/ 16676548 w 17135464"/>
              <a:gd name="connsiteY296" fmla="*/ 16281976 h 17221268"/>
              <a:gd name="connsiteX297" fmla="*/ 16645584 w 17135464"/>
              <a:gd name="connsiteY297" fmla="*/ 16209352 h 17221268"/>
              <a:gd name="connsiteX298" fmla="*/ 16901242 w 17135464"/>
              <a:gd name="connsiteY298" fmla="*/ 16186209 h 17221268"/>
              <a:gd name="connsiteX299" fmla="*/ 16953644 w 17135464"/>
              <a:gd name="connsiteY299" fmla="*/ 16207756 h 17221268"/>
              <a:gd name="connsiteX300" fmla="*/ 16924266 w 17135464"/>
              <a:gd name="connsiteY300" fmla="*/ 16281176 h 17221268"/>
              <a:gd name="connsiteX301" fmla="*/ 16871070 w 17135464"/>
              <a:gd name="connsiteY301" fmla="*/ 16259630 h 17221268"/>
              <a:gd name="connsiteX302" fmla="*/ 16772618 w 17135464"/>
              <a:gd name="connsiteY302" fmla="*/ 16171844 h 17221268"/>
              <a:gd name="connsiteX303" fmla="*/ 16828990 w 17135464"/>
              <a:gd name="connsiteY303" fmla="*/ 16171844 h 17221268"/>
              <a:gd name="connsiteX304" fmla="*/ 16828990 w 17135464"/>
              <a:gd name="connsiteY304" fmla="*/ 16251648 h 17221268"/>
              <a:gd name="connsiteX305" fmla="*/ 16772618 w 17135464"/>
              <a:gd name="connsiteY305" fmla="*/ 16251648 h 17221268"/>
              <a:gd name="connsiteX306" fmla="*/ 16772618 w 17135464"/>
              <a:gd name="connsiteY306" fmla="*/ 16171844 h 17221268"/>
              <a:gd name="connsiteX307" fmla="*/ 12781327 w 17135464"/>
              <a:gd name="connsiteY307" fmla="*/ 16131941 h 17221268"/>
              <a:gd name="connsiteX308" fmla="*/ 12998081 w 17135464"/>
              <a:gd name="connsiteY308" fmla="*/ 16131941 h 17221268"/>
              <a:gd name="connsiteX309" fmla="*/ 13052071 w 17135464"/>
              <a:gd name="connsiteY309" fmla="*/ 16185411 h 17221268"/>
              <a:gd name="connsiteX310" fmla="*/ 13052071 w 17135464"/>
              <a:gd name="connsiteY310" fmla="*/ 16245264 h 17221268"/>
              <a:gd name="connsiteX311" fmla="*/ 12781327 w 17135464"/>
              <a:gd name="connsiteY311" fmla="*/ 16245264 h 17221268"/>
              <a:gd name="connsiteX312" fmla="*/ 12478030 w 17135464"/>
              <a:gd name="connsiteY312" fmla="*/ 16131941 h 17221268"/>
              <a:gd name="connsiteX313" fmla="*/ 12747186 w 17135464"/>
              <a:gd name="connsiteY313" fmla="*/ 16131941 h 17221268"/>
              <a:gd name="connsiteX314" fmla="*/ 12747186 w 17135464"/>
              <a:gd name="connsiteY314" fmla="*/ 16245264 h 17221268"/>
              <a:gd name="connsiteX315" fmla="*/ 12478030 w 17135464"/>
              <a:gd name="connsiteY315" fmla="*/ 16245264 h 17221268"/>
              <a:gd name="connsiteX316" fmla="*/ 12174733 w 17135464"/>
              <a:gd name="connsiteY316" fmla="*/ 16131941 h 17221268"/>
              <a:gd name="connsiteX317" fmla="*/ 12444683 w 17135464"/>
              <a:gd name="connsiteY317" fmla="*/ 16131941 h 17221268"/>
              <a:gd name="connsiteX318" fmla="*/ 12444683 w 17135464"/>
              <a:gd name="connsiteY318" fmla="*/ 16245264 h 17221268"/>
              <a:gd name="connsiteX319" fmla="*/ 12174733 w 17135464"/>
              <a:gd name="connsiteY319" fmla="*/ 16245264 h 17221268"/>
              <a:gd name="connsiteX320" fmla="*/ 12174733 w 17135464"/>
              <a:gd name="connsiteY320" fmla="*/ 16131941 h 17221268"/>
              <a:gd name="connsiteX321" fmla="*/ 11923838 w 17135464"/>
              <a:gd name="connsiteY321" fmla="*/ 16131941 h 17221268"/>
              <a:gd name="connsiteX322" fmla="*/ 12141386 w 17135464"/>
              <a:gd name="connsiteY322" fmla="*/ 16131941 h 17221268"/>
              <a:gd name="connsiteX323" fmla="*/ 12141386 w 17135464"/>
              <a:gd name="connsiteY323" fmla="*/ 16245264 h 17221268"/>
              <a:gd name="connsiteX324" fmla="*/ 11869848 w 17135464"/>
              <a:gd name="connsiteY324" fmla="*/ 16245264 h 17221268"/>
              <a:gd name="connsiteX325" fmla="*/ 11869848 w 17135464"/>
              <a:gd name="connsiteY325" fmla="*/ 16185411 h 17221268"/>
              <a:gd name="connsiteX326" fmla="*/ 11923838 w 17135464"/>
              <a:gd name="connsiteY326" fmla="*/ 16131941 h 17221268"/>
              <a:gd name="connsiteX327" fmla="*/ 483385 w 17135464"/>
              <a:gd name="connsiteY327" fmla="*/ 16116368 h 17221268"/>
              <a:gd name="connsiteX328" fmla="*/ 581343 w 17135464"/>
              <a:gd name="connsiteY328" fmla="*/ 16127031 h 17221268"/>
              <a:gd name="connsiteX329" fmla="*/ 606280 w 17135464"/>
              <a:gd name="connsiteY329" fmla="*/ 16155492 h 17221268"/>
              <a:gd name="connsiteX330" fmla="*/ 616961 w 17135464"/>
              <a:gd name="connsiteY330" fmla="*/ 16230173 h 17221268"/>
              <a:gd name="connsiteX331" fmla="*/ 633004 w 17135464"/>
              <a:gd name="connsiteY331" fmla="*/ 16237267 h 17221268"/>
              <a:gd name="connsiteX332" fmla="*/ 693600 w 17135464"/>
              <a:gd name="connsiteY332" fmla="*/ 16191048 h 17221268"/>
              <a:gd name="connsiteX333" fmla="*/ 732750 w 17135464"/>
              <a:gd name="connsiteY333" fmla="*/ 16189264 h 17221268"/>
              <a:gd name="connsiteX334" fmla="*/ 807602 w 17135464"/>
              <a:gd name="connsiteY334" fmla="*/ 16251498 h 17221268"/>
              <a:gd name="connsiteX335" fmla="*/ 869943 w 17135464"/>
              <a:gd name="connsiteY335" fmla="*/ 16326178 h 17221268"/>
              <a:gd name="connsiteX336" fmla="*/ 868156 w 17135464"/>
              <a:gd name="connsiteY336" fmla="*/ 16365302 h 17221268"/>
              <a:gd name="connsiteX337" fmla="*/ 821815 w 17135464"/>
              <a:gd name="connsiteY337" fmla="*/ 16425794 h 17221268"/>
              <a:gd name="connsiteX338" fmla="*/ 828964 w 17135464"/>
              <a:gd name="connsiteY338" fmla="*/ 16441768 h 17221268"/>
              <a:gd name="connsiteX339" fmla="*/ 903774 w 17135464"/>
              <a:gd name="connsiteY339" fmla="*/ 16452472 h 17221268"/>
              <a:gd name="connsiteX340" fmla="*/ 932285 w 17135464"/>
              <a:gd name="connsiteY340" fmla="*/ 16477324 h 17221268"/>
              <a:gd name="connsiteX341" fmla="*/ 942966 w 17135464"/>
              <a:gd name="connsiteY341" fmla="*/ 16575156 h 17221268"/>
              <a:gd name="connsiteX342" fmla="*/ 932285 w 17135464"/>
              <a:gd name="connsiteY342" fmla="*/ 16672946 h 17221268"/>
              <a:gd name="connsiteX343" fmla="*/ 903774 w 17135464"/>
              <a:gd name="connsiteY343" fmla="*/ 16697838 h 17221268"/>
              <a:gd name="connsiteX344" fmla="*/ 828964 w 17135464"/>
              <a:gd name="connsiteY344" fmla="*/ 16708502 h 17221268"/>
              <a:gd name="connsiteX345" fmla="*/ 821815 w 17135464"/>
              <a:gd name="connsiteY345" fmla="*/ 16724516 h 17221268"/>
              <a:gd name="connsiteX346" fmla="*/ 868156 w 17135464"/>
              <a:gd name="connsiteY346" fmla="*/ 16785008 h 17221268"/>
              <a:gd name="connsiteX347" fmla="*/ 869943 w 17135464"/>
              <a:gd name="connsiteY347" fmla="*/ 16824090 h 17221268"/>
              <a:gd name="connsiteX348" fmla="*/ 807602 w 17135464"/>
              <a:gd name="connsiteY348" fmla="*/ 16898814 h 17221268"/>
              <a:gd name="connsiteX349" fmla="*/ 732750 w 17135464"/>
              <a:gd name="connsiteY349" fmla="*/ 16961046 h 17221268"/>
              <a:gd name="connsiteX350" fmla="*/ 693600 w 17135464"/>
              <a:gd name="connsiteY350" fmla="*/ 16959262 h 17221268"/>
              <a:gd name="connsiteX351" fmla="*/ 633004 w 17135464"/>
              <a:gd name="connsiteY351" fmla="*/ 16913002 h 17221268"/>
              <a:gd name="connsiteX352" fmla="*/ 616961 w 17135464"/>
              <a:gd name="connsiteY352" fmla="*/ 16920138 h 17221268"/>
              <a:gd name="connsiteX353" fmla="*/ 606280 w 17135464"/>
              <a:gd name="connsiteY353" fmla="*/ 16994818 h 17221268"/>
              <a:gd name="connsiteX354" fmla="*/ 581343 w 17135464"/>
              <a:gd name="connsiteY354" fmla="*/ 17023280 h 17221268"/>
              <a:gd name="connsiteX355" fmla="*/ 483385 w 17135464"/>
              <a:gd name="connsiteY355" fmla="*/ 17033944 h 17221268"/>
              <a:gd name="connsiteX356" fmla="*/ 385426 w 17135464"/>
              <a:gd name="connsiteY356" fmla="*/ 17023280 h 17221268"/>
              <a:gd name="connsiteX357" fmla="*/ 360489 w 17135464"/>
              <a:gd name="connsiteY357" fmla="*/ 16994818 h 17221268"/>
              <a:gd name="connsiteX358" fmla="*/ 351553 w 17135464"/>
              <a:gd name="connsiteY358" fmla="*/ 16920138 h 17221268"/>
              <a:gd name="connsiteX359" fmla="*/ 333766 w 17135464"/>
              <a:gd name="connsiteY359" fmla="*/ 16913002 h 17221268"/>
              <a:gd name="connsiteX360" fmla="*/ 273169 w 17135464"/>
              <a:gd name="connsiteY360" fmla="*/ 16959262 h 17221268"/>
              <a:gd name="connsiteX361" fmla="*/ 233977 w 17135464"/>
              <a:gd name="connsiteY361" fmla="*/ 16961046 h 17221268"/>
              <a:gd name="connsiteX362" fmla="*/ 159167 w 17135464"/>
              <a:gd name="connsiteY362" fmla="*/ 16898814 h 17221268"/>
              <a:gd name="connsiteX363" fmla="*/ 96826 w 17135464"/>
              <a:gd name="connsiteY363" fmla="*/ 16824090 h 17221268"/>
              <a:gd name="connsiteX364" fmla="*/ 98613 w 17135464"/>
              <a:gd name="connsiteY364" fmla="*/ 16785008 h 17221268"/>
              <a:gd name="connsiteX365" fmla="*/ 144912 w 17135464"/>
              <a:gd name="connsiteY365" fmla="*/ 16724516 h 17221268"/>
              <a:gd name="connsiteX366" fmla="*/ 137805 w 17135464"/>
              <a:gd name="connsiteY366" fmla="*/ 16708502 h 17221268"/>
              <a:gd name="connsiteX367" fmla="*/ 62996 w 17135464"/>
              <a:gd name="connsiteY367" fmla="*/ 16697838 h 17221268"/>
              <a:gd name="connsiteX368" fmla="*/ 34485 w 17135464"/>
              <a:gd name="connsiteY368" fmla="*/ 16672946 h 17221268"/>
              <a:gd name="connsiteX369" fmla="*/ 23804 w 17135464"/>
              <a:gd name="connsiteY369" fmla="*/ 16575156 h 17221268"/>
              <a:gd name="connsiteX370" fmla="*/ 34485 w 17135464"/>
              <a:gd name="connsiteY370" fmla="*/ 16477324 h 17221268"/>
              <a:gd name="connsiteX371" fmla="*/ 62996 w 17135464"/>
              <a:gd name="connsiteY371" fmla="*/ 16452472 h 17221268"/>
              <a:gd name="connsiteX372" fmla="*/ 137805 w 17135464"/>
              <a:gd name="connsiteY372" fmla="*/ 16443552 h 17221268"/>
              <a:gd name="connsiteX373" fmla="*/ 144912 w 17135464"/>
              <a:gd name="connsiteY373" fmla="*/ 16425794 h 17221268"/>
              <a:gd name="connsiteX374" fmla="*/ 98613 w 17135464"/>
              <a:gd name="connsiteY374" fmla="*/ 16365302 h 17221268"/>
              <a:gd name="connsiteX375" fmla="*/ 96826 w 17135464"/>
              <a:gd name="connsiteY375" fmla="*/ 16326178 h 17221268"/>
              <a:gd name="connsiteX376" fmla="*/ 159167 w 17135464"/>
              <a:gd name="connsiteY376" fmla="*/ 16251498 h 17221268"/>
              <a:gd name="connsiteX377" fmla="*/ 233977 w 17135464"/>
              <a:gd name="connsiteY377" fmla="*/ 16189264 h 17221268"/>
              <a:gd name="connsiteX378" fmla="*/ 273169 w 17135464"/>
              <a:gd name="connsiteY378" fmla="*/ 16191048 h 17221268"/>
              <a:gd name="connsiteX379" fmla="*/ 333766 w 17135464"/>
              <a:gd name="connsiteY379" fmla="*/ 16237267 h 17221268"/>
              <a:gd name="connsiteX380" fmla="*/ 349766 w 17135464"/>
              <a:gd name="connsiteY380" fmla="*/ 16230173 h 17221268"/>
              <a:gd name="connsiteX381" fmla="*/ 360489 w 17135464"/>
              <a:gd name="connsiteY381" fmla="*/ 16155492 h 17221268"/>
              <a:gd name="connsiteX382" fmla="*/ 385426 w 17135464"/>
              <a:gd name="connsiteY382" fmla="*/ 16127031 h 17221268"/>
              <a:gd name="connsiteX383" fmla="*/ 483385 w 17135464"/>
              <a:gd name="connsiteY383" fmla="*/ 16116368 h 17221268"/>
              <a:gd name="connsiteX384" fmla="*/ 9173523 w 17135464"/>
              <a:gd name="connsiteY384" fmla="*/ 16044953 h 17221268"/>
              <a:gd name="connsiteX385" fmla="*/ 9337081 w 17135464"/>
              <a:gd name="connsiteY385" fmla="*/ 16044953 h 17221268"/>
              <a:gd name="connsiteX386" fmla="*/ 9585594 w 17135464"/>
              <a:gd name="connsiteY386" fmla="*/ 16293946 h 17221268"/>
              <a:gd name="connsiteX387" fmla="*/ 9585594 w 17135464"/>
              <a:gd name="connsiteY387" fmla="*/ 16495056 h 17221268"/>
              <a:gd name="connsiteX388" fmla="*/ 9584006 w 17135464"/>
              <a:gd name="connsiteY388" fmla="*/ 16495056 h 17221268"/>
              <a:gd name="connsiteX389" fmla="*/ 9571303 w 17135464"/>
              <a:gd name="connsiteY389" fmla="*/ 16502238 h 17221268"/>
              <a:gd name="connsiteX390" fmla="*/ 9310086 w 17135464"/>
              <a:gd name="connsiteY390" fmla="*/ 16556506 h 17221268"/>
              <a:gd name="connsiteX391" fmla="*/ 9310086 w 17135464"/>
              <a:gd name="connsiteY391" fmla="*/ 16495056 h 17221268"/>
              <a:gd name="connsiteX392" fmla="*/ 9098890 w 17135464"/>
              <a:gd name="connsiteY392" fmla="*/ 16211746 h 17221268"/>
              <a:gd name="connsiteX393" fmla="*/ 9173523 w 17135464"/>
              <a:gd name="connsiteY393" fmla="*/ 16044953 h 17221268"/>
              <a:gd name="connsiteX394" fmla="*/ 8509764 w 17135464"/>
              <a:gd name="connsiteY394" fmla="*/ 16044953 h 17221268"/>
              <a:gd name="connsiteX395" fmla="*/ 8674116 w 17135464"/>
              <a:gd name="connsiteY395" fmla="*/ 16044953 h 17221268"/>
              <a:gd name="connsiteX396" fmla="*/ 8692377 w 17135464"/>
              <a:gd name="connsiteY396" fmla="*/ 16045751 h 17221268"/>
              <a:gd name="connsiteX397" fmla="*/ 8766216 w 17135464"/>
              <a:gd name="connsiteY397" fmla="*/ 16211746 h 17221268"/>
              <a:gd name="connsiteX398" fmla="*/ 8555020 w 17135464"/>
              <a:gd name="connsiteY398" fmla="*/ 16495056 h 17221268"/>
              <a:gd name="connsiteX399" fmla="*/ 8555020 w 17135464"/>
              <a:gd name="connsiteY399" fmla="*/ 16555708 h 17221268"/>
              <a:gd name="connsiteX400" fmla="*/ 8274748 w 17135464"/>
              <a:gd name="connsiteY400" fmla="*/ 16503036 h 17221268"/>
              <a:gd name="connsiteX401" fmla="*/ 8261251 w 17135464"/>
              <a:gd name="connsiteY401" fmla="*/ 16498248 h 17221268"/>
              <a:gd name="connsiteX402" fmla="*/ 8260457 w 17135464"/>
              <a:gd name="connsiteY402" fmla="*/ 16495056 h 17221268"/>
              <a:gd name="connsiteX403" fmla="*/ 8260457 w 17135464"/>
              <a:gd name="connsiteY403" fmla="*/ 16293946 h 17221268"/>
              <a:gd name="connsiteX404" fmla="*/ 8509764 w 17135464"/>
              <a:gd name="connsiteY404" fmla="*/ 16044953 h 17221268"/>
              <a:gd name="connsiteX405" fmla="*/ 3784098 w 17135464"/>
              <a:gd name="connsiteY405" fmla="*/ 15864593 h 17221268"/>
              <a:gd name="connsiteX406" fmla="*/ 3962740 w 17135464"/>
              <a:gd name="connsiteY406" fmla="*/ 16042559 h 17221268"/>
              <a:gd name="connsiteX407" fmla="*/ 3784098 w 17135464"/>
              <a:gd name="connsiteY407" fmla="*/ 16220525 h 17221268"/>
              <a:gd name="connsiteX408" fmla="*/ 3606246 w 17135464"/>
              <a:gd name="connsiteY408" fmla="*/ 16042559 h 17221268"/>
              <a:gd name="connsiteX409" fmla="*/ 3784098 w 17135464"/>
              <a:gd name="connsiteY409" fmla="*/ 15864593 h 17221268"/>
              <a:gd name="connsiteX410" fmla="*/ 8932950 w 17135464"/>
              <a:gd name="connsiteY410" fmla="*/ 15843843 h 17221268"/>
              <a:gd name="connsiteX411" fmla="*/ 9127473 w 17135464"/>
              <a:gd name="connsiteY411" fmla="*/ 16037770 h 17221268"/>
              <a:gd name="connsiteX412" fmla="*/ 8932950 w 17135464"/>
              <a:gd name="connsiteY412" fmla="*/ 16232496 h 17221268"/>
              <a:gd name="connsiteX413" fmla="*/ 8738427 w 17135464"/>
              <a:gd name="connsiteY413" fmla="*/ 16037770 h 17221268"/>
              <a:gd name="connsiteX414" fmla="*/ 8932950 w 17135464"/>
              <a:gd name="connsiteY414" fmla="*/ 15843843 h 17221268"/>
              <a:gd name="connsiteX415" fmla="*/ 4318448 w 17135464"/>
              <a:gd name="connsiteY415" fmla="*/ 15775211 h 17221268"/>
              <a:gd name="connsiteX416" fmla="*/ 4541549 w 17135464"/>
              <a:gd name="connsiteY416" fmla="*/ 15997868 h 17221268"/>
              <a:gd name="connsiteX417" fmla="*/ 4318448 w 17135464"/>
              <a:gd name="connsiteY417" fmla="*/ 16220525 h 17221268"/>
              <a:gd name="connsiteX418" fmla="*/ 4096129 w 17135464"/>
              <a:gd name="connsiteY418" fmla="*/ 15997868 h 17221268"/>
              <a:gd name="connsiteX419" fmla="*/ 4318448 w 17135464"/>
              <a:gd name="connsiteY419" fmla="*/ 15775211 h 17221268"/>
              <a:gd name="connsiteX420" fmla="*/ 10701917 w 17135464"/>
              <a:gd name="connsiteY420" fmla="*/ 15694607 h 17221268"/>
              <a:gd name="connsiteX421" fmla="*/ 10767817 w 17135464"/>
              <a:gd name="connsiteY421" fmla="*/ 15827084 h 17221268"/>
              <a:gd name="connsiteX422" fmla="*/ 10913908 w 17135464"/>
              <a:gd name="connsiteY422" fmla="*/ 15848632 h 17221268"/>
              <a:gd name="connsiteX423" fmla="*/ 10808309 w 17135464"/>
              <a:gd name="connsiteY423" fmla="*/ 15951581 h 17221268"/>
              <a:gd name="connsiteX424" fmla="*/ 10832923 w 17135464"/>
              <a:gd name="connsiteY424" fmla="*/ 16097625 h 17221268"/>
              <a:gd name="connsiteX425" fmla="*/ 10701917 w 17135464"/>
              <a:gd name="connsiteY425" fmla="*/ 16028992 h 17221268"/>
              <a:gd name="connsiteX426" fmla="*/ 10570912 w 17135464"/>
              <a:gd name="connsiteY426" fmla="*/ 16097625 h 17221268"/>
              <a:gd name="connsiteX427" fmla="*/ 10596319 w 17135464"/>
              <a:gd name="connsiteY427" fmla="*/ 15951581 h 17221268"/>
              <a:gd name="connsiteX428" fmla="*/ 10489927 w 17135464"/>
              <a:gd name="connsiteY428" fmla="*/ 15848632 h 17221268"/>
              <a:gd name="connsiteX429" fmla="*/ 10636812 w 17135464"/>
              <a:gd name="connsiteY429" fmla="*/ 15827084 h 17221268"/>
              <a:gd name="connsiteX430" fmla="*/ 9254509 w 17135464"/>
              <a:gd name="connsiteY430" fmla="*/ 15643532 h 17221268"/>
              <a:gd name="connsiteX431" fmla="*/ 9448237 w 17135464"/>
              <a:gd name="connsiteY431" fmla="*/ 15837459 h 17221268"/>
              <a:gd name="connsiteX432" fmla="*/ 9254509 w 17135464"/>
              <a:gd name="connsiteY432" fmla="*/ 16031386 h 17221268"/>
              <a:gd name="connsiteX433" fmla="*/ 9171936 w 17135464"/>
              <a:gd name="connsiteY433" fmla="*/ 16013031 h 17221268"/>
              <a:gd name="connsiteX434" fmla="*/ 9059986 w 17135464"/>
              <a:gd name="connsiteY434" fmla="*/ 15834267 h 17221268"/>
              <a:gd name="connsiteX435" fmla="*/ 9254509 w 17135464"/>
              <a:gd name="connsiteY435" fmla="*/ 15643532 h 17221268"/>
              <a:gd name="connsiteX436" fmla="*/ 8591543 w 17135464"/>
              <a:gd name="connsiteY436" fmla="*/ 15643532 h 17221268"/>
              <a:gd name="connsiteX437" fmla="*/ 8786066 w 17135464"/>
              <a:gd name="connsiteY437" fmla="*/ 15837459 h 17221268"/>
              <a:gd name="connsiteX438" fmla="*/ 8786066 w 17135464"/>
              <a:gd name="connsiteY438" fmla="*/ 15848632 h 17221268"/>
              <a:gd name="connsiteX439" fmla="*/ 8695553 w 17135464"/>
              <a:gd name="connsiteY439" fmla="*/ 16001858 h 17221268"/>
              <a:gd name="connsiteX440" fmla="*/ 8591543 w 17135464"/>
              <a:gd name="connsiteY440" fmla="*/ 16031386 h 17221268"/>
              <a:gd name="connsiteX441" fmla="*/ 8397814 w 17135464"/>
              <a:gd name="connsiteY441" fmla="*/ 15837459 h 17221268"/>
              <a:gd name="connsiteX442" fmla="*/ 8591543 w 17135464"/>
              <a:gd name="connsiteY442" fmla="*/ 15643532 h 17221268"/>
              <a:gd name="connsiteX443" fmla="*/ 2435933 w 17135464"/>
              <a:gd name="connsiteY443" fmla="*/ 15585274 h 17221268"/>
              <a:gd name="connsiteX444" fmla="*/ 3071111 w 17135464"/>
              <a:gd name="connsiteY444" fmla="*/ 15585274 h 17221268"/>
              <a:gd name="connsiteX445" fmla="*/ 3098106 w 17135464"/>
              <a:gd name="connsiteY445" fmla="*/ 15590860 h 17221268"/>
              <a:gd name="connsiteX446" fmla="*/ 3129865 w 17135464"/>
              <a:gd name="connsiteY446" fmla="*/ 15615600 h 17221268"/>
              <a:gd name="connsiteX447" fmla="*/ 3140979 w 17135464"/>
              <a:gd name="connsiteY447" fmla="*/ 15653108 h 17221268"/>
              <a:gd name="connsiteX448" fmla="*/ 3140979 w 17135464"/>
              <a:gd name="connsiteY448" fmla="*/ 16434404 h 17221268"/>
              <a:gd name="connsiteX449" fmla="*/ 3129865 w 17135464"/>
              <a:gd name="connsiteY449" fmla="*/ 16471912 h 17221268"/>
              <a:gd name="connsiteX450" fmla="*/ 3098106 w 17135464"/>
              <a:gd name="connsiteY450" fmla="*/ 16496652 h 17221268"/>
              <a:gd name="connsiteX451" fmla="*/ 3071111 w 17135464"/>
              <a:gd name="connsiteY451" fmla="*/ 16501440 h 17221268"/>
              <a:gd name="connsiteX452" fmla="*/ 3021090 w 17135464"/>
              <a:gd name="connsiteY452" fmla="*/ 16482288 h 17221268"/>
              <a:gd name="connsiteX453" fmla="*/ 2753522 w 17135464"/>
              <a:gd name="connsiteY453" fmla="*/ 16225313 h 17221268"/>
              <a:gd name="connsiteX454" fmla="*/ 2485954 w 17135464"/>
              <a:gd name="connsiteY454" fmla="*/ 16482288 h 17221268"/>
              <a:gd name="connsiteX455" fmla="*/ 2435933 w 17135464"/>
              <a:gd name="connsiteY455" fmla="*/ 16502238 h 17221268"/>
              <a:gd name="connsiteX456" fmla="*/ 2408938 w 17135464"/>
              <a:gd name="connsiteY456" fmla="*/ 16496652 h 17221268"/>
              <a:gd name="connsiteX457" fmla="*/ 2377180 w 17135464"/>
              <a:gd name="connsiteY457" fmla="*/ 16471912 h 17221268"/>
              <a:gd name="connsiteX458" fmla="*/ 2366065 w 17135464"/>
              <a:gd name="connsiteY458" fmla="*/ 16434404 h 17221268"/>
              <a:gd name="connsiteX459" fmla="*/ 2366065 w 17135464"/>
              <a:gd name="connsiteY459" fmla="*/ 15653108 h 17221268"/>
              <a:gd name="connsiteX460" fmla="*/ 2377180 w 17135464"/>
              <a:gd name="connsiteY460" fmla="*/ 15615600 h 17221268"/>
              <a:gd name="connsiteX461" fmla="*/ 2408938 w 17135464"/>
              <a:gd name="connsiteY461" fmla="*/ 15590860 h 17221268"/>
              <a:gd name="connsiteX462" fmla="*/ 2435933 w 17135464"/>
              <a:gd name="connsiteY462" fmla="*/ 15585274 h 17221268"/>
              <a:gd name="connsiteX463" fmla="*/ 15459063 w 17135464"/>
              <a:gd name="connsiteY463" fmla="*/ 15544868 h 17221268"/>
              <a:gd name="connsiteX464" fmla="*/ 15138388 w 17135464"/>
              <a:gd name="connsiteY464" fmla="*/ 15865543 h 17221268"/>
              <a:gd name="connsiteX465" fmla="*/ 15459063 w 17135464"/>
              <a:gd name="connsiteY465" fmla="*/ 16186218 h 17221268"/>
              <a:gd name="connsiteX466" fmla="*/ 15779738 w 17135464"/>
              <a:gd name="connsiteY466" fmla="*/ 15865543 h 17221268"/>
              <a:gd name="connsiteX467" fmla="*/ 15459063 w 17135464"/>
              <a:gd name="connsiteY467" fmla="*/ 15544868 h 17221268"/>
              <a:gd name="connsiteX468" fmla="*/ 1810151 w 17135464"/>
              <a:gd name="connsiteY468" fmla="*/ 15416717 h 17221268"/>
              <a:gd name="connsiteX469" fmla="*/ 2170747 w 17135464"/>
              <a:gd name="connsiteY469" fmla="*/ 15787979 h 17221268"/>
              <a:gd name="connsiteX470" fmla="*/ 1494278 w 17135464"/>
              <a:gd name="connsiteY470" fmla="*/ 16630724 h 17221268"/>
              <a:gd name="connsiteX471" fmla="*/ 1494278 w 17135464"/>
              <a:gd name="connsiteY471" fmla="*/ 16631524 h 17221268"/>
              <a:gd name="connsiteX472" fmla="*/ 1493484 w 17135464"/>
              <a:gd name="connsiteY472" fmla="*/ 16631524 h 17221268"/>
              <a:gd name="connsiteX473" fmla="*/ 1492690 w 17135464"/>
              <a:gd name="connsiteY473" fmla="*/ 16631524 h 17221268"/>
              <a:gd name="connsiteX474" fmla="*/ 1492690 w 17135464"/>
              <a:gd name="connsiteY474" fmla="*/ 16630724 h 17221268"/>
              <a:gd name="connsiteX475" fmla="*/ 793998 w 17135464"/>
              <a:gd name="connsiteY475" fmla="*/ 15805537 h 17221268"/>
              <a:gd name="connsiteX476" fmla="*/ 1465695 w 17135464"/>
              <a:gd name="connsiteY476" fmla="*/ 15716155 h 17221268"/>
              <a:gd name="connsiteX477" fmla="*/ 1483163 w 17135464"/>
              <a:gd name="connsiteY477" fmla="*/ 15780797 h 17221268"/>
              <a:gd name="connsiteX478" fmla="*/ 1496660 w 17135464"/>
              <a:gd name="connsiteY478" fmla="*/ 15715356 h 17221268"/>
              <a:gd name="connsiteX479" fmla="*/ 1810151 w 17135464"/>
              <a:gd name="connsiteY479" fmla="*/ 15416717 h 17221268"/>
              <a:gd name="connsiteX480" fmla="*/ 311265 w 17135464"/>
              <a:gd name="connsiteY480" fmla="*/ 15413692 h 17221268"/>
              <a:gd name="connsiteX481" fmla="*/ 375576 w 17135464"/>
              <a:gd name="connsiteY481" fmla="*/ 15544573 h 17221268"/>
              <a:gd name="connsiteX482" fmla="*/ 520079 w 17135464"/>
              <a:gd name="connsiteY482" fmla="*/ 15565322 h 17221268"/>
              <a:gd name="connsiteX483" fmla="*/ 415275 w 17135464"/>
              <a:gd name="connsiteY483" fmla="*/ 15666675 h 17221268"/>
              <a:gd name="connsiteX484" fmla="*/ 439888 w 17135464"/>
              <a:gd name="connsiteY484" fmla="*/ 15810325 h 17221268"/>
              <a:gd name="connsiteX485" fmla="*/ 311265 w 17135464"/>
              <a:gd name="connsiteY485" fmla="*/ 15742490 h 17221268"/>
              <a:gd name="connsiteX486" fmla="*/ 181848 w 17135464"/>
              <a:gd name="connsiteY486" fmla="*/ 15810325 h 17221268"/>
              <a:gd name="connsiteX487" fmla="*/ 206461 w 17135464"/>
              <a:gd name="connsiteY487" fmla="*/ 15666675 h 17221268"/>
              <a:gd name="connsiteX488" fmla="*/ 102451 w 17135464"/>
              <a:gd name="connsiteY488" fmla="*/ 15565322 h 17221268"/>
              <a:gd name="connsiteX489" fmla="*/ 246953 w 17135464"/>
              <a:gd name="connsiteY489" fmla="*/ 15544573 h 17221268"/>
              <a:gd name="connsiteX490" fmla="*/ 10574088 w 17135464"/>
              <a:gd name="connsiteY490" fmla="*/ 15410500 h 17221268"/>
              <a:gd name="connsiteX491" fmla="*/ 10604259 w 17135464"/>
              <a:gd name="connsiteY491" fmla="*/ 15440826 h 17221268"/>
              <a:gd name="connsiteX492" fmla="*/ 10574088 w 17135464"/>
              <a:gd name="connsiteY492" fmla="*/ 15471152 h 17221268"/>
              <a:gd name="connsiteX493" fmla="*/ 9967494 w 17135464"/>
              <a:gd name="connsiteY493" fmla="*/ 15835863 h 17221268"/>
              <a:gd name="connsiteX494" fmla="*/ 9936529 w 17135464"/>
              <a:gd name="connsiteY494" fmla="*/ 15865391 h 17221268"/>
              <a:gd name="connsiteX495" fmla="*/ 9906359 w 17135464"/>
              <a:gd name="connsiteY495" fmla="*/ 15835863 h 17221268"/>
              <a:gd name="connsiteX496" fmla="*/ 10574088 w 17135464"/>
              <a:gd name="connsiteY496" fmla="*/ 15410500 h 17221268"/>
              <a:gd name="connsiteX497" fmla="*/ 15455888 w 17135464"/>
              <a:gd name="connsiteY497" fmla="*/ 15392468 h 17221268"/>
              <a:gd name="connsiteX498" fmla="*/ 15925788 w 17135464"/>
              <a:gd name="connsiteY498" fmla="*/ 15862368 h 17221268"/>
              <a:gd name="connsiteX499" fmla="*/ 15455888 w 17135464"/>
              <a:gd name="connsiteY499" fmla="*/ 16332268 h 17221268"/>
              <a:gd name="connsiteX500" fmla="*/ 14985988 w 17135464"/>
              <a:gd name="connsiteY500" fmla="*/ 15862368 h 17221268"/>
              <a:gd name="connsiteX501" fmla="*/ 15455888 w 17135464"/>
              <a:gd name="connsiteY501" fmla="*/ 15392468 h 17221268"/>
              <a:gd name="connsiteX502" fmla="*/ 14127944 w 17135464"/>
              <a:gd name="connsiteY502" fmla="*/ 15265468 h 17221268"/>
              <a:gd name="connsiteX503" fmla="*/ 14070026 w 17135464"/>
              <a:gd name="connsiteY503" fmla="*/ 15289314 h 17221268"/>
              <a:gd name="connsiteX504" fmla="*/ 14046188 w 17135464"/>
              <a:gd name="connsiteY504" fmla="*/ 15347255 h 17221268"/>
              <a:gd name="connsiteX505" fmla="*/ 14070026 w 17135464"/>
              <a:gd name="connsiteY505" fmla="*/ 15405135 h 17221268"/>
              <a:gd name="connsiteX506" fmla="*/ 14127944 w 17135464"/>
              <a:gd name="connsiteY506" fmla="*/ 15428981 h 17221268"/>
              <a:gd name="connsiteX507" fmla="*/ 14185863 w 17135464"/>
              <a:gd name="connsiteY507" fmla="*/ 15405135 h 17221268"/>
              <a:gd name="connsiteX508" fmla="*/ 14209701 w 17135464"/>
              <a:gd name="connsiteY508" fmla="*/ 15347255 h 17221268"/>
              <a:gd name="connsiteX509" fmla="*/ 14185863 w 17135464"/>
              <a:gd name="connsiteY509" fmla="*/ 15289314 h 17221268"/>
              <a:gd name="connsiteX510" fmla="*/ 14127944 w 17135464"/>
              <a:gd name="connsiteY510" fmla="*/ 15265468 h 17221268"/>
              <a:gd name="connsiteX511" fmla="*/ 10577500 w 17135464"/>
              <a:gd name="connsiteY511" fmla="*/ 15240068 h 17221268"/>
              <a:gd name="connsiteX512" fmla="*/ 9728188 w 17135464"/>
              <a:gd name="connsiteY512" fmla="*/ 15846534 h 17221268"/>
              <a:gd name="connsiteX513" fmla="*/ 10087180 w 17135464"/>
              <a:gd name="connsiteY513" fmla="*/ 16340076 h 17221268"/>
              <a:gd name="connsiteX514" fmla="*/ 10153237 w 17135464"/>
              <a:gd name="connsiteY514" fmla="*/ 16448150 h 17221268"/>
              <a:gd name="connsiteX515" fmla="*/ 10152687 w 17135464"/>
              <a:gd name="connsiteY515" fmla="*/ 16459468 h 17221268"/>
              <a:gd name="connsiteX516" fmla="*/ 10109120 w 17135464"/>
              <a:gd name="connsiteY516" fmla="*/ 16637068 h 17221268"/>
              <a:gd name="connsiteX517" fmla="*/ 10296362 w 17135464"/>
              <a:gd name="connsiteY517" fmla="*/ 16483140 h 17221268"/>
              <a:gd name="connsiteX518" fmla="*/ 10390259 w 17135464"/>
              <a:gd name="connsiteY518" fmla="*/ 16438966 h 17221268"/>
              <a:gd name="connsiteX519" fmla="*/ 10407717 w 17135464"/>
              <a:gd name="connsiteY519" fmla="*/ 16440194 h 17221268"/>
              <a:gd name="connsiteX520" fmla="*/ 10577500 w 17135464"/>
              <a:gd name="connsiteY520" fmla="*/ 16452936 h 17221268"/>
              <a:gd name="connsiteX521" fmla="*/ 11426813 w 17135464"/>
              <a:gd name="connsiteY521" fmla="*/ 15846534 h 17221268"/>
              <a:gd name="connsiteX522" fmla="*/ 10577500 w 17135464"/>
              <a:gd name="connsiteY522" fmla="*/ 15240068 h 17221268"/>
              <a:gd name="connsiteX523" fmla="*/ 12353913 w 17135464"/>
              <a:gd name="connsiteY523" fmla="*/ 15138468 h 17221268"/>
              <a:gd name="connsiteX524" fmla="*/ 12274885 w 17135464"/>
              <a:gd name="connsiteY524" fmla="*/ 15169842 h 17221268"/>
              <a:gd name="connsiteX525" fmla="*/ 12191988 w 17135464"/>
              <a:gd name="connsiteY525" fmla="*/ 15350380 h 17221268"/>
              <a:gd name="connsiteX526" fmla="*/ 12209927 w 17135464"/>
              <a:gd name="connsiteY526" fmla="*/ 15368656 h 17221268"/>
              <a:gd name="connsiteX527" fmla="*/ 12353913 w 17135464"/>
              <a:gd name="connsiteY527" fmla="*/ 15138468 h 17221268"/>
              <a:gd name="connsiteX528" fmla="*/ 5695979 w 17135464"/>
              <a:gd name="connsiteY528" fmla="*/ 15123998 h 17221268"/>
              <a:gd name="connsiteX529" fmla="*/ 5969897 w 17135464"/>
              <a:gd name="connsiteY529" fmla="*/ 15123998 h 17221268"/>
              <a:gd name="connsiteX530" fmla="*/ 6105672 w 17135464"/>
              <a:gd name="connsiteY530" fmla="*/ 15180660 h 17221268"/>
              <a:gd name="connsiteX531" fmla="*/ 6162042 w 17135464"/>
              <a:gd name="connsiteY531" fmla="*/ 15315531 h 17221268"/>
              <a:gd name="connsiteX532" fmla="*/ 6162042 w 17135464"/>
              <a:gd name="connsiteY532" fmla="*/ 15343463 h 17221268"/>
              <a:gd name="connsiteX533" fmla="*/ 6737671 w 17135464"/>
              <a:gd name="connsiteY533" fmla="*/ 15343463 h 17221268"/>
              <a:gd name="connsiteX534" fmla="*/ 6872645 w 17135464"/>
              <a:gd name="connsiteY534" fmla="*/ 15400125 h 17221268"/>
              <a:gd name="connsiteX535" fmla="*/ 6929021 w 17135464"/>
              <a:gd name="connsiteY535" fmla="*/ 15534996 h 17221268"/>
              <a:gd name="connsiteX536" fmla="*/ 6929021 w 17135464"/>
              <a:gd name="connsiteY536" fmla="*/ 16138325 h 17221268"/>
              <a:gd name="connsiteX537" fmla="*/ 6872645 w 17135464"/>
              <a:gd name="connsiteY537" fmla="*/ 16273196 h 17221268"/>
              <a:gd name="connsiteX538" fmla="*/ 6737671 w 17135464"/>
              <a:gd name="connsiteY538" fmla="*/ 16329858 h 17221268"/>
              <a:gd name="connsiteX539" fmla="*/ 5695979 w 17135464"/>
              <a:gd name="connsiteY539" fmla="*/ 16329858 h 17221268"/>
              <a:gd name="connsiteX540" fmla="*/ 5560992 w 17135464"/>
              <a:gd name="connsiteY540" fmla="*/ 16273196 h 17221268"/>
              <a:gd name="connsiteX541" fmla="*/ 5503831 w 17135464"/>
              <a:gd name="connsiteY541" fmla="*/ 16138325 h 17221268"/>
              <a:gd name="connsiteX542" fmla="*/ 5503831 w 17135464"/>
              <a:gd name="connsiteY542" fmla="*/ 15315531 h 17221268"/>
              <a:gd name="connsiteX543" fmla="*/ 5560992 w 17135464"/>
              <a:gd name="connsiteY543" fmla="*/ 15180660 h 17221268"/>
              <a:gd name="connsiteX544" fmla="*/ 5695979 w 17135464"/>
              <a:gd name="connsiteY544" fmla="*/ 15123998 h 17221268"/>
              <a:gd name="connsiteX545" fmla="*/ 10571944 w 17135464"/>
              <a:gd name="connsiteY545" fmla="*/ 15113068 h 17221268"/>
              <a:gd name="connsiteX546" fmla="*/ 11542701 w 17135464"/>
              <a:gd name="connsiteY546" fmla="*/ 15841275 h 17221268"/>
              <a:gd name="connsiteX547" fmla="*/ 10571944 w 17135464"/>
              <a:gd name="connsiteY547" fmla="*/ 16569088 h 17221268"/>
              <a:gd name="connsiteX548" fmla="*/ 10384714 w 17135464"/>
              <a:gd name="connsiteY548" fmla="*/ 16555248 h 17221268"/>
              <a:gd name="connsiteX549" fmla="*/ 9975019 w 17135464"/>
              <a:gd name="connsiteY549" fmla="*/ 16811142 h 17221268"/>
              <a:gd name="connsiteX550" fmla="*/ 9959649 w 17135464"/>
              <a:gd name="connsiteY550" fmla="*/ 16811692 h 17221268"/>
              <a:gd name="connsiteX551" fmla="*/ 9904549 w 17135464"/>
              <a:gd name="connsiteY551" fmla="*/ 16756960 h 17221268"/>
              <a:gd name="connsiteX552" fmla="*/ 9909044 w 17135464"/>
              <a:gd name="connsiteY552" fmla="*/ 16735334 h 17221268"/>
              <a:gd name="connsiteX553" fmla="*/ 10025984 w 17135464"/>
              <a:gd name="connsiteY553" fmla="*/ 16447982 h 17221268"/>
              <a:gd name="connsiteX554" fmla="*/ 10026254 w 17135464"/>
              <a:gd name="connsiteY554" fmla="*/ 16443186 h 17221268"/>
              <a:gd name="connsiteX555" fmla="*/ 9601188 w 17135464"/>
              <a:gd name="connsiteY555" fmla="*/ 15841275 h 17221268"/>
              <a:gd name="connsiteX556" fmla="*/ 10571944 w 17135464"/>
              <a:gd name="connsiteY556" fmla="*/ 15113068 h 17221268"/>
              <a:gd name="connsiteX557" fmla="*/ 4946470 w 17135464"/>
              <a:gd name="connsiteY557" fmla="*/ 15067336 h 17221268"/>
              <a:gd name="connsiteX558" fmla="*/ 5013958 w 17135464"/>
              <a:gd name="connsiteY558" fmla="*/ 15067336 h 17221268"/>
              <a:gd name="connsiteX559" fmla="*/ 5025073 w 17135464"/>
              <a:gd name="connsiteY559" fmla="*/ 15072125 h 17221268"/>
              <a:gd name="connsiteX560" fmla="*/ 5029839 w 17135464"/>
              <a:gd name="connsiteY560" fmla="*/ 15083297 h 17221268"/>
              <a:gd name="connsiteX561" fmla="*/ 5029839 w 17135464"/>
              <a:gd name="connsiteY561" fmla="*/ 15171881 h 17221268"/>
              <a:gd name="connsiteX562" fmla="*/ 5084622 w 17135464"/>
              <a:gd name="connsiteY562" fmla="*/ 15183054 h 17221268"/>
              <a:gd name="connsiteX563" fmla="*/ 5128288 w 17135464"/>
              <a:gd name="connsiteY563" fmla="*/ 15199813 h 17221268"/>
              <a:gd name="connsiteX564" fmla="*/ 5160048 w 17135464"/>
              <a:gd name="connsiteY564" fmla="*/ 15218967 h 17221268"/>
              <a:gd name="connsiteX565" fmla="*/ 5179898 w 17135464"/>
              <a:gd name="connsiteY565" fmla="*/ 15233332 h 17221268"/>
              <a:gd name="connsiteX566" fmla="*/ 5187044 w 17135464"/>
              <a:gd name="connsiteY566" fmla="*/ 15239716 h 17221268"/>
              <a:gd name="connsiteX567" fmla="*/ 5189427 w 17135464"/>
              <a:gd name="connsiteY567" fmla="*/ 15258869 h 17221268"/>
              <a:gd name="connsiteX568" fmla="*/ 5148932 w 17135464"/>
              <a:gd name="connsiteY568" fmla="*/ 15332290 h 17221268"/>
              <a:gd name="connsiteX569" fmla="*/ 5137819 w 17135464"/>
              <a:gd name="connsiteY569" fmla="*/ 15340271 h 17221268"/>
              <a:gd name="connsiteX570" fmla="*/ 5124319 w 17135464"/>
              <a:gd name="connsiteY570" fmla="*/ 15336281 h 17221268"/>
              <a:gd name="connsiteX571" fmla="*/ 5117172 w 17135464"/>
              <a:gd name="connsiteY571" fmla="*/ 15330694 h 17221268"/>
              <a:gd name="connsiteX572" fmla="*/ 5097325 w 17135464"/>
              <a:gd name="connsiteY572" fmla="*/ 15317127 h 17221268"/>
              <a:gd name="connsiteX573" fmla="*/ 5067946 w 17135464"/>
              <a:gd name="connsiteY573" fmla="*/ 15301166 h 17221268"/>
              <a:gd name="connsiteX574" fmla="*/ 5030631 w 17135464"/>
              <a:gd name="connsiteY574" fmla="*/ 15288397 h 17221268"/>
              <a:gd name="connsiteX575" fmla="*/ 4988549 w 17135464"/>
              <a:gd name="connsiteY575" fmla="*/ 15282811 h 17221268"/>
              <a:gd name="connsiteX576" fmla="*/ 4910746 w 17135464"/>
              <a:gd name="connsiteY576" fmla="*/ 15304358 h 17221268"/>
              <a:gd name="connsiteX577" fmla="*/ 4880570 w 17135464"/>
              <a:gd name="connsiteY577" fmla="*/ 15359424 h 17221268"/>
              <a:gd name="connsiteX578" fmla="*/ 4885338 w 17135464"/>
              <a:gd name="connsiteY578" fmla="*/ 15383366 h 17221268"/>
              <a:gd name="connsiteX579" fmla="*/ 4899629 w 17135464"/>
              <a:gd name="connsiteY579" fmla="*/ 15404115 h 17221268"/>
              <a:gd name="connsiteX580" fmla="*/ 4919477 w 17135464"/>
              <a:gd name="connsiteY580" fmla="*/ 15420874 h 17221268"/>
              <a:gd name="connsiteX581" fmla="*/ 4947266 w 17135464"/>
              <a:gd name="connsiteY581" fmla="*/ 15436037 h 17221268"/>
              <a:gd name="connsiteX582" fmla="*/ 4977435 w 17135464"/>
              <a:gd name="connsiteY582" fmla="*/ 15449604 h 17221268"/>
              <a:gd name="connsiteX583" fmla="*/ 5012370 w 17135464"/>
              <a:gd name="connsiteY583" fmla="*/ 15463969 h 17221268"/>
              <a:gd name="connsiteX584" fmla="*/ 5052861 w 17135464"/>
              <a:gd name="connsiteY584" fmla="*/ 15479132 h 17221268"/>
              <a:gd name="connsiteX585" fmla="*/ 5090973 w 17135464"/>
              <a:gd name="connsiteY585" fmla="*/ 15496690 h 17221268"/>
              <a:gd name="connsiteX586" fmla="*/ 5129086 w 17135464"/>
              <a:gd name="connsiteY586" fmla="*/ 15518237 h 17221268"/>
              <a:gd name="connsiteX587" fmla="*/ 5160048 w 17135464"/>
              <a:gd name="connsiteY587" fmla="*/ 15542977 h 17221268"/>
              <a:gd name="connsiteX588" fmla="*/ 5186251 w 17135464"/>
              <a:gd name="connsiteY588" fmla="*/ 15574899 h 17221268"/>
              <a:gd name="connsiteX589" fmla="*/ 5202130 w 17135464"/>
              <a:gd name="connsiteY589" fmla="*/ 15613205 h 17221268"/>
              <a:gd name="connsiteX590" fmla="*/ 5208481 w 17135464"/>
              <a:gd name="connsiteY590" fmla="*/ 15660291 h 17221268"/>
              <a:gd name="connsiteX591" fmla="*/ 5159252 w 17135464"/>
              <a:gd name="connsiteY591" fmla="*/ 15791970 h 17221268"/>
              <a:gd name="connsiteX592" fmla="*/ 5029839 w 17135464"/>
              <a:gd name="connsiteY592" fmla="*/ 15860602 h 17221268"/>
              <a:gd name="connsiteX593" fmla="*/ 5029839 w 17135464"/>
              <a:gd name="connsiteY593" fmla="*/ 15947590 h 17221268"/>
              <a:gd name="connsiteX594" fmla="*/ 5025073 w 17135464"/>
              <a:gd name="connsiteY594" fmla="*/ 15959561 h 17221268"/>
              <a:gd name="connsiteX595" fmla="*/ 5013958 w 17135464"/>
              <a:gd name="connsiteY595" fmla="*/ 15963551 h 17221268"/>
              <a:gd name="connsiteX596" fmla="*/ 4946470 w 17135464"/>
              <a:gd name="connsiteY596" fmla="*/ 15963551 h 17221268"/>
              <a:gd name="connsiteX597" fmla="*/ 4934563 w 17135464"/>
              <a:gd name="connsiteY597" fmla="*/ 15958763 h 17221268"/>
              <a:gd name="connsiteX598" fmla="*/ 4930591 w 17135464"/>
              <a:gd name="connsiteY598" fmla="*/ 15947590 h 17221268"/>
              <a:gd name="connsiteX599" fmla="*/ 4930591 w 17135464"/>
              <a:gd name="connsiteY599" fmla="*/ 15860602 h 17221268"/>
              <a:gd name="connsiteX600" fmla="*/ 4866279 w 17135464"/>
              <a:gd name="connsiteY600" fmla="*/ 15844641 h 17221268"/>
              <a:gd name="connsiteX601" fmla="*/ 4815464 w 17135464"/>
              <a:gd name="connsiteY601" fmla="*/ 15822296 h 17221268"/>
              <a:gd name="connsiteX602" fmla="*/ 4778945 w 17135464"/>
              <a:gd name="connsiteY602" fmla="*/ 15798354 h 17221268"/>
              <a:gd name="connsiteX603" fmla="*/ 4755123 w 17135464"/>
              <a:gd name="connsiteY603" fmla="*/ 15779999 h 17221268"/>
              <a:gd name="connsiteX604" fmla="*/ 4746391 w 17135464"/>
              <a:gd name="connsiteY604" fmla="*/ 15770422 h 17221268"/>
              <a:gd name="connsiteX605" fmla="*/ 4745596 w 17135464"/>
              <a:gd name="connsiteY605" fmla="*/ 15750471 h 17221268"/>
              <a:gd name="connsiteX606" fmla="*/ 4797201 w 17135464"/>
              <a:gd name="connsiteY606" fmla="*/ 15682636 h 17221268"/>
              <a:gd name="connsiteX607" fmla="*/ 4808319 w 17135464"/>
              <a:gd name="connsiteY607" fmla="*/ 15677050 h 17221268"/>
              <a:gd name="connsiteX608" fmla="*/ 4821022 w 17135464"/>
              <a:gd name="connsiteY608" fmla="*/ 15681040 h 17221268"/>
              <a:gd name="connsiteX609" fmla="*/ 4821819 w 17135464"/>
              <a:gd name="connsiteY609" fmla="*/ 15681838 h 17221268"/>
              <a:gd name="connsiteX610" fmla="*/ 4943295 w 17135464"/>
              <a:gd name="connsiteY610" fmla="*/ 15744884 h 17221268"/>
              <a:gd name="connsiteX611" fmla="*/ 4979816 w 17135464"/>
              <a:gd name="connsiteY611" fmla="*/ 15748875 h 17221268"/>
              <a:gd name="connsiteX612" fmla="*/ 5051273 w 17135464"/>
              <a:gd name="connsiteY612" fmla="*/ 15727327 h 17221268"/>
              <a:gd name="connsiteX613" fmla="*/ 5082240 w 17135464"/>
              <a:gd name="connsiteY613" fmla="*/ 15665877 h 17221268"/>
              <a:gd name="connsiteX614" fmla="*/ 5075093 w 17135464"/>
              <a:gd name="connsiteY614" fmla="*/ 15639541 h 17221268"/>
              <a:gd name="connsiteX615" fmla="*/ 5057626 w 17135464"/>
              <a:gd name="connsiteY615" fmla="*/ 15618792 h 17221268"/>
              <a:gd name="connsiteX616" fmla="*/ 5029042 w 17135464"/>
              <a:gd name="connsiteY616" fmla="*/ 15599639 h 17221268"/>
              <a:gd name="connsiteX617" fmla="*/ 4995697 w 17135464"/>
              <a:gd name="connsiteY617" fmla="*/ 15583677 h 17221268"/>
              <a:gd name="connsiteX618" fmla="*/ 4955997 w 17135464"/>
              <a:gd name="connsiteY618" fmla="*/ 15567716 h 17221268"/>
              <a:gd name="connsiteX619" fmla="*/ 4925036 w 17135464"/>
              <a:gd name="connsiteY619" fmla="*/ 15554948 h 17221268"/>
              <a:gd name="connsiteX620" fmla="*/ 4894069 w 17135464"/>
              <a:gd name="connsiteY620" fmla="*/ 15542179 h 17221268"/>
              <a:gd name="connsiteX621" fmla="*/ 4863104 w 17135464"/>
              <a:gd name="connsiteY621" fmla="*/ 15526218 h 17221268"/>
              <a:gd name="connsiteX622" fmla="*/ 4834522 w 17135464"/>
              <a:gd name="connsiteY622" fmla="*/ 15508660 h 17221268"/>
              <a:gd name="connsiteX623" fmla="*/ 4808319 w 17135464"/>
              <a:gd name="connsiteY623" fmla="*/ 15487113 h 17221268"/>
              <a:gd name="connsiteX624" fmla="*/ 4786090 w 17135464"/>
              <a:gd name="connsiteY624" fmla="*/ 15463171 h 17221268"/>
              <a:gd name="connsiteX625" fmla="*/ 4768623 w 17135464"/>
              <a:gd name="connsiteY625" fmla="*/ 15433643 h 17221268"/>
              <a:gd name="connsiteX626" fmla="*/ 4758299 w 17135464"/>
              <a:gd name="connsiteY626" fmla="*/ 15400923 h 17221268"/>
              <a:gd name="connsiteX627" fmla="*/ 4753539 w 17135464"/>
              <a:gd name="connsiteY627" fmla="*/ 15361818 h 17221268"/>
              <a:gd name="connsiteX628" fmla="*/ 4802762 w 17135464"/>
              <a:gd name="connsiteY628" fmla="*/ 15240514 h 17221268"/>
              <a:gd name="connsiteX629" fmla="*/ 4930591 w 17135464"/>
              <a:gd name="connsiteY629" fmla="*/ 15173477 h 17221268"/>
              <a:gd name="connsiteX630" fmla="*/ 4930591 w 17135464"/>
              <a:gd name="connsiteY630" fmla="*/ 15083297 h 17221268"/>
              <a:gd name="connsiteX631" fmla="*/ 4934563 w 17135464"/>
              <a:gd name="connsiteY631" fmla="*/ 15072125 h 17221268"/>
              <a:gd name="connsiteX632" fmla="*/ 4946470 w 17135464"/>
              <a:gd name="connsiteY632" fmla="*/ 15067336 h 17221268"/>
              <a:gd name="connsiteX633" fmla="*/ 14361485 w 17135464"/>
              <a:gd name="connsiteY633" fmla="*/ 15062268 h 17221268"/>
              <a:gd name="connsiteX634" fmla="*/ 14382048 w 17135464"/>
              <a:gd name="connsiteY634" fmla="*/ 15070417 h 17221268"/>
              <a:gd name="connsiteX635" fmla="*/ 14390676 w 17135464"/>
              <a:gd name="connsiteY635" fmla="*/ 15089691 h 17221268"/>
              <a:gd name="connsiteX636" fmla="*/ 14326001 w 17135464"/>
              <a:gd name="connsiteY636" fmla="*/ 15458149 h 17221268"/>
              <a:gd name="connsiteX637" fmla="*/ 14108883 w 17135464"/>
              <a:gd name="connsiteY637" fmla="*/ 15766783 h 17221268"/>
              <a:gd name="connsiteX638" fmla="*/ 13941843 w 17135464"/>
              <a:gd name="connsiteY638" fmla="*/ 15917413 h 17221268"/>
              <a:gd name="connsiteX639" fmla="*/ 13924718 w 17135464"/>
              <a:gd name="connsiteY639" fmla="*/ 16241892 h 17221268"/>
              <a:gd name="connsiteX640" fmla="*/ 13911095 w 17135464"/>
              <a:gd name="connsiteY640" fmla="*/ 16264076 h 17221268"/>
              <a:gd name="connsiteX641" fmla="*/ 13582142 w 17135464"/>
              <a:gd name="connsiteY641" fmla="*/ 16455840 h 17221268"/>
              <a:gd name="connsiteX642" fmla="*/ 13568454 w 17135464"/>
              <a:gd name="connsiteY642" fmla="*/ 16459268 h 17221268"/>
              <a:gd name="connsiteX643" fmla="*/ 13548734 w 17135464"/>
              <a:gd name="connsiteY643" fmla="*/ 16451572 h 17221268"/>
              <a:gd name="connsiteX644" fmla="*/ 13493984 w 17135464"/>
              <a:gd name="connsiteY644" fmla="*/ 16396792 h 17221268"/>
              <a:gd name="connsiteX645" fmla="*/ 13487108 w 17135464"/>
              <a:gd name="connsiteY645" fmla="*/ 16369368 h 17221268"/>
              <a:gd name="connsiteX646" fmla="*/ 13559891 w 17135464"/>
              <a:gd name="connsiteY646" fmla="*/ 16133172 h 17221268"/>
              <a:gd name="connsiteX647" fmla="*/ 13319225 w 17135464"/>
              <a:gd name="connsiteY647" fmla="*/ 15892578 h 17221268"/>
              <a:gd name="connsiteX648" fmla="*/ 13082841 w 17135464"/>
              <a:gd name="connsiteY648" fmla="*/ 15965338 h 17221268"/>
              <a:gd name="connsiteX649" fmla="*/ 13075121 w 17135464"/>
              <a:gd name="connsiteY649" fmla="*/ 15966243 h 17221268"/>
              <a:gd name="connsiteX650" fmla="*/ 13055466 w 17135464"/>
              <a:gd name="connsiteY650" fmla="*/ 15958482 h 17221268"/>
              <a:gd name="connsiteX651" fmla="*/ 13000586 w 17135464"/>
              <a:gd name="connsiteY651" fmla="*/ 15903702 h 17221268"/>
              <a:gd name="connsiteX652" fmla="*/ 12996369 w 17135464"/>
              <a:gd name="connsiteY652" fmla="*/ 15870394 h 17221268"/>
              <a:gd name="connsiteX653" fmla="*/ 13188189 w 17135464"/>
              <a:gd name="connsiteY653" fmla="*/ 15541646 h 17221268"/>
              <a:gd name="connsiteX654" fmla="*/ 13210439 w 17135464"/>
              <a:gd name="connsiteY654" fmla="*/ 15527935 h 17221268"/>
              <a:gd name="connsiteX655" fmla="*/ 13535046 w 17135464"/>
              <a:gd name="connsiteY655" fmla="*/ 15510860 h 17221268"/>
              <a:gd name="connsiteX656" fmla="*/ 13685803 w 17135464"/>
              <a:gd name="connsiteY656" fmla="*/ 15343867 h 17221268"/>
              <a:gd name="connsiteX657" fmla="*/ 13992377 w 17135464"/>
              <a:gd name="connsiteY657" fmla="*/ 15123063 h 17221268"/>
              <a:gd name="connsiteX658" fmla="*/ 14361485 w 17135464"/>
              <a:gd name="connsiteY658" fmla="*/ 15062268 h 17221268"/>
              <a:gd name="connsiteX659" fmla="*/ 15455094 w 17135464"/>
              <a:gd name="connsiteY659" fmla="*/ 15024168 h 17221268"/>
              <a:gd name="connsiteX660" fmla="*/ 15328941 w 17135464"/>
              <a:gd name="connsiteY660" fmla="*/ 15031844 h 17221268"/>
              <a:gd name="connsiteX661" fmla="*/ 15309789 w 17135464"/>
              <a:gd name="connsiteY661" fmla="*/ 15184748 h 17221268"/>
              <a:gd name="connsiteX662" fmla="*/ 15260087 w 17135464"/>
              <a:gd name="connsiteY662" fmla="*/ 15245926 h 17221268"/>
              <a:gd name="connsiteX663" fmla="*/ 15156807 w 17135464"/>
              <a:gd name="connsiteY663" fmla="*/ 15288029 h 17221268"/>
              <a:gd name="connsiteX664" fmla="*/ 15080355 w 17135464"/>
              <a:gd name="connsiteY664" fmla="*/ 15280352 h 17221268"/>
              <a:gd name="connsiteX665" fmla="*/ 14958001 w 17135464"/>
              <a:gd name="connsiteY665" fmla="*/ 15188625 h 17221268"/>
              <a:gd name="connsiteX666" fmla="*/ 14862397 w 17135464"/>
              <a:gd name="connsiteY666" fmla="*/ 15268877 h 17221268"/>
              <a:gd name="connsiteX667" fmla="*/ 14782145 w 17135464"/>
              <a:gd name="connsiteY667" fmla="*/ 15364481 h 17221268"/>
              <a:gd name="connsiteX668" fmla="*/ 14873872 w 17135464"/>
              <a:gd name="connsiteY668" fmla="*/ 15486835 h 17221268"/>
              <a:gd name="connsiteX669" fmla="*/ 14881549 w 17135464"/>
              <a:gd name="connsiteY669" fmla="*/ 15563287 h 17221268"/>
              <a:gd name="connsiteX670" fmla="*/ 14858597 w 17135464"/>
              <a:gd name="connsiteY670" fmla="*/ 15612989 h 17221268"/>
              <a:gd name="connsiteX671" fmla="*/ 14839446 w 17135464"/>
              <a:gd name="connsiteY671" fmla="*/ 15666567 h 17221268"/>
              <a:gd name="connsiteX672" fmla="*/ 14778268 w 17135464"/>
              <a:gd name="connsiteY672" fmla="*/ 15716269 h 17221268"/>
              <a:gd name="connsiteX673" fmla="*/ 14625364 w 17135464"/>
              <a:gd name="connsiteY673" fmla="*/ 15735421 h 17221268"/>
              <a:gd name="connsiteX674" fmla="*/ 14617688 w 17135464"/>
              <a:gd name="connsiteY674" fmla="*/ 15861574 h 17221268"/>
              <a:gd name="connsiteX675" fmla="*/ 14625364 w 17135464"/>
              <a:gd name="connsiteY675" fmla="*/ 15987728 h 17221268"/>
              <a:gd name="connsiteX676" fmla="*/ 14778268 w 17135464"/>
              <a:gd name="connsiteY676" fmla="*/ 16006880 h 17221268"/>
              <a:gd name="connsiteX677" fmla="*/ 14839446 w 17135464"/>
              <a:gd name="connsiteY677" fmla="*/ 16056582 h 17221268"/>
              <a:gd name="connsiteX678" fmla="*/ 14881549 w 17135464"/>
              <a:gd name="connsiteY678" fmla="*/ 16159862 h 17221268"/>
              <a:gd name="connsiteX679" fmla="*/ 14873872 w 17135464"/>
              <a:gd name="connsiteY679" fmla="*/ 16240113 h 17221268"/>
              <a:gd name="connsiteX680" fmla="*/ 14782145 w 17135464"/>
              <a:gd name="connsiteY680" fmla="*/ 16362468 h 17221268"/>
              <a:gd name="connsiteX681" fmla="*/ 14862397 w 17135464"/>
              <a:gd name="connsiteY681" fmla="*/ 16454272 h 17221268"/>
              <a:gd name="connsiteX682" fmla="*/ 14958001 w 17135464"/>
              <a:gd name="connsiteY682" fmla="*/ 16538400 h 17221268"/>
              <a:gd name="connsiteX683" fmla="*/ 15080355 w 17135464"/>
              <a:gd name="connsiteY683" fmla="*/ 16442796 h 17221268"/>
              <a:gd name="connsiteX684" fmla="*/ 15156807 w 17135464"/>
              <a:gd name="connsiteY684" fmla="*/ 16435120 h 17221268"/>
              <a:gd name="connsiteX685" fmla="*/ 15260087 w 17135464"/>
              <a:gd name="connsiteY685" fmla="*/ 16477224 h 17221268"/>
              <a:gd name="connsiteX686" fmla="*/ 15309789 w 17135464"/>
              <a:gd name="connsiteY686" fmla="*/ 16538400 h 17221268"/>
              <a:gd name="connsiteX687" fmla="*/ 15328941 w 17135464"/>
              <a:gd name="connsiteY687" fmla="*/ 16691304 h 17221268"/>
              <a:gd name="connsiteX688" fmla="*/ 15455094 w 17135464"/>
              <a:gd name="connsiteY688" fmla="*/ 16698980 h 17221268"/>
              <a:gd name="connsiteX689" fmla="*/ 15581248 w 17135464"/>
              <a:gd name="connsiteY689" fmla="*/ 16691304 h 17221268"/>
              <a:gd name="connsiteX690" fmla="*/ 15600400 w 17135464"/>
              <a:gd name="connsiteY690" fmla="*/ 16538400 h 17221268"/>
              <a:gd name="connsiteX691" fmla="*/ 15650102 w 17135464"/>
              <a:gd name="connsiteY691" fmla="*/ 16477224 h 17221268"/>
              <a:gd name="connsiteX692" fmla="*/ 15753382 w 17135464"/>
              <a:gd name="connsiteY692" fmla="*/ 16435120 h 17221268"/>
              <a:gd name="connsiteX693" fmla="*/ 15833633 w 17135464"/>
              <a:gd name="connsiteY693" fmla="*/ 16442796 h 17221268"/>
              <a:gd name="connsiteX694" fmla="*/ 15955988 w 17135464"/>
              <a:gd name="connsiteY694" fmla="*/ 16538400 h 17221268"/>
              <a:gd name="connsiteX695" fmla="*/ 16047792 w 17135464"/>
              <a:gd name="connsiteY695" fmla="*/ 16454272 h 17221268"/>
              <a:gd name="connsiteX696" fmla="*/ 16131920 w 17135464"/>
              <a:gd name="connsiteY696" fmla="*/ 16358668 h 17221268"/>
              <a:gd name="connsiteX697" fmla="*/ 16036317 w 17135464"/>
              <a:gd name="connsiteY697" fmla="*/ 16240113 h 17221268"/>
              <a:gd name="connsiteX698" fmla="*/ 16028640 w 17135464"/>
              <a:gd name="connsiteY698" fmla="*/ 16159862 h 17221268"/>
              <a:gd name="connsiteX699" fmla="*/ 16070743 w 17135464"/>
              <a:gd name="connsiteY699" fmla="*/ 16056582 h 17221268"/>
              <a:gd name="connsiteX700" fmla="*/ 16131920 w 17135464"/>
              <a:gd name="connsiteY700" fmla="*/ 16006880 h 17221268"/>
              <a:gd name="connsiteX701" fmla="*/ 16284824 w 17135464"/>
              <a:gd name="connsiteY701" fmla="*/ 15987728 h 17221268"/>
              <a:gd name="connsiteX702" fmla="*/ 16292500 w 17135464"/>
              <a:gd name="connsiteY702" fmla="*/ 15861574 h 17221268"/>
              <a:gd name="connsiteX703" fmla="*/ 16284824 w 17135464"/>
              <a:gd name="connsiteY703" fmla="*/ 15735421 h 17221268"/>
              <a:gd name="connsiteX704" fmla="*/ 16131920 w 17135464"/>
              <a:gd name="connsiteY704" fmla="*/ 15716269 h 17221268"/>
              <a:gd name="connsiteX705" fmla="*/ 16074543 w 17135464"/>
              <a:gd name="connsiteY705" fmla="*/ 15666567 h 17221268"/>
              <a:gd name="connsiteX706" fmla="*/ 16028640 w 17135464"/>
              <a:gd name="connsiteY706" fmla="*/ 15563287 h 17221268"/>
              <a:gd name="connsiteX707" fmla="*/ 16036317 w 17135464"/>
              <a:gd name="connsiteY707" fmla="*/ 15486835 h 17221268"/>
              <a:gd name="connsiteX708" fmla="*/ 16131920 w 17135464"/>
              <a:gd name="connsiteY708" fmla="*/ 15364481 h 17221268"/>
              <a:gd name="connsiteX709" fmla="*/ 16047792 w 17135464"/>
              <a:gd name="connsiteY709" fmla="*/ 15268877 h 17221268"/>
              <a:gd name="connsiteX710" fmla="*/ 15955988 w 17135464"/>
              <a:gd name="connsiteY710" fmla="*/ 15188625 h 17221268"/>
              <a:gd name="connsiteX711" fmla="*/ 15833633 w 17135464"/>
              <a:gd name="connsiteY711" fmla="*/ 15280352 h 17221268"/>
              <a:gd name="connsiteX712" fmla="*/ 15753382 w 17135464"/>
              <a:gd name="connsiteY712" fmla="*/ 15288029 h 17221268"/>
              <a:gd name="connsiteX713" fmla="*/ 15650102 w 17135464"/>
              <a:gd name="connsiteY713" fmla="*/ 15245926 h 17221268"/>
              <a:gd name="connsiteX714" fmla="*/ 15600400 w 17135464"/>
              <a:gd name="connsiteY714" fmla="*/ 15184748 h 17221268"/>
              <a:gd name="connsiteX715" fmla="*/ 15581248 w 17135464"/>
              <a:gd name="connsiteY715" fmla="*/ 15031844 h 17221268"/>
              <a:gd name="connsiteX716" fmla="*/ 15455094 w 17135464"/>
              <a:gd name="connsiteY716" fmla="*/ 15024168 h 17221268"/>
              <a:gd name="connsiteX717" fmla="*/ 1826164 w 17135464"/>
              <a:gd name="connsiteY717" fmla="*/ 15022645 h 17221268"/>
              <a:gd name="connsiteX718" fmla="*/ 2044506 w 17135464"/>
              <a:gd name="connsiteY718" fmla="*/ 15107239 h 17221268"/>
              <a:gd name="connsiteX719" fmla="*/ 2341451 w 17135464"/>
              <a:gd name="connsiteY719" fmla="*/ 15136767 h 17221268"/>
              <a:gd name="connsiteX720" fmla="*/ 2638396 w 17135464"/>
              <a:gd name="connsiteY720" fmla="*/ 15107239 h 17221268"/>
              <a:gd name="connsiteX721" fmla="*/ 2856738 w 17135464"/>
              <a:gd name="connsiteY721" fmla="*/ 15022645 h 17221268"/>
              <a:gd name="connsiteX722" fmla="*/ 2856738 w 17135464"/>
              <a:gd name="connsiteY722" fmla="*/ 15136767 h 17221268"/>
              <a:gd name="connsiteX723" fmla="*/ 2787663 w 17135464"/>
              <a:gd name="connsiteY723" fmla="*/ 15222159 h 17221268"/>
              <a:gd name="connsiteX724" fmla="*/ 2599492 w 17135464"/>
              <a:gd name="connsiteY724" fmla="*/ 15285205 h 17221268"/>
              <a:gd name="connsiteX725" fmla="*/ 2341451 w 17135464"/>
              <a:gd name="connsiteY725" fmla="*/ 15308349 h 17221268"/>
              <a:gd name="connsiteX726" fmla="*/ 2083410 w 17135464"/>
              <a:gd name="connsiteY726" fmla="*/ 15285205 h 17221268"/>
              <a:gd name="connsiteX727" fmla="*/ 1895240 w 17135464"/>
              <a:gd name="connsiteY727" fmla="*/ 15222159 h 17221268"/>
              <a:gd name="connsiteX728" fmla="*/ 1826164 w 17135464"/>
              <a:gd name="connsiteY728" fmla="*/ 15136767 h 17221268"/>
              <a:gd name="connsiteX729" fmla="*/ 8657442 w 17135464"/>
              <a:gd name="connsiteY729" fmla="*/ 14958801 h 17221268"/>
              <a:gd name="connsiteX730" fmla="*/ 8693171 w 17135464"/>
              <a:gd name="connsiteY730" fmla="*/ 14965983 h 17221268"/>
              <a:gd name="connsiteX731" fmla="*/ 8727312 w 17135464"/>
              <a:gd name="connsiteY731" fmla="*/ 14990723 h 17221268"/>
              <a:gd name="connsiteX732" fmla="*/ 8757483 w 17135464"/>
              <a:gd name="connsiteY732" fmla="*/ 15015463 h 17221268"/>
              <a:gd name="connsiteX733" fmla="*/ 8795593 w 17135464"/>
              <a:gd name="connsiteY733" fmla="*/ 15033020 h 17221268"/>
              <a:gd name="connsiteX734" fmla="*/ 8851171 w 17135464"/>
              <a:gd name="connsiteY734" fmla="*/ 15041798 h 17221268"/>
              <a:gd name="connsiteX735" fmla="*/ 8905955 w 17135464"/>
              <a:gd name="connsiteY735" fmla="*/ 15033020 h 17221268"/>
              <a:gd name="connsiteX736" fmla="*/ 8944066 w 17135464"/>
              <a:gd name="connsiteY736" fmla="*/ 15015463 h 17221268"/>
              <a:gd name="connsiteX737" fmla="*/ 8975031 w 17135464"/>
              <a:gd name="connsiteY737" fmla="*/ 14990723 h 17221268"/>
              <a:gd name="connsiteX738" fmla="*/ 8995674 w 17135464"/>
              <a:gd name="connsiteY738" fmla="*/ 14973166 h 17221268"/>
              <a:gd name="connsiteX739" fmla="*/ 9016317 w 17135464"/>
              <a:gd name="connsiteY739" fmla="*/ 14963589 h 17221268"/>
              <a:gd name="connsiteX740" fmla="*/ 9044106 w 17135464"/>
              <a:gd name="connsiteY740" fmla="*/ 14958801 h 17221268"/>
              <a:gd name="connsiteX741" fmla="*/ 9080629 w 17135464"/>
              <a:gd name="connsiteY741" fmla="*/ 14965983 h 17221268"/>
              <a:gd name="connsiteX742" fmla="*/ 9113976 w 17135464"/>
              <a:gd name="connsiteY742" fmla="*/ 14990723 h 17221268"/>
              <a:gd name="connsiteX743" fmla="*/ 9144941 w 17135464"/>
              <a:gd name="connsiteY743" fmla="*/ 15015463 h 17221268"/>
              <a:gd name="connsiteX744" fmla="*/ 9183051 w 17135464"/>
              <a:gd name="connsiteY744" fmla="*/ 15033020 h 17221268"/>
              <a:gd name="connsiteX745" fmla="*/ 9237835 w 17135464"/>
              <a:gd name="connsiteY745" fmla="*/ 15041798 h 17221268"/>
              <a:gd name="connsiteX746" fmla="*/ 9292619 w 17135464"/>
              <a:gd name="connsiteY746" fmla="*/ 15033020 h 17221268"/>
              <a:gd name="connsiteX747" fmla="*/ 9330730 w 17135464"/>
              <a:gd name="connsiteY747" fmla="*/ 15015463 h 17221268"/>
              <a:gd name="connsiteX748" fmla="*/ 9361695 w 17135464"/>
              <a:gd name="connsiteY748" fmla="*/ 14990723 h 17221268"/>
              <a:gd name="connsiteX749" fmla="*/ 9395041 w 17135464"/>
              <a:gd name="connsiteY749" fmla="*/ 14965983 h 17221268"/>
              <a:gd name="connsiteX750" fmla="*/ 9431564 w 17135464"/>
              <a:gd name="connsiteY750" fmla="*/ 14958801 h 17221268"/>
              <a:gd name="connsiteX751" fmla="*/ 9467293 w 17135464"/>
              <a:gd name="connsiteY751" fmla="*/ 14965983 h 17221268"/>
              <a:gd name="connsiteX752" fmla="*/ 9500639 w 17135464"/>
              <a:gd name="connsiteY752" fmla="*/ 14990723 h 17221268"/>
              <a:gd name="connsiteX753" fmla="*/ 9531604 w 17135464"/>
              <a:gd name="connsiteY753" fmla="*/ 15015463 h 17221268"/>
              <a:gd name="connsiteX754" fmla="*/ 9569715 w 17135464"/>
              <a:gd name="connsiteY754" fmla="*/ 15033020 h 17221268"/>
              <a:gd name="connsiteX755" fmla="*/ 9624499 w 17135464"/>
              <a:gd name="connsiteY755" fmla="*/ 15041798 h 17221268"/>
              <a:gd name="connsiteX756" fmla="*/ 9624499 w 17135464"/>
              <a:gd name="connsiteY756" fmla="*/ 15290791 h 17221268"/>
              <a:gd name="connsiteX757" fmla="*/ 8463714 w 17135464"/>
              <a:gd name="connsiteY757" fmla="*/ 15290791 h 17221268"/>
              <a:gd name="connsiteX758" fmla="*/ 8463714 w 17135464"/>
              <a:gd name="connsiteY758" fmla="*/ 15041798 h 17221268"/>
              <a:gd name="connsiteX759" fmla="*/ 8518498 w 17135464"/>
              <a:gd name="connsiteY759" fmla="*/ 15033020 h 17221268"/>
              <a:gd name="connsiteX760" fmla="*/ 8556608 w 17135464"/>
              <a:gd name="connsiteY760" fmla="*/ 15015463 h 17221268"/>
              <a:gd name="connsiteX761" fmla="*/ 8587573 w 17135464"/>
              <a:gd name="connsiteY761" fmla="*/ 14990723 h 17221268"/>
              <a:gd name="connsiteX762" fmla="*/ 8620920 w 17135464"/>
              <a:gd name="connsiteY762" fmla="*/ 14965983 h 17221268"/>
              <a:gd name="connsiteX763" fmla="*/ 8657442 w 17135464"/>
              <a:gd name="connsiteY763" fmla="*/ 14958801 h 17221268"/>
              <a:gd name="connsiteX764" fmla="*/ 16805966 w 17135464"/>
              <a:gd name="connsiteY764" fmla="*/ 14948426 h 17221268"/>
              <a:gd name="connsiteX765" fmla="*/ 16888538 w 17135464"/>
              <a:gd name="connsiteY765" fmla="*/ 15115219 h 17221268"/>
              <a:gd name="connsiteX766" fmla="*/ 17071946 w 17135464"/>
              <a:gd name="connsiteY766" fmla="*/ 15141555 h 17221268"/>
              <a:gd name="connsiteX767" fmla="*/ 16939352 w 17135464"/>
              <a:gd name="connsiteY767" fmla="*/ 15271638 h 17221268"/>
              <a:gd name="connsiteX768" fmla="*/ 16970318 w 17135464"/>
              <a:gd name="connsiteY768" fmla="*/ 15454393 h 17221268"/>
              <a:gd name="connsiteX769" fmla="*/ 16805966 w 17135464"/>
              <a:gd name="connsiteY769" fmla="*/ 15368203 h 17221268"/>
              <a:gd name="connsiteX770" fmla="*/ 16641612 w 17135464"/>
              <a:gd name="connsiteY770" fmla="*/ 15454393 h 17221268"/>
              <a:gd name="connsiteX771" fmla="*/ 16673372 w 17135464"/>
              <a:gd name="connsiteY771" fmla="*/ 15271638 h 17221268"/>
              <a:gd name="connsiteX772" fmla="*/ 16540780 w 17135464"/>
              <a:gd name="connsiteY772" fmla="*/ 15141555 h 17221268"/>
              <a:gd name="connsiteX773" fmla="*/ 16724186 w 17135464"/>
              <a:gd name="connsiteY773" fmla="*/ 15115219 h 17221268"/>
              <a:gd name="connsiteX774" fmla="*/ 15464620 w 17135464"/>
              <a:gd name="connsiteY774" fmla="*/ 14871768 h 17221268"/>
              <a:gd name="connsiteX775" fmla="*/ 15674918 w 17135464"/>
              <a:gd name="connsiteY775" fmla="*/ 14894698 h 17221268"/>
              <a:gd name="connsiteX776" fmla="*/ 15728452 w 17135464"/>
              <a:gd name="connsiteY776" fmla="*/ 14955906 h 17221268"/>
              <a:gd name="connsiteX777" fmla="*/ 15751382 w 17135464"/>
              <a:gd name="connsiteY777" fmla="*/ 15116507 h 17221268"/>
              <a:gd name="connsiteX778" fmla="*/ 15785823 w 17135464"/>
              <a:gd name="connsiteY778" fmla="*/ 15131764 h 17221268"/>
              <a:gd name="connsiteX779" fmla="*/ 15915912 w 17135464"/>
              <a:gd name="connsiteY779" fmla="*/ 15032370 h 17221268"/>
              <a:gd name="connsiteX780" fmla="*/ 15999958 w 17135464"/>
              <a:gd name="connsiteY780" fmla="*/ 15028533 h 17221268"/>
              <a:gd name="connsiteX781" fmla="*/ 16160652 w 17135464"/>
              <a:gd name="connsiteY781" fmla="*/ 15162368 h 17221268"/>
              <a:gd name="connsiteX782" fmla="*/ 16294486 w 17135464"/>
              <a:gd name="connsiteY782" fmla="*/ 15322969 h 17221268"/>
              <a:gd name="connsiteX783" fmla="*/ 16290650 w 17135464"/>
              <a:gd name="connsiteY783" fmla="*/ 15407107 h 17221268"/>
              <a:gd name="connsiteX784" fmla="*/ 16191164 w 17135464"/>
              <a:gd name="connsiteY784" fmla="*/ 15537196 h 17221268"/>
              <a:gd name="connsiteX785" fmla="*/ 16206512 w 17135464"/>
              <a:gd name="connsiteY785" fmla="*/ 15571546 h 17221268"/>
              <a:gd name="connsiteX786" fmla="*/ 16367114 w 17135464"/>
              <a:gd name="connsiteY786" fmla="*/ 15594567 h 17221268"/>
              <a:gd name="connsiteX787" fmla="*/ 16428320 w 17135464"/>
              <a:gd name="connsiteY787" fmla="*/ 15648101 h 17221268"/>
              <a:gd name="connsiteX788" fmla="*/ 16451252 w 17135464"/>
              <a:gd name="connsiteY788" fmla="*/ 15858400 h 17221268"/>
              <a:gd name="connsiteX789" fmla="*/ 16428320 w 17135464"/>
              <a:gd name="connsiteY789" fmla="*/ 16068698 h 17221268"/>
              <a:gd name="connsiteX790" fmla="*/ 16367114 w 17135464"/>
              <a:gd name="connsiteY790" fmla="*/ 16122232 h 17221268"/>
              <a:gd name="connsiteX791" fmla="*/ 16206512 w 17135464"/>
              <a:gd name="connsiteY791" fmla="*/ 16145162 h 17221268"/>
              <a:gd name="connsiteX792" fmla="*/ 16191164 w 17135464"/>
              <a:gd name="connsiteY792" fmla="*/ 16179603 h 17221268"/>
              <a:gd name="connsiteX793" fmla="*/ 16290650 w 17135464"/>
              <a:gd name="connsiteY793" fmla="*/ 16309692 h 17221268"/>
              <a:gd name="connsiteX794" fmla="*/ 16294486 w 17135464"/>
              <a:gd name="connsiteY794" fmla="*/ 16393738 h 17221268"/>
              <a:gd name="connsiteX795" fmla="*/ 16160652 w 17135464"/>
              <a:gd name="connsiteY795" fmla="*/ 16554432 h 17221268"/>
              <a:gd name="connsiteX796" fmla="*/ 15999958 w 17135464"/>
              <a:gd name="connsiteY796" fmla="*/ 16688266 h 17221268"/>
              <a:gd name="connsiteX797" fmla="*/ 15915912 w 17135464"/>
              <a:gd name="connsiteY797" fmla="*/ 16684430 h 17221268"/>
              <a:gd name="connsiteX798" fmla="*/ 15785823 w 17135464"/>
              <a:gd name="connsiteY798" fmla="*/ 16584944 h 17221268"/>
              <a:gd name="connsiteX799" fmla="*/ 15751382 w 17135464"/>
              <a:gd name="connsiteY799" fmla="*/ 16600292 h 17221268"/>
              <a:gd name="connsiteX800" fmla="*/ 15728452 w 17135464"/>
              <a:gd name="connsiteY800" fmla="*/ 16760894 h 17221268"/>
              <a:gd name="connsiteX801" fmla="*/ 15674918 w 17135464"/>
              <a:gd name="connsiteY801" fmla="*/ 16822100 h 17221268"/>
              <a:gd name="connsiteX802" fmla="*/ 15464620 w 17135464"/>
              <a:gd name="connsiteY802" fmla="*/ 16845032 h 17221268"/>
              <a:gd name="connsiteX803" fmla="*/ 15254321 w 17135464"/>
              <a:gd name="connsiteY803" fmla="*/ 16822100 h 17221268"/>
              <a:gd name="connsiteX804" fmla="*/ 15200787 w 17135464"/>
              <a:gd name="connsiteY804" fmla="*/ 16760894 h 17221268"/>
              <a:gd name="connsiteX805" fmla="*/ 15181602 w 17135464"/>
              <a:gd name="connsiteY805" fmla="*/ 16600292 h 17221268"/>
              <a:gd name="connsiteX806" fmla="*/ 15143416 w 17135464"/>
              <a:gd name="connsiteY806" fmla="*/ 16584944 h 17221268"/>
              <a:gd name="connsiteX807" fmla="*/ 15013327 w 17135464"/>
              <a:gd name="connsiteY807" fmla="*/ 16684430 h 17221268"/>
              <a:gd name="connsiteX808" fmla="*/ 14929189 w 17135464"/>
              <a:gd name="connsiteY808" fmla="*/ 16688266 h 17221268"/>
              <a:gd name="connsiteX809" fmla="*/ 14768588 w 17135464"/>
              <a:gd name="connsiteY809" fmla="*/ 16554432 h 17221268"/>
              <a:gd name="connsiteX810" fmla="*/ 14634753 w 17135464"/>
              <a:gd name="connsiteY810" fmla="*/ 16393738 h 17221268"/>
              <a:gd name="connsiteX811" fmla="*/ 14638590 w 17135464"/>
              <a:gd name="connsiteY811" fmla="*/ 16309692 h 17221268"/>
              <a:gd name="connsiteX812" fmla="*/ 14737984 w 17135464"/>
              <a:gd name="connsiteY812" fmla="*/ 16179603 h 17221268"/>
              <a:gd name="connsiteX813" fmla="*/ 14722727 w 17135464"/>
              <a:gd name="connsiteY813" fmla="*/ 16145162 h 17221268"/>
              <a:gd name="connsiteX814" fmla="*/ 14562126 w 17135464"/>
              <a:gd name="connsiteY814" fmla="*/ 16122232 h 17221268"/>
              <a:gd name="connsiteX815" fmla="*/ 14500918 w 17135464"/>
              <a:gd name="connsiteY815" fmla="*/ 16068698 h 17221268"/>
              <a:gd name="connsiteX816" fmla="*/ 14477988 w 17135464"/>
              <a:gd name="connsiteY816" fmla="*/ 15858400 h 17221268"/>
              <a:gd name="connsiteX817" fmla="*/ 14500918 w 17135464"/>
              <a:gd name="connsiteY817" fmla="*/ 15648101 h 17221268"/>
              <a:gd name="connsiteX818" fmla="*/ 14562126 w 17135464"/>
              <a:gd name="connsiteY818" fmla="*/ 15594567 h 17221268"/>
              <a:gd name="connsiteX819" fmla="*/ 14722727 w 17135464"/>
              <a:gd name="connsiteY819" fmla="*/ 15575382 h 17221268"/>
              <a:gd name="connsiteX820" fmla="*/ 14737984 w 17135464"/>
              <a:gd name="connsiteY820" fmla="*/ 15537196 h 17221268"/>
              <a:gd name="connsiteX821" fmla="*/ 14638590 w 17135464"/>
              <a:gd name="connsiteY821" fmla="*/ 15407107 h 17221268"/>
              <a:gd name="connsiteX822" fmla="*/ 14634753 w 17135464"/>
              <a:gd name="connsiteY822" fmla="*/ 15322969 h 17221268"/>
              <a:gd name="connsiteX823" fmla="*/ 14768588 w 17135464"/>
              <a:gd name="connsiteY823" fmla="*/ 15162368 h 17221268"/>
              <a:gd name="connsiteX824" fmla="*/ 14929189 w 17135464"/>
              <a:gd name="connsiteY824" fmla="*/ 15028533 h 17221268"/>
              <a:gd name="connsiteX825" fmla="*/ 15013327 w 17135464"/>
              <a:gd name="connsiteY825" fmla="*/ 15032370 h 17221268"/>
              <a:gd name="connsiteX826" fmla="*/ 15143416 w 17135464"/>
              <a:gd name="connsiteY826" fmla="*/ 15131764 h 17221268"/>
              <a:gd name="connsiteX827" fmla="*/ 15177766 w 17135464"/>
              <a:gd name="connsiteY827" fmla="*/ 15116507 h 17221268"/>
              <a:gd name="connsiteX828" fmla="*/ 15200787 w 17135464"/>
              <a:gd name="connsiteY828" fmla="*/ 14955906 h 17221268"/>
              <a:gd name="connsiteX829" fmla="*/ 15254321 w 17135464"/>
              <a:gd name="connsiteY829" fmla="*/ 14894698 h 17221268"/>
              <a:gd name="connsiteX830" fmla="*/ 15464620 w 17135464"/>
              <a:gd name="connsiteY830" fmla="*/ 14871768 h 17221268"/>
              <a:gd name="connsiteX831" fmla="*/ 1826164 w 17135464"/>
              <a:gd name="connsiteY831" fmla="*/ 14764874 h 17221268"/>
              <a:gd name="connsiteX832" fmla="*/ 2044506 w 17135464"/>
              <a:gd name="connsiteY832" fmla="*/ 14850265 h 17221268"/>
              <a:gd name="connsiteX833" fmla="*/ 2341451 w 17135464"/>
              <a:gd name="connsiteY833" fmla="*/ 14878995 h 17221268"/>
              <a:gd name="connsiteX834" fmla="*/ 2638396 w 17135464"/>
              <a:gd name="connsiteY834" fmla="*/ 14850265 h 17221268"/>
              <a:gd name="connsiteX835" fmla="*/ 2856738 w 17135464"/>
              <a:gd name="connsiteY835" fmla="*/ 14764874 h 17221268"/>
              <a:gd name="connsiteX836" fmla="*/ 2856738 w 17135464"/>
              <a:gd name="connsiteY836" fmla="*/ 14878995 h 17221268"/>
              <a:gd name="connsiteX837" fmla="*/ 2787663 w 17135464"/>
              <a:gd name="connsiteY837" fmla="*/ 14964387 h 17221268"/>
              <a:gd name="connsiteX838" fmla="*/ 2599492 w 17135464"/>
              <a:gd name="connsiteY838" fmla="*/ 15027434 h 17221268"/>
              <a:gd name="connsiteX839" fmla="*/ 2341451 w 17135464"/>
              <a:gd name="connsiteY839" fmla="*/ 15050577 h 17221268"/>
              <a:gd name="connsiteX840" fmla="*/ 2083410 w 17135464"/>
              <a:gd name="connsiteY840" fmla="*/ 15027434 h 17221268"/>
              <a:gd name="connsiteX841" fmla="*/ 1895240 w 17135464"/>
              <a:gd name="connsiteY841" fmla="*/ 14964387 h 17221268"/>
              <a:gd name="connsiteX842" fmla="*/ 1826164 w 17135464"/>
              <a:gd name="connsiteY842" fmla="*/ 14878995 h 17221268"/>
              <a:gd name="connsiteX843" fmla="*/ 12348316 w 17135464"/>
              <a:gd name="connsiteY843" fmla="*/ 14605068 h 17221268"/>
              <a:gd name="connsiteX844" fmla="*/ 12720811 w 17135464"/>
              <a:gd name="connsiteY844" fmla="*/ 14722579 h 17221268"/>
              <a:gd name="connsiteX845" fmla="*/ 12920651 w 17135464"/>
              <a:gd name="connsiteY845" fmla="*/ 15116372 h 17221268"/>
              <a:gd name="connsiteX846" fmla="*/ 12842855 w 17135464"/>
              <a:gd name="connsiteY846" fmla="*/ 15389202 h 17221268"/>
              <a:gd name="connsiteX847" fmla="*/ 12565971 w 17135464"/>
              <a:gd name="connsiteY847" fmla="*/ 15542277 h 17221268"/>
              <a:gd name="connsiteX848" fmla="*/ 12390308 w 17135464"/>
              <a:gd name="connsiteY848" fmla="*/ 15481565 h 17221268"/>
              <a:gd name="connsiteX849" fmla="*/ 12199664 w 17135464"/>
              <a:gd name="connsiteY849" fmla="*/ 15542277 h 17221268"/>
              <a:gd name="connsiteX850" fmla="*/ 11972755 w 17135464"/>
              <a:gd name="connsiteY850" fmla="*/ 15352142 h 17221268"/>
              <a:gd name="connsiteX851" fmla="*/ 12095898 w 17135464"/>
              <a:gd name="connsiteY851" fmla="*/ 15055257 h 17221268"/>
              <a:gd name="connsiteX852" fmla="*/ 12498008 w 17135464"/>
              <a:gd name="connsiteY852" fmla="*/ 14942293 h 17221268"/>
              <a:gd name="connsiteX853" fmla="*/ 12564987 w 17135464"/>
              <a:gd name="connsiteY853" fmla="*/ 14943329 h 17221268"/>
              <a:gd name="connsiteX854" fmla="*/ 12608252 w 17135464"/>
              <a:gd name="connsiteY854" fmla="*/ 14944595 h 17221268"/>
              <a:gd name="connsiteX855" fmla="*/ 12599634 w 17135464"/>
              <a:gd name="connsiteY855" fmla="*/ 14986949 h 17221268"/>
              <a:gd name="connsiteX856" fmla="*/ 12547404 w 17135464"/>
              <a:gd name="connsiteY856" fmla="*/ 15244644 h 17221268"/>
              <a:gd name="connsiteX857" fmla="*/ 12544512 w 17135464"/>
              <a:gd name="connsiteY857" fmla="*/ 15259319 h 17221268"/>
              <a:gd name="connsiteX858" fmla="*/ 12533348 w 17135464"/>
              <a:gd name="connsiteY858" fmla="*/ 15329929 h 17221268"/>
              <a:gd name="connsiteX859" fmla="*/ 12568111 w 17135464"/>
              <a:gd name="connsiteY859" fmla="*/ 15361925 h 17221268"/>
              <a:gd name="connsiteX860" fmla="*/ 12669853 w 17135464"/>
              <a:gd name="connsiteY860" fmla="*/ 15278252 h 17221268"/>
              <a:gd name="connsiteX861" fmla="*/ 12701261 w 17135464"/>
              <a:gd name="connsiteY861" fmla="*/ 15124947 h 17221268"/>
              <a:gd name="connsiteX862" fmla="*/ 12602063 w 17135464"/>
              <a:gd name="connsiteY862" fmla="*/ 14879049 h 17221268"/>
              <a:gd name="connsiteX863" fmla="*/ 12335648 w 17135464"/>
              <a:gd name="connsiteY863" fmla="*/ 14785535 h 17221268"/>
              <a:gd name="connsiteX864" fmla="*/ 11890621 w 17135464"/>
              <a:gd name="connsiteY864" fmla="*/ 15324807 h 17221268"/>
              <a:gd name="connsiteX865" fmla="*/ 11990512 w 17135464"/>
              <a:gd name="connsiteY865" fmla="*/ 15575999 h 17221268"/>
              <a:gd name="connsiteX866" fmla="*/ 12264562 w 17135464"/>
              <a:gd name="connsiteY866" fmla="*/ 15667672 h 17221268"/>
              <a:gd name="connsiteX867" fmla="*/ 12701839 w 17135464"/>
              <a:gd name="connsiteY867" fmla="*/ 15540320 h 17221268"/>
              <a:gd name="connsiteX868" fmla="*/ 12735676 w 17135464"/>
              <a:gd name="connsiteY868" fmla="*/ 15522423 h 17221268"/>
              <a:gd name="connsiteX869" fmla="*/ 12751814 w 17135464"/>
              <a:gd name="connsiteY869" fmla="*/ 15557124 h 17221268"/>
              <a:gd name="connsiteX870" fmla="*/ 12802135 w 17135464"/>
              <a:gd name="connsiteY870" fmla="*/ 15664737 h 17221268"/>
              <a:gd name="connsiteX871" fmla="*/ 12816653 w 17135464"/>
              <a:gd name="connsiteY871" fmla="*/ 15695984 h 17221268"/>
              <a:gd name="connsiteX872" fmla="*/ 12786402 w 17135464"/>
              <a:gd name="connsiteY872" fmla="*/ 15712270 h 17221268"/>
              <a:gd name="connsiteX873" fmla="*/ 12254093 w 17135464"/>
              <a:gd name="connsiteY873" fmla="*/ 15848081 h 17221268"/>
              <a:gd name="connsiteX874" fmla="*/ 11860543 w 17135464"/>
              <a:gd name="connsiteY874" fmla="*/ 15724240 h 17221268"/>
              <a:gd name="connsiteX875" fmla="*/ 11671288 w 17135464"/>
              <a:gd name="connsiteY875" fmla="*/ 15321412 h 17221268"/>
              <a:gd name="connsiteX876" fmla="*/ 11837928 w 17135464"/>
              <a:gd name="connsiteY876" fmla="*/ 14841873 h 17221268"/>
              <a:gd name="connsiteX877" fmla="*/ 12348316 w 17135464"/>
              <a:gd name="connsiteY877" fmla="*/ 14605068 h 17221268"/>
              <a:gd name="connsiteX878" fmla="*/ 13495107 w 17135464"/>
              <a:gd name="connsiteY878" fmla="*/ 14521467 h 17221268"/>
              <a:gd name="connsiteX879" fmla="*/ 13649931 w 17135464"/>
              <a:gd name="connsiteY879" fmla="*/ 14580523 h 17221268"/>
              <a:gd name="connsiteX880" fmla="*/ 13788876 w 17135464"/>
              <a:gd name="connsiteY880" fmla="*/ 14724173 h 17221268"/>
              <a:gd name="connsiteX881" fmla="*/ 13844454 w 17135464"/>
              <a:gd name="connsiteY881" fmla="*/ 14878995 h 17221268"/>
              <a:gd name="connsiteX882" fmla="*/ 13834132 w 17135464"/>
              <a:gd name="connsiteY882" fmla="*/ 14925283 h 17221268"/>
              <a:gd name="connsiteX883" fmla="*/ 13804755 w 17135464"/>
              <a:gd name="connsiteY883" fmla="*/ 14952416 h 17221268"/>
              <a:gd name="connsiteX884" fmla="*/ 13765851 w 17135464"/>
              <a:gd name="connsiteY884" fmla="*/ 14964387 h 17221268"/>
              <a:gd name="connsiteX885" fmla="*/ 13719800 w 17135464"/>
              <a:gd name="connsiteY885" fmla="*/ 14967579 h 17221268"/>
              <a:gd name="connsiteX886" fmla="*/ 13605469 w 17135464"/>
              <a:gd name="connsiteY886" fmla="*/ 14940446 h 17221268"/>
              <a:gd name="connsiteX887" fmla="*/ 13495107 w 17135464"/>
              <a:gd name="connsiteY887" fmla="*/ 14913312 h 17221268"/>
              <a:gd name="connsiteX888" fmla="*/ 13378393 w 17135464"/>
              <a:gd name="connsiteY888" fmla="*/ 14940446 h 17221268"/>
              <a:gd name="connsiteX889" fmla="*/ 13256915 w 17135464"/>
              <a:gd name="connsiteY889" fmla="*/ 14967579 h 17221268"/>
              <a:gd name="connsiteX890" fmla="*/ 13145760 w 17135464"/>
              <a:gd name="connsiteY890" fmla="*/ 14878995 h 17221268"/>
              <a:gd name="connsiteX891" fmla="*/ 13179106 w 17135464"/>
              <a:gd name="connsiteY891" fmla="*/ 14762479 h 17221268"/>
              <a:gd name="connsiteX892" fmla="*/ 13264061 w 17135464"/>
              <a:gd name="connsiteY892" fmla="*/ 14645963 h 17221268"/>
              <a:gd name="connsiteX893" fmla="*/ 13377599 w 17135464"/>
              <a:gd name="connsiteY893" fmla="*/ 14557379 h 17221268"/>
              <a:gd name="connsiteX894" fmla="*/ 13495107 w 17135464"/>
              <a:gd name="connsiteY894" fmla="*/ 14521467 h 17221268"/>
              <a:gd name="connsiteX895" fmla="*/ 1826164 w 17135464"/>
              <a:gd name="connsiteY895" fmla="*/ 14507102 h 17221268"/>
              <a:gd name="connsiteX896" fmla="*/ 2044506 w 17135464"/>
              <a:gd name="connsiteY896" fmla="*/ 14592494 h 17221268"/>
              <a:gd name="connsiteX897" fmla="*/ 2341451 w 17135464"/>
              <a:gd name="connsiteY897" fmla="*/ 14621224 h 17221268"/>
              <a:gd name="connsiteX898" fmla="*/ 2638396 w 17135464"/>
              <a:gd name="connsiteY898" fmla="*/ 14592494 h 17221268"/>
              <a:gd name="connsiteX899" fmla="*/ 2856738 w 17135464"/>
              <a:gd name="connsiteY899" fmla="*/ 14507102 h 17221268"/>
              <a:gd name="connsiteX900" fmla="*/ 2856738 w 17135464"/>
              <a:gd name="connsiteY900" fmla="*/ 14621224 h 17221268"/>
              <a:gd name="connsiteX901" fmla="*/ 2787663 w 17135464"/>
              <a:gd name="connsiteY901" fmla="*/ 14707414 h 17221268"/>
              <a:gd name="connsiteX902" fmla="*/ 2599492 w 17135464"/>
              <a:gd name="connsiteY902" fmla="*/ 14769662 h 17221268"/>
              <a:gd name="connsiteX903" fmla="*/ 2341451 w 17135464"/>
              <a:gd name="connsiteY903" fmla="*/ 14792805 h 17221268"/>
              <a:gd name="connsiteX904" fmla="*/ 2083410 w 17135464"/>
              <a:gd name="connsiteY904" fmla="*/ 14769662 h 17221268"/>
              <a:gd name="connsiteX905" fmla="*/ 1895240 w 17135464"/>
              <a:gd name="connsiteY905" fmla="*/ 14707414 h 17221268"/>
              <a:gd name="connsiteX906" fmla="*/ 1826164 w 17135464"/>
              <a:gd name="connsiteY906" fmla="*/ 14621224 h 17221268"/>
              <a:gd name="connsiteX907" fmla="*/ 11094139 w 17135464"/>
              <a:gd name="connsiteY907" fmla="*/ 14488747 h 17221268"/>
              <a:gd name="connsiteX908" fmla="*/ 11114782 w 17135464"/>
              <a:gd name="connsiteY908" fmla="*/ 14499920 h 17221268"/>
              <a:gd name="connsiteX909" fmla="*/ 11152893 w 17135464"/>
              <a:gd name="connsiteY909" fmla="*/ 14523861 h 17221268"/>
              <a:gd name="connsiteX910" fmla="*/ 11207677 w 17135464"/>
              <a:gd name="connsiteY910" fmla="*/ 14548601 h 17221268"/>
              <a:gd name="connsiteX911" fmla="*/ 11275958 w 17135464"/>
              <a:gd name="connsiteY911" fmla="*/ 14559774 h 17221268"/>
              <a:gd name="connsiteX912" fmla="*/ 11343446 w 17135464"/>
              <a:gd name="connsiteY912" fmla="*/ 14548601 h 17221268"/>
              <a:gd name="connsiteX913" fmla="*/ 11398230 w 17135464"/>
              <a:gd name="connsiteY913" fmla="*/ 14523861 h 17221268"/>
              <a:gd name="connsiteX914" fmla="*/ 11436340 w 17135464"/>
              <a:gd name="connsiteY914" fmla="*/ 14499920 h 17221268"/>
              <a:gd name="connsiteX915" fmla="*/ 11457778 w 17135464"/>
              <a:gd name="connsiteY915" fmla="*/ 14488747 h 17221268"/>
              <a:gd name="connsiteX916" fmla="*/ 11514149 w 17135464"/>
              <a:gd name="connsiteY916" fmla="*/ 14499121 h 17221268"/>
              <a:gd name="connsiteX917" fmla="*/ 11557818 w 17135464"/>
              <a:gd name="connsiteY917" fmla="*/ 14526255 h 17221268"/>
              <a:gd name="connsiteX918" fmla="*/ 11588783 w 17135464"/>
              <a:gd name="connsiteY918" fmla="*/ 14567754 h 17221268"/>
              <a:gd name="connsiteX919" fmla="*/ 11611014 w 17135464"/>
              <a:gd name="connsiteY919" fmla="*/ 14617234 h 17221268"/>
              <a:gd name="connsiteX920" fmla="*/ 11624511 w 17135464"/>
              <a:gd name="connsiteY920" fmla="*/ 14672299 h 17221268"/>
              <a:gd name="connsiteX921" fmla="*/ 11631657 w 17135464"/>
              <a:gd name="connsiteY921" fmla="*/ 14727365 h 17221268"/>
              <a:gd name="connsiteX922" fmla="*/ 11633245 w 17135464"/>
              <a:gd name="connsiteY922" fmla="*/ 14780037 h 17221268"/>
              <a:gd name="connsiteX923" fmla="*/ 11595928 w 17135464"/>
              <a:gd name="connsiteY923" fmla="*/ 14876601 h 17221268"/>
              <a:gd name="connsiteX924" fmla="*/ 11497476 w 17135464"/>
              <a:gd name="connsiteY924" fmla="*/ 14911716 h 17221268"/>
              <a:gd name="connsiteX925" fmla="*/ 11053646 w 17135464"/>
              <a:gd name="connsiteY925" fmla="*/ 14911716 h 17221268"/>
              <a:gd name="connsiteX926" fmla="*/ 10955194 w 17135464"/>
              <a:gd name="connsiteY926" fmla="*/ 14876601 h 17221268"/>
              <a:gd name="connsiteX927" fmla="*/ 10917877 w 17135464"/>
              <a:gd name="connsiteY927" fmla="*/ 14780037 h 17221268"/>
              <a:gd name="connsiteX928" fmla="*/ 10919465 w 17135464"/>
              <a:gd name="connsiteY928" fmla="*/ 14727365 h 17221268"/>
              <a:gd name="connsiteX929" fmla="*/ 10926611 w 17135464"/>
              <a:gd name="connsiteY929" fmla="*/ 14672299 h 17221268"/>
              <a:gd name="connsiteX930" fmla="*/ 10940109 w 17135464"/>
              <a:gd name="connsiteY930" fmla="*/ 14617234 h 17221268"/>
              <a:gd name="connsiteX931" fmla="*/ 10962340 w 17135464"/>
              <a:gd name="connsiteY931" fmla="*/ 14567754 h 17221268"/>
              <a:gd name="connsiteX932" fmla="*/ 10993305 w 17135464"/>
              <a:gd name="connsiteY932" fmla="*/ 14526255 h 17221268"/>
              <a:gd name="connsiteX933" fmla="*/ 11036973 w 17135464"/>
              <a:gd name="connsiteY933" fmla="*/ 14499121 h 17221268"/>
              <a:gd name="connsiteX934" fmla="*/ 11094139 w 17135464"/>
              <a:gd name="connsiteY934" fmla="*/ 14488747 h 17221268"/>
              <a:gd name="connsiteX935" fmla="*/ 4548693 w 17135464"/>
              <a:gd name="connsiteY935" fmla="*/ 14475978 h 17221268"/>
              <a:gd name="connsiteX936" fmla="*/ 4833729 w 17135464"/>
              <a:gd name="connsiteY936" fmla="*/ 14551793 h 17221268"/>
              <a:gd name="connsiteX937" fmla="*/ 5118762 w 17135464"/>
              <a:gd name="connsiteY937" fmla="*/ 14475978 h 17221268"/>
              <a:gd name="connsiteX938" fmla="*/ 4833729 w 17135464"/>
              <a:gd name="connsiteY938" fmla="*/ 14760085 h 17221268"/>
              <a:gd name="connsiteX939" fmla="*/ 4548693 w 17135464"/>
              <a:gd name="connsiteY939" fmla="*/ 14475978 h 17221268"/>
              <a:gd name="connsiteX940" fmla="*/ 8629653 w 17135464"/>
              <a:gd name="connsiteY940" fmla="*/ 14420114 h 17221268"/>
              <a:gd name="connsiteX941" fmla="*/ 8795593 w 17135464"/>
              <a:gd name="connsiteY941" fmla="*/ 14420114 h 17221268"/>
              <a:gd name="connsiteX942" fmla="*/ 8795593 w 17135464"/>
              <a:gd name="connsiteY942" fmla="*/ 14710606 h 17221268"/>
              <a:gd name="connsiteX943" fmla="*/ 8961533 w 17135464"/>
              <a:gd name="connsiteY943" fmla="*/ 14710606 h 17221268"/>
              <a:gd name="connsiteX944" fmla="*/ 8961533 w 17135464"/>
              <a:gd name="connsiteY944" fmla="*/ 14420114 h 17221268"/>
              <a:gd name="connsiteX945" fmla="*/ 9126679 w 17135464"/>
              <a:gd name="connsiteY945" fmla="*/ 14420114 h 17221268"/>
              <a:gd name="connsiteX946" fmla="*/ 9126679 w 17135464"/>
              <a:gd name="connsiteY946" fmla="*/ 14710606 h 17221268"/>
              <a:gd name="connsiteX947" fmla="*/ 9292619 w 17135464"/>
              <a:gd name="connsiteY947" fmla="*/ 14710606 h 17221268"/>
              <a:gd name="connsiteX948" fmla="*/ 9292619 w 17135464"/>
              <a:gd name="connsiteY948" fmla="*/ 14420114 h 17221268"/>
              <a:gd name="connsiteX949" fmla="*/ 9458559 w 17135464"/>
              <a:gd name="connsiteY949" fmla="*/ 14420114 h 17221268"/>
              <a:gd name="connsiteX950" fmla="*/ 9458559 w 17135464"/>
              <a:gd name="connsiteY950" fmla="*/ 14710606 h 17221268"/>
              <a:gd name="connsiteX951" fmla="*/ 9499845 w 17135464"/>
              <a:gd name="connsiteY951" fmla="*/ 14710606 h 17221268"/>
              <a:gd name="connsiteX952" fmla="*/ 9587976 w 17135464"/>
              <a:gd name="connsiteY952" fmla="*/ 14746518 h 17221268"/>
              <a:gd name="connsiteX953" fmla="*/ 9624499 w 17135464"/>
              <a:gd name="connsiteY953" fmla="*/ 14835102 h 17221268"/>
              <a:gd name="connsiteX954" fmla="*/ 9624499 w 17135464"/>
              <a:gd name="connsiteY954" fmla="*/ 14958801 h 17221268"/>
              <a:gd name="connsiteX955" fmla="*/ 9588770 w 17135464"/>
              <a:gd name="connsiteY955" fmla="*/ 14951618 h 17221268"/>
              <a:gd name="connsiteX956" fmla="*/ 9554629 w 17135464"/>
              <a:gd name="connsiteY956" fmla="*/ 14927677 h 17221268"/>
              <a:gd name="connsiteX957" fmla="*/ 9524459 w 17135464"/>
              <a:gd name="connsiteY957" fmla="*/ 14902937 h 17221268"/>
              <a:gd name="connsiteX958" fmla="*/ 9486348 w 17135464"/>
              <a:gd name="connsiteY958" fmla="*/ 14885380 h 17221268"/>
              <a:gd name="connsiteX959" fmla="*/ 9431564 w 17135464"/>
              <a:gd name="connsiteY959" fmla="*/ 14875803 h 17221268"/>
              <a:gd name="connsiteX960" fmla="*/ 9375986 w 17135464"/>
              <a:gd name="connsiteY960" fmla="*/ 14885380 h 17221268"/>
              <a:gd name="connsiteX961" fmla="*/ 9337875 w 17135464"/>
              <a:gd name="connsiteY961" fmla="*/ 14902937 h 17221268"/>
              <a:gd name="connsiteX962" fmla="*/ 9307705 w 17135464"/>
              <a:gd name="connsiteY962" fmla="*/ 14927677 h 17221268"/>
              <a:gd name="connsiteX963" fmla="*/ 9286267 w 17135464"/>
              <a:gd name="connsiteY963" fmla="*/ 14944436 h 17221268"/>
              <a:gd name="connsiteX964" fmla="*/ 9266418 w 17135464"/>
              <a:gd name="connsiteY964" fmla="*/ 14954811 h 17221268"/>
              <a:gd name="connsiteX965" fmla="*/ 9237835 w 17135464"/>
              <a:gd name="connsiteY965" fmla="*/ 14958801 h 17221268"/>
              <a:gd name="connsiteX966" fmla="*/ 9201312 w 17135464"/>
              <a:gd name="connsiteY966" fmla="*/ 14951618 h 17221268"/>
              <a:gd name="connsiteX967" fmla="*/ 9167966 w 17135464"/>
              <a:gd name="connsiteY967" fmla="*/ 14927677 h 17221268"/>
              <a:gd name="connsiteX968" fmla="*/ 9137795 w 17135464"/>
              <a:gd name="connsiteY968" fmla="*/ 14902937 h 17221268"/>
              <a:gd name="connsiteX969" fmla="*/ 9099684 w 17135464"/>
              <a:gd name="connsiteY969" fmla="*/ 14885380 h 17221268"/>
              <a:gd name="connsiteX970" fmla="*/ 9044106 w 17135464"/>
              <a:gd name="connsiteY970" fmla="*/ 14875803 h 17221268"/>
              <a:gd name="connsiteX971" fmla="*/ 8989322 w 17135464"/>
              <a:gd name="connsiteY971" fmla="*/ 14885380 h 17221268"/>
              <a:gd name="connsiteX972" fmla="*/ 8951212 w 17135464"/>
              <a:gd name="connsiteY972" fmla="*/ 14902937 h 17221268"/>
              <a:gd name="connsiteX973" fmla="*/ 8920247 w 17135464"/>
              <a:gd name="connsiteY973" fmla="*/ 14927677 h 17221268"/>
              <a:gd name="connsiteX974" fmla="*/ 8899604 w 17135464"/>
              <a:gd name="connsiteY974" fmla="*/ 14944436 h 17221268"/>
              <a:gd name="connsiteX975" fmla="*/ 8878960 w 17135464"/>
              <a:gd name="connsiteY975" fmla="*/ 14954811 h 17221268"/>
              <a:gd name="connsiteX976" fmla="*/ 8851171 w 17135464"/>
              <a:gd name="connsiteY976" fmla="*/ 14958801 h 17221268"/>
              <a:gd name="connsiteX977" fmla="*/ 8814649 w 17135464"/>
              <a:gd name="connsiteY977" fmla="*/ 14951618 h 17221268"/>
              <a:gd name="connsiteX978" fmla="*/ 8781302 w 17135464"/>
              <a:gd name="connsiteY978" fmla="*/ 14927677 h 17221268"/>
              <a:gd name="connsiteX979" fmla="*/ 8750337 w 17135464"/>
              <a:gd name="connsiteY979" fmla="*/ 14902937 h 17221268"/>
              <a:gd name="connsiteX980" fmla="*/ 8712226 w 17135464"/>
              <a:gd name="connsiteY980" fmla="*/ 14885380 h 17221268"/>
              <a:gd name="connsiteX981" fmla="*/ 8657442 w 17135464"/>
              <a:gd name="connsiteY981" fmla="*/ 14875803 h 17221268"/>
              <a:gd name="connsiteX982" fmla="*/ 8601864 w 17135464"/>
              <a:gd name="connsiteY982" fmla="*/ 14885380 h 17221268"/>
              <a:gd name="connsiteX983" fmla="*/ 8563754 w 17135464"/>
              <a:gd name="connsiteY983" fmla="*/ 14902937 h 17221268"/>
              <a:gd name="connsiteX984" fmla="*/ 8533583 w 17135464"/>
              <a:gd name="connsiteY984" fmla="*/ 14927677 h 17221268"/>
              <a:gd name="connsiteX985" fmla="*/ 8500236 w 17135464"/>
              <a:gd name="connsiteY985" fmla="*/ 14951618 h 17221268"/>
              <a:gd name="connsiteX986" fmla="*/ 8463714 w 17135464"/>
              <a:gd name="connsiteY986" fmla="*/ 14958801 h 17221268"/>
              <a:gd name="connsiteX987" fmla="*/ 8463714 w 17135464"/>
              <a:gd name="connsiteY987" fmla="*/ 14835102 h 17221268"/>
              <a:gd name="connsiteX988" fmla="*/ 8500236 w 17135464"/>
              <a:gd name="connsiteY988" fmla="*/ 14746518 h 17221268"/>
              <a:gd name="connsiteX989" fmla="*/ 8588367 w 17135464"/>
              <a:gd name="connsiteY989" fmla="*/ 14710606 h 17221268"/>
              <a:gd name="connsiteX990" fmla="*/ 8629653 w 17135464"/>
              <a:gd name="connsiteY990" fmla="*/ 14710606 h 17221268"/>
              <a:gd name="connsiteX991" fmla="*/ 6494456 w 17135464"/>
              <a:gd name="connsiteY991" fmla="*/ 14401868 h 17221268"/>
              <a:gd name="connsiteX992" fmla="*/ 6299193 w 17135464"/>
              <a:gd name="connsiteY992" fmla="*/ 14600324 h 17221268"/>
              <a:gd name="connsiteX993" fmla="*/ 6494456 w 17135464"/>
              <a:gd name="connsiteY993" fmla="*/ 14798743 h 17221268"/>
              <a:gd name="connsiteX994" fmla="*/ 6689718 w 17135464"/>
              <a:gd name="connsiteY994" fmla="*/ 14600324 h 17221268"/>
              <a:gd name="connsiteX995" fmla="*/ 6494456 w 17135464"/>
              <a:gd name="connsiteY995" fmla="*/ 14401868 h 17221268"/>
              <a:gd name="connsiteX996" fmla="*/ 3958771 w 17135464"/>
              <a:gd name="connsiteY996" fmla="*/ 14340309 h 17221268"/>
              <a:gd name="connsiteX997" fmla="*/ 4108832 w 17135464"/>
              <a:gd name="connsiteY997" fmla="*/ 14340309 h 17221268"/>
              <a:gd name="connsiteX998" fmla="*/ 4135826 w 17135464"/>
              <a:gd name="connsiteY998" fmla="*/ 14351481 h 17221268"/>
              <a:gd name="connsiteX999" fmla="*/ 4146941 w 17135464"/>
              <a:gd name="connsiteY999" fmla="*/ 14377817 h 17221268"/>
              <a:gd name="connsiteX1000" fmla="*/ 4146941 w 17135464"/>
              <a:gd name="connsiteY1000" fmla="*/ 15318723 h 17221268"/>
              <a:gd name="connsiteX1001" fmla="*/ 4124711 w 17135464"/>
              <a:gd name="connsiteY1001" fmla="*/ 15372193 h 17221268"/>
              <a:gd name="connsiteX1002" fmla="*/ 4071515 w 17135464"/>
              <a:gd name="connsiteY1002" fmla="*/ 15394539 h 17221268"/>
              <a:gd name="connsiteX1003" fmla="*/ 3996088 w 17135464"/>
              <a:gd name="connsiteY1003" fmla="*/ 15394539 h 17221268"/>
              <a:gd name="connsiteX1004" fmla="*/ 3943687 w 17135464"/>
              <a:gd name="connsiteY1004" fmla="*/ 15372193 h 17221268"/>
              <a:gd name="connsiteX1005" fmla="*/ 3920660 w 17135464"/>
              <a:gd name="connsiteY1005" fmla="*/ 15318723 h 17221268"/>
              <a:gd name="connsiteX1006" fmla="*/ 3920660 w 17135464"/>
              <a:gd name="connsiteY1006" fmla="*/ 15017857 h 17221268"/>
              <a:gd name="connsiteX1007" fmla="*/ 3788862 w 17135464"/>
              <a:gd name="connsiteY1007" fmla="*/ 15017857 h 17221268"/>
              <a:gd name="connsiteX1008" fmla="*/ 3776159 w 17135464"/>
              <a:gd name="connsiteY1008" fmla="*/ 15012270 h 17221268"/>
              <a:gd name="connsiteX1009" fmla="*/ 3770602 w 17135464"/>
              <a:gd name="connsiteY1009" fmla="*/ 14999502 h 17221268"/>
              <a:gd name="connsiteX1010" fmla="*/ 3770602 w 17135464"/>
              <a:gd name="connsiteY1010" fmla="*/ 14528649 h 17221268"/>
              <a:gd name="connsiteX1011" fmla="*/ 3825385 w 17135464"/>
              <a:gd name="connsiteY1011" fmla="*/ 14395374 h 17221268"/>
              <a:gd name="connsiteX1012" fmla="*/ 3958771 w 17135464"/>
              <a:gd name="connsiteY1012" fmla="*/ 14340309 h 17221268"/>
              <a:gd name="connsiteX1013" fmla="*/ 3356146 w 17135464"/>
              <a:gd name="connsiteY1013" fmla="*/ 14340309 h 17221268"/>
              <a:gd name="connsiteX1014" fmla="*/ 3383144 w 17135464"/>
              <a:gd name="connsiteY1014" fmla="*/ 14351481 h 17221268"/>
              <a:gd name="connsiteX1015" fmla="*/ 3394258 w 17135464"/>
              <a:gd name="connsiteY1015" fmla="*/ 14377817 h 17221268"/>
              <a:gd name="connsiteX1016" fmla="*/ 3394258 w 17135464"/>
              <a:gd name="connsiteY1016" fmla="*/ 14622820 h 17221268"/>
              <a:gd name="connsiteX1017" fmla="*/ 3405373 w 17135464"/>
              <a:gd name="connsiteY1017" fmla="*/ 14649156 h 17221268"/>
              <a:gd name="connsiteX1018" fmla="*/ 3431573 w 17135464"/>
              <a:gd name="connsiteY1018" fmla="*/ 14660328 h 17221268"/>
              <a:gd name="connsiteX1019" fmla="*/ 3457774 w 17135464"/>
              <a:gd name="connsiteY1019" fmla="*/ 14649156 h 17221268"/>
              <a:gd name="connsiteX1020" fmla="*/ 3469683 w 17135464"/>
              <a:gd name="connsiteY1020" fmla="*/ 14622820 h 17221268"/>
              <a:gd name="connsiteX1021" fmla="*/ 3469683 w 17135464"/>
              <a:gd name="connsiteY1021" fmla="*/ 14377817 h 17221268"/>
              <a:gd name="connsiteX1022" fmla="*/ 3480798 w 17135464"/>
              <a:gd name="connsiteY1022" fmla="*/ 14351481 h 17221268"/>
              <a:gd name="connsiteX1023" fmla="*/ 3507000 w 17135464"/>
              <a:gd name="connsiteY1023" fmla="*/ 14340309 h 17221268"/>
              <a:gd name="connsiteX1024" fmla="*/ 3533202 w 17135464"/>
              <a:gd name="connsiteY1024" fmla="*/ 14351481 h 17221268"/>
              <a:gd name="connsiteX1025" fmla="*/ 3544317 w 17135464"/>
              <a:gd name="connsiteY1025" fmla="*/ 14377817 h 17221268"/>
              <a:gd name="connsiteX1026" fmla="*/ 3544317 w 17135464"/>
              <a:gd name="connsiteY1026" fmla="*/ 14622820 h 17221268"/>
              <a:gd name="connsiteX1027" fmla="*/ 3555432 w 17135464"/>
              <a:gd name="connsiteY1027" fmla="*/ 14649156 h 17221268"/>
              <a:gd name="connsiteX1028" fmla="*/ 3582428 w 17135464"/>
              <a:gd name="connsiteY1028" fmla="*/ 14660328 h 17221268"/>
              <a:gd name="connsiteX1029" fmla="*/ 3608628 w 17135464"/>
              <a:gd name="connsiteY1029" fmla="*/ 14649156 h 17221268"/>
              <a:gd name="connsiteX1030" fmla="*/ 3619748 w 17135464"/>
              <a:gd name="connsiteY1030" fmla="*/ 14622820 h 17221268"/>
              <a:gd name="connsiteX1031" fmla="*/ 3619748 w 17135464"/>
              <a:gd name="connsiteY1031" fmla="*/ 14377817 h 17221268"/>
              <a:gd name="connsiteX1032" fmla="*/ 3630864 w 17135464"/>
              <a:gd name="connsiteY1032" fmla="*/ 14351481 h 17221268"/>
              <a:gd name="connsiteX1033" fmla="*/ 3657860 w 17135464"/>
              <a:gd name="connsiteY1033" fmla="*/ 14340309 h 17221268"/>
              <a:gd name="connsiteX1034" fmla="*/ 3684059 w 17135464"/>
              <a:gd name="connsiteY1034" fmla="*/ 14351481 h 17221268"/>
              <a:gd name="connsiteX1035" fmla="*/ 3695176 w 17135464"/>
              <a:gd name="connsiteY1035" fmla="*/ 14377817 h 17221268"/>
              <a:gd name="connsiteX1036" fmla="*/ 3695176 w 17135464"/>
              <a:gd name="connsiteY1036" fmla="*/ 14754499 h 17221268"/>
              <a:gd name="connsiteX1037" fmla="*/ 3674531 w 17135464"/>
              <a:gd name="connsiteY1037" fmla="*/ 14819939 h 17221268"/>
              <a:gd name="connsiteX1038" fmla="*/ 3619748 w 17135464"/>
              <a:gd name="connsiteY1038" fmla="*/ 14860640 h 17221268"/>
              <a:gd name="connsiteX1039" fmla="*/ 3619748 w 17135464"/>
              <a:gd name="connsiteY1039" fmla="*/ 15318723 h 17221268"/>
              <a:gd name="connsiteX1040" fmla="*/ 3597513 w 17135464"/>
              <a:gd name="connsiteY1040" fmla="*/ 15372193 h 17221268"/>
              <a:gd name="connsiteX1041" fmla="*/ 3544317 w 17135464"/>
              <a:gd name="connsiteY1041" fmla="*/ 15394539 h 17221268"/>
              <a:gd name="connsiteX1042" fmla="*/ 3469683 w 17135464"/>
              <a:gd name="connsiteY1042" fmla="*/ 15394539 h 17221268"/>
              <a:gd name="connsiteX1043" fmla="*/ 3416487 w 17135464"/>
              <a:gd name="connsiteY1043" fmla="*/ 15372193 h 17221268"/>
              <a:gd name="connsiteX1044" fmla="*/ 3394258 w 17135464"/>
              <a:gd name="connsiteY1044" fmla="*/ 15318723 h 17221268"/>
              <a:gd name="connsiteX1045" fmla="*/ 3394258 w 17135464"/>
              <a:gd name="connsiteY1045" fmla="*/ 14860640 h 17221268"/>
              <a:gd name="connsiteX1046" fmla="*/ 3339472 w 17135464"/>
              <a:gd name="connsiteY1046" fmla="*/ 14819939 h 17221268"/>
              <a:gd name="connsiteX1047" fmla="*/ 3318828 w 17135464"/>
              <a:gd name="connsiteY1047" fmla="*/ 14754499 h 17221268"/>
              <a:gd name="connsiteX1048" fmla="*/ 3318828 w 17135464"/>
              <a:gd name="connsiteY1048" fmla="*/ 14377817 h 17221268"/>
              <a:gd name="connsiteX1049" fmla="*/ 3329944 w 17135464"/>
              <a:gd name="connsiteY1049" fmla="*/ 14351481 h 17221268"/>
              <a:gd name="connsiteX1050" fmla="*/ 3356146 w 17135464"/>
              <a:gd name="connsiteY1050" fmla="*/ 14340309 h 17221268"/>
              <a:gd name="connsiteX1051" fmla="*/ 13902414 w 17135464"/>
              <a:gd name="connsiteY1051" fmla="*/ 14329934 h 17221268"/>
              <a:gd name="connsiteX1052" fmla="*/ 13974665 w 17135464"/>
              <a:gd name="connsiteY1052" fmla="*/ 14366644 h 17221268"/>
              <a:gd name="connsiteX1053" fmla="*/ 14000072 w 17135464"/>
              <a:gd name="connsiteY1053" fmla="*/ 14451238 h 17221268"/>
              <a:gd name="connsiteX1054" fmla="*/ 13978635 w 17135464"/>
              <a:gd name="connsiteY1054" fmla="*/ 14543014 h 17221268"/>
              <a:gd name="connsiteX1055" fmla="*/ 13917499 w 17135464"/>
              <a:gd name="connsiteY1055" fmla="*/ 14624416 h 17221268"/>
              <a:gd name="connsiteX1056" fmla="*/ 13831750 w 17135464"/>
              <a:gd name="connsiteY1056" fmla="*/ 14657934 h 17221268"/>
              <a:gd name="connsiteX1057" fmla="*/ 13759499 w 17135464"/>
              <a:gd name="connsiteY1057" fmla="*/ 14622022 h 17221268"/>
              <a:gd name="connsiteX1058" fmla="*/ 13734092 w 17135464"/>
              <a:gd name="connsiteY1058" fmla="*/ 14537428 h 17221268"/>
              <a:gd name="connsiteX1059" fmla="*/ 13755529 w 17135464"/>
              <a:gd name="connsiteY1059" fmla="*/ 14444854 h 17221268"/>
              <a:gd name="connsiteX1060" fmla="*/ 13815871 w 17135464"/>
              <a:gd name="connsiteY1060" fmla="*/ 14364250 h 17221268"/>
              <a:gd name="connsiteX1061" fmla="*/ 13902414 w 17135464"/>
              <a:gd name="connsiteY1061" fmla="*/ 14329934 h 17221268"/>
              <a:gd name="connsiteX1062" fmla="*/ 13087800 w 17135464"/>
              <a:gd name="connsiteY1062" fmla="*/ 14329934 h 17221268"/>
              <a:gd name="connsiteX1063" fmla="*/ 13173549 w 17135464"/>
              <a:gd name="connsiteY1063" fmla="*/ 14364250 h 17221268"/>
              <a:gd name="connsiteX1064" fmla="*/ 13234684 w 17135464"/>
              <a:gd name="connsiteY1064" fmla="*/ 14444854 h 17221268"/>
              <a:gd name="connsiteX1065" fmla="*/ 13256122 w 17135464"/>
              <a:gd name="connsiteY1065" fmla="*/ 14537428 h 17221268"/>
              <a:gd name="connsiteX1066" fmla="*/ 13230714 w 17135464"/>
              <a:gd name="connsiteY1066" fmla="*/ 14622022 h 17221268"/>
              <a:gd name="connsiteX1067" fmla="*/ 13158463 w 17135464"/>
              <a:gd name="connsiteY1067" fmla="*/ 14657934 h 17221268"/>
              <a:gd name="connsiteX1068" fmla="*/ 13072714 w 17135464"/>
              <a:gd name="connsiteY1068" fmla="*/ 14624416 h 17221268"/>
              <a:gd name="connsiteX1069" fmla="*/ 13011578 w 17135464"/>
              <a:gd name="connsiteY1069" fmla="*/ 14543014 h 17221268"/>
              <a:gd name="connsiteX1070" fmla="*/ 12990141 w 17135464"/>
              <a:gd name="connsiteY1070" fmla="*/ 14451238 h 17221268"/>
              <a:gd name="connsiteX1071" fmla="*/ 13015548 w 17135464"/>
              <a:gd name="connsiteY1071" fmla="*/ 14366644 h 17221268"/>
              <a:gd name="connsiteX1072" fmla="*/ 13087800 w 17135464"/>
              <a:gd name="connsiteY1072" fmla="*/ 14329934 h 17221268"/>
              <a:gd name="connsiteX1073" fmla="*/ 5005223 w 17135464"/>
              <a:gd name="connsiteY1073" fmla="*/ 14246138 h 17221268"/>
              <a:gd name="connsiteX1074" fmla="*/ 5062391 w 17135464"/>
              <a:gd name="connsiteY1074" fmla="*/ 14332328 h 17221268"/>
              <a:gd name="connsiteX1075" fmla="*/ 5005223 w 17135464"/>
              <a:gd name="connsiteY1075" fmla="*/ 14417720 h 17221268"/>
              <a:gd name="connsiteX1076" fmla="*/ 4948058 w 17135464"/>
              <a:gd name="connsiteY1076" fmla="*/ 14332328 h 17221268"/>
              <a:gd name="connsiteX1077" fmla="*/ 5005223 w 17135464"/>
              <a:gd name="connsiteY1077" fmla="*/ 14246138 h 17221268"/>
              <a:gd name="connsiteX1078" fmla="*/ 4663022 w 17135464"/>
              <a:gd name="connsiteY1078" fmla="*/ 14246138 h 17221268"/>
              <a:gd name="connsiteX1079" fmla="*/ 4720186 w 17135464"/>
              <a:gd name="connsiteY1079" fmla="*/ 14332328 h 17221268"/>
              <a:gd name="connsiteX1080" fmla="*/ 4663022 w 17135464"/>
              <a:gd name="connsiteY1080" fmla="*/ 14417720 h 17221268"/>
              <a:gd name="connsiteX1081" fmla="*/ 4605858 w 17135464"/>
              <a:gd name="connsiteY1081" fmla="*/ 14332328 h 17221268"/>
              <a:gd name="connsiteX1082" fmla="*/ 4663022 w 17135464"/>
              <a:gd name="connsiteY1082" fmla="*/ 14246138 h 17221268"/>
              <a:gd name="connsiteX1083" fmla="*/ 10602671 w 17135464"/>
              <a:gd name="connsiteY1083" fmla="*/ 14222197 h 17221268"/>
              <a:gd name="connsiteX1084" fmla="*/ 10764641 w 17135464"/>
              <a:gd name="connsiteY1084" fmla="*/ 14384202 h 17221268"/>
              <a:gd name="connsiteX1085" fmla="*/ 10350982 w 17135464"/>
              <a:gd name="connsiteY1085" fmla="*/ 14797594 h 17221268"/>
              <a:gd name="connsiteX1086" fmla="*/ 10189012 w 17135464"/>
              <a:gd name="connsiteY1086" fmla="*/ 14960397 h 17221268"/>
              <a:gd name="connsiteX1087" fmla="*/ 10027042 w 17135464"/>
              <a:gd name="connsiteY1087" fmla="*/ 14797594 h 17221268"/>
              <a:gd name="connsiteX1088" fmla="*/ 9870630 w 17135464"/>
              <a:gd name="connsiteY1088" fmla="*/ 14641973 h 17221268"/>
              <a:gd name="connsiteX1089" fmla="*/ 10032600 w 17135464"/>
              <a:gd name="connsiteY1089" fmla="*/ 14479968 h 17221268"/>
              <a:gd name="connsiteX1090" fmla="*/ 10189012 w 17135464"/>
              <a:gd name="connsiteY1090" fmla="*/ 14635589 h 17221268"/>
              <a:gd name="connsiteX1091" fmla="*/ 14855973 w 17135464"/>
              <a:gd name="connsiteY1091" fmla="*/ 14196659 h 17221268"/>
              <a:gd name="connsiteX1092" fmla="*/ 15060023 w 17135464"/>
              <a:gd name="connsiteY1092" fmla="*/ 14400961 h 17221268"/>
              <a:gd name="connsiteX1093" fmla="*/ 15060023 w 17135464"/>
              <a:gd name="connsiteY1093" fmla="*/ 14621224 h 17221268"/>
              <a:gd name="connsiteX1094" fmla="*/ 14369269 w 17135464"/>
              <a:gd name="connsiteY1094" fmla="*/ 14621224 h 17221268"/>
              <a:gd name="connsiteX1095" fmla="*/ 14369269 w 17135464"/>
              <a:gd name="connsiteY1095" fmla="*/ 14526255 h 17221268"/>
              <a:gd name="connsiteX1096" fmla="*/ 14525681 w 17135464"/>
              <a:gd name="connsiteY1096" fmla="*/ 14369837 h 17221268"/>
              <a:gd name="connsiteX1097" fmla="*/ 14604284 w 17135464"/>
              <a:gd name="connsiteY1097" fmla="*/ 14448046 h 17221268"/>
              <a:gd name="connsiteX1098" fmla="*/ 14855973 w 17135464"/>
              <a:gd name="connsiteY1098" fmla="*/ 14196659 h 17221268"/>
              <a:gd name="connsiteX1099" fmla="*/ 6352612 w 17135464"/>
              <a:gd name="connsiteY1099" fmla="*/ 14160602 h 17221268"/>
              <a:gd name="connsiteX1100" fmla="*/ 6492103 w 17135464"/>
              <a:gd name="connsiteY1100" fmla="*/ 14343596 h 17221268"/>
              <a:gd name="connsiteX1101" fmla="*/ 6631593 w 17135464"/>
              <a:gd name="connsiteY1101" fmla="*/ 14160602 h 17221268"/>
              <a:gd name="connsiteX1102" fmla="*/ 6691868 w 17135464"/>
              <a:gd name="connsiteY1102" fmla="*/ 14441375 h 17221268"/>
              <a:gd name="connsiteX1103" fmla="*/ 6741217 w 17135464"/>
              <a:gd name="connsiteY1103" fmla="*/ 14660986 h 17221268"/>
              <a:gd name="connsiteX1104" fmla="*/ 6602940 w 17135464"/>
              <a:gd name="connsiteY1104" fmla="*/ 14837134 h 17221268"/>
              <a:gd name="connsiteX1105" fmla="*/ 6381267 w 17135464"/>
              <a:gd name="connsiteY1105" fmla="*/ 14837134 h 17221268"/>
              <a:gd name="connsiteX1106" fmla="*/ 6242991 w 17135464"/>
              <a:gd name="connsiteY1106" fmla="*/ 14660986 h 17221268"/>
              <a:gd name="connsiteX1107" fmla="*/ 6292338 w 17135464"/>
              <a:gd name="connsiteY1107" fmla="*/ 14441375 h 17221268"/>
              <a:gd name="connsiteX1108" fmla="*/ 6352612 w 17135464"/>
              <a:gd name="connsiteY1108" fmla="*/ 14160602 h 17221268"/>
              <a:gd name="connsiteX1109" fmla="*/ 11275958 w 17135464"/>
              <a:gd name="connsiteY1109" fmla="*/ 14131218 h 17221268"/>
              <a:gd name="connsiteX1110" fmla="*/ 11413315 w 17135464"/>
              <a:gd name="connsiteY1110" fmla="*/ 14188678 h 17221268"/>
              <a:gd name="connsiteX1111" fmla="*/ 11470481 w 17135464"/>
              <a:gd name="connsiteY1111" fmla="*/ 14326742 h 17221268"/>
              <a:gd name="connsiteX1112" fmla="*/ 11413315 w 17135464"/>
              <a:gd name="connsiteY1112" fmla="*/ 14464007 h 17221268"/>
              <a:gd name="connsiteX1113" fmla="*/ 11275958 w 17135464"/>
              <a:gd name="connsiteY1113" fmla="*/ 14521467 h 17221268"/>
              <a:gd name="connsiteX1114" fmla="*/ 11137807 w 17135464"/>
              <a:gd name="connsiteY1114" fmla="*/ 14464007 h 17221268"/>
              <a:gd name="connsiteX1115" fmla="*/ 11080641 w 17135464"/>
              <a:gd name="connsiteY1115" fmla="*/ 14326742 h 17221268"/>
              <a:gd name="connsiteX1116" fmla="*/ 11137807 w 17135464"/>
              <a:gd name="connsiteY1116" fmla="*/ 14188678 h 17221268"/>
              <a:gd name="connsiteX1117" fmla="*/ 11275958 w 17135464"/>
              <a:gd name="connsiteY1117" fmla="*/ 14131218 h 17221268"/>
              <a:gd name="connsiteX1118" fmla="*/ 9375986 w 17135464"/>
              <a:gd name="connsiteY1118" fmla="*/ 14129622 h 17221268"/>
              <a:gd name="connsiteX1119" fmla="*/ 9429976 w 17135464"/>
              <a:gd name="connsiteY1119" fmla="*/ 14177506 h 17221268"/>
              <a:gd name="connsiteX1120" fmla="*/ 9458559 w 17135464"/>
              <a:gd name="connsiteY1120" fmla="*/ 14274868 h 17221268"/>
              <a:gd name="connsiteX1121" fmla="*/ 9435534 w 17135464"/>
              <a:gd name="connsiteY1121" fmla="*/ 14351481 h 17221268"/>
              <a:gd name="connsiteX1122" fmla="*/ 9375986 w 17135464"/>
              <a:gd name="connsiteY1122" fmla="*/ 14378615 h 17221268"/>
              <a:gd name="connsiteX1123" fmla="*/ 9317232 w 17135464"/>
              <a:gd name="connsiteY1123" fmla="*/ 14354674 h 17221268"/>
              <a:gd name="connsiteX1124" fmla="*/ 9292619 w 17135464"/>
              <a:gd name="connsiteY1124" fmla="*/ 14295618 h 17221268"/>
              <a:gd name="connsiteX1125" fmla="*/ 9298971 w 17135464"/>
              <a:gd name="connsiteY1125" fmla="*/ 14262897 h 17221268"/>
              <a:gd name="connsiteX1126" fmla="*/ 9314056 w 17135464"/>
              <a:gd name="connsiteY1126" fmla="*/ 14240552 h 17221268"/>
              <a:gd name="connsiteX1127" fmla="*/ 9334700 w 17135464"/>
              <a:gd name="connsiteY1127" fmla="*/ 14222197 h 17221268"/>
              <a:gd name="connsiteX1128" fmla="*/ 9354549 w 17135464"/>
              <a:gd name="connsiteY1128" fmla="*/ 14202245 h 17221268"/>
              <a:gd name="connsiteX1129" fmla="*/ 9369634 w 17135464"/>
              <a:gd name="connsiteY1129" fmla="*/ 14173515 h 17221268"/>
              <a:gd name="connsiteX1130" fmla="*/ 9375986 w 17135464"/>
              <a:gd name="connsiteY1130" fmla="*/ 14129622 h 17221268"/>
              <a:gd name="connsiteX1131" fmla="*/ 9044106 w 17135464"/>
              <a:gd name="connsiteY1131" fmla="*/ 14129622 h 17221268"/>
              <a:gd name="connsiteX1132" fmla="*/ 9098096 w 17135464"/>
              <a:gd name="connsiteY1132" fmla="*/ 14177506 h 17221268"/>
              <a:gd name="connsiteX1133" fmla="*/ 9126679 w 17135464"/>
              <a:gd name="connsiteY1133" fmla="*/ 14274868 h 17221268"/>
              <a:gd name="connsiteX1134" fmla="*/ 9103654 w 17135464"/>
              <a:gd name="connsiteY1134" fmla="*/ 14351481 h 17221268"/>
              <a:gd name="connsiteX1135" fmla="*/ 9044106 w 17135464"/>
              <a:gd name="connsiteY1135" fmla="*/ 14378615 h 17221268"/>
              <a:gd name="connsiteX1136" fmla="*/ 8985352 w 17135464"/>
              <a:gd name="connsiteY1136" fmla="*/ 14354674 h 17221268"/>
              <a:gd name="connsiteX1137" fmla="*/ 8961533 w 17135464"/>
              <a:gd name="connsiteY1137" fmla="*/ 14295618 h 17221268"/>
              <a:gd name="connsiteX1138" fmla="*/ 8967091 w 17135464"/>
              <a:gd name="connsiteY1138" fmla="*/ 14262897 h 17221268"/>
              <a:gd name="connsiteX1139" fmla="*/ 8982970 w 17135464"/>
              <a:gd name="connsiteY1139" fmla="*/ 14240552 h 17221268"/>
              <a:gd name="connsiteX1140" fmla="*/ 9002820 w 17135464"/>
              <a:gd name="connsiteY1140" fmla="*/ 14222197 h 17221268"/>
              <a:gd name="connsiteX1141" fmla="*/ 9022669 w 17135464"/>
              <a:gd name="connsiteY1141" fmla="*/ 14202245 h 17221268"/>
              <a:gd name="connsiteX1142" fmla="*/ 9037754 w 17135464"/>
              <a:gd name="connsiteY1142" fmla="*/ 14173515 h 17221268"/>
              <a:gd name="connsiteX1143" fmla="*/ 9044106 w 17135464"/>
              <a:gd name="connsiteY1143" fmla="*/ 14129622 h 17221268"/>
              <a:gd name="connsiteX1144" fmla="*/ 8712226 w 17135464"/>
              <a:gd name="connsiteY1144" fmla="*/ 14129622 h 17221268"/>
              <a:gd name="connsiteX1145" fmla="*/ 8766216 w 17135464"/>
              <a:gd name="connsiteY1145" fmla="*/ 14177506 h 17221268"/>
              <a:gd name="connsiteX1146" fmla="*/ 8795593 w 17135464"/>
              <a:gd name="connsiteY1146" fmla="*/ 14274868 h 17221268"/>
              <a:gd name="connsiteX1147" fmla="*/ 8771774 w 17135464"/>
              <a:gd name="connsiteY1147" fmla="*/ 14351481 h 17221268"/>
              <a:gd name="connsiteX1148" fmla="*/ 8712226 w 17135464"/>
              <a:gd name="connsiteY1148" fmla="*/ 14378615 h 17221268"/>
              <a:gd name="connsiteX1149" fmla="*/ 8653473 w 17135464"/>
              <a:gd name="connsiteY1149" fmla="*/ 14354674 h 17221268"/>
              <a:gd name="connsiteX1150" fmla="*/ 8629653 w 17135464"/>
              <a:gd name="connsiteY1150" fmla="*/ 14295618 h 17221268"/>
              <a:gd name="connsiteX1151" fmla="*/ 8636005 w 17135464"/>
              <a:gd name="connsiteY1151" fmla="*/ 14262897 h 17221268"/>
              <a:gd name="connsiteX1152" fmla="*/ 8651091 w 17135464"/>
              <a:gd name="connsiteY1152" fmla="*/ 14240552 h 17221268"/>
              <a:gd name="connsiteX1153" fmla="*/ 8670940 w 17135464"/>
              <a:gd name="connsiteY1153" fmla="*/ 14222197 h 17221268"/>
              <a:gd name="connsiteX1154" fmla="*/ 8690789 w 17135464"/>
              <a:gd name="connsiteY1154" fmla="*/ 14202245 h 17221268"/>
              <a:gd name="connsiteX1155" fmla="*/ 8706669 w 17135464"/>
              <a:gd name="connsiteY1155" fmla="*/ 14173515 h 17221268"/>
              <a:gd name="connsiteX1156" fmla="*/ 8712226 w 17135464"/>
              <a:gd name="connsiteY1156" fmla="*/ 14129622 h 17221268"/>
              <a:gd name="connsiteX1157" fmla="*/ 14462957 w 17135464"/>
              <a:gd name="connsiteY1157" fmla="*/ 14118449 h 17221268"/>
              <a:gd name="connsiteX1158" fmla="*/ 14529651 w 17135464"/>
              <a:gd name="connsiteY1158" fmla="*/ 14145583 h 17221268"/>
              <a:gd name="connsiteX1159" fmla="*/ 14557440 w 17135464"/>
              <a:gd name="connsiteY1159" fmla="*/ 14212620 h 17221268"/>
              <a:gd name="connsiteX1160" fmla="*/ 14529651 w 17135464"/>
              <a:gd name="connsiteY1160" fmla="*/ 14279656 h 17221268"/>
              <a:gd name="connsiteX1161" fmla="*/ 14462957 w 17135464"/>
              <a:gd name="connsiteY1161" fmla="*/ 14306790 h 17221268"/>
              <a:gd name="connsiteX1162" fmla="*/ 14396264 w 17135464"/>
              <a:gd name="connsiteY1162" fmla="*/ 14279656 h 17221268"/>
              <a:gd name="connsiteX1163" fmla="*/ 14369269 w 17135464"/>
              <a:gd name="connsiteY1163" fmla="*/ 14212620 h 17221268"/>
              <a:gd name="connsiteX1164" fmla="*/ 14396264 w 17135464"/>
              <a:gd name="connsiteY1164" fmla="*/ 14145583 h 17221268"/>
              <a:gd name="connsiteX1165" fmla="*/ 14462957 w 17135464"/>
              <a:gd name="connsiteY1165" fmla="*/ 14118449 h 17221268"/>
              <a:gd name="connsiteX1166" fmla="*/ 4841042 w 17135464"/>
              <a:gd name="connsiteY1166" fmla="*/ 14109768 h 17221268"/>
              <a:gd name="connsiteX1167" fmla="*/ 4470395 w 17135464"/>
              <a:gd name="connsiteY1167" fmla="*/ 14480450 h 17221268"/>
              <a:gd name="connsiteX1168" fmla="*/ 4841042 w 17135464"/>
              <a:gd name="connsiteY1168" fmla="*/ 14851131 h 17221268"/>
              <a:gd name="connsiteX1169" fmla="*/ 5211758 w 17135464"/>
              <a:gd name="connsiteY1169" fmla="*/ 14480450 h 17221268"/>
              <a:gd name="connsiteX1170" fmla="*/ 4841042 w 17135464"/>
              <a:gd name="connsiteY1170" fmla="*/ 14109768 h 17221268"/>
              <a:gd name="connsiteX1171" fmla="*/ 2341451 w 17135464"/>
              <a:gd name="connsiteY1171" fmla="*/ 14105681 h 17221268"/>
              <a:gd name="connsiteX1172" fmla="*/ 2599492 w 17135464"/>
              <a:gd name="connsiteY1172" fmla="*/ 14128824 h 17221268"/>
              <a:gd name="connsiteX1173" fmla="*/ 2787663 w 17135464"/>
              <a:gd name="connsiteY1173" fmla="*/ 14191870 h 17221268"/>
              <a:gd name="connsiteX1174" fmla="*/ 2856738 w 17135464"/>
              <a:gd name="connsiteY1174" fmla="*/ 14277262 h 17221268"/>
              <a:gd name="connsiteX1175" fmla="*/ 2856738 w 17135464"/>
              <a:gd name="connsiteY1175" fmla="*/ 14363452 h 17221268"/>
              <a:gd name="connsiteX1176" fmla="*/ 2787663 w 17135464"/>
              <a:gd name="connsiteY1176" fmla="*/ 14449642 h 17221268"/>
              <a:gd name="connsiteX1177" fmla="*/ 2599492 w 17135464"/>
              <a:gd name="connsiteY1177" fmla="*/ 14511890 h 17221268"/>
              <a:gd name="connsiteX1178" fmla="*/ 2341451 w 17135464"/>
              <a:gd name="connsiteY1178" fmla="*/ 14535034 h 17221268"/>
              <a:gd name="connsiteX1179" fmla="*/ 2083410 w 17135464"/>
              <a:gd name="connsiteY1179" fmla="*/ 14511890 h 17221268"/>
              <a:gd name="connsiteX1180" fmla="*/ 1895240 w 17135464"/>
              <a:gd name="connsiteY1180" fmla="*/ 14449642 h 17221268"/>
              <a:gd name="connsiteX1181" fmla="*/ 1826164 w 17135464"/>
              <a:gd name="connsiteY1181" fmla="*/ 14363452 h 17221268"/>
              <a:gd name="connsiteX1182" fmla="*/ 1826164 w 17135464"/>
              <a:gd name="connsiteY1182" fmla="*/ 14277262 h 17221268"/>
              <a:gd name="connsiteX1183" fmla="*/ 1895240 w 17135464"/>
              <a:gd name="connsiteY1183" fmla="*/ 14191870 h 17221268"/>
              <a:gd name="connsiteX1184" fmla="*/ 2083410 w 17135464"/>
              <a:gd name="connsiteY1184" fmla="*/ 14128824 h 17221268"/>
              <a:gd name="connsiteX1185" fmla="*/ 2341451 w 17135464"/>
              <a:gd name="connsiteY1185" fmla="*/ 14105681 h 17221268"/>
              <a:gd name="connsiteX1186" fmla="*/ 15648356 w 17135464"/>
              <a:gd name="connsiteY1186" fmla="*/ 14091316 h 17221268"/>
              <a:gd name="connsiteX1187" fmla="*/ 15713461 w 17135464"/>
              <a:gd name="connsiteY1187" fmla="*/ 14224591 h 17221268"/>
              <a:gd name="connsiteX1188" fmla="*/ 15860346 w 17135464"/>
              <a:gd name="connsiteY1188" fmla="*/ 14245340 h 17221268"/>
              <a:gd name="connsiteX1189" fmla="*/ 15753954 w 17135464"/>
              <a:gd name="connsiteY1189" fmla="*/ 14349087 h 17221268"/>
              <a:gd name="connsiteX1190" fmla="*/ 15779361 w 17135464"/>
              <a:gd name="connsiteY1190" fmla="*/ 14495131 h 17221268"/>
              <a:gd name="connsiteX1191" fmla="*/ 15648356 w 17135464"/>
              <a:gd name="connsiteY1191" fmla="*/ 14425700 h 17221268"/>
              <a:gd name="connsiteX1192" fmla="*/ 15517350 w 17135464"/>
              <a:gd name="connsiteY1192" fmla="*/ 14495131 h 17221268"/>
              <a:gd name="connsiteX1193" fmla="*/ 15541964 w 17135464"/>
              <a:gd name="connsiteY1193" fmla="*/ 14349087 h 17221268"/>
              <a:gd name="connsiteX1194" fmla="*/ 15436365 w 17135464"/>
              <a:gd name="connsiteY1194" fmla="*/ 14245340 h 17221268"/>
              <a:gd name="connsiteX1195" fmla="*/ 15582456 w 17135464"/>
              <a:gd name="connsiteY1195" fmla="*/ 14224591 h 17221268"/>
              <a:gd name="connsiteX1196" fmla="*/ 16800408 w 17135464"/>
              <a:gd name="connsiteY1196" fmla="*/ 14078547 h 17221268"/>
              <a:gd name="connsiteX1197" fmla="*/ 17003664 w 17135464"/>
              <a:gd name="connsiteY1197" fmla="*/ 14281253 h 17221268"/>
              <a:gd name="connsiteX1198" fmla="*/ 16485996 w 17135464"/>
              <a:gd name="connsiteY1198" fmla="*/ 14798392 h 17221268"/>
              <a:gd name="connsiteX1199" fmla="*/ 16283532 w 17135464"/>
              <a:gd name="connsiteY1199" fmla="*/ 15001896 h 17221268"/>
              <a:gd name="connsiteX1200" fmla="*/ 16080276 w 17135464"/>
              <a:gd name="connsiteY1200" fmla="*/ 14798392 h 17221268"/>
              <a:gd name="connsiteX1201" fmla="*/ 15884959 w 17135464"/>
              <a:gd name="connsiteY1201" fmla="*/ 14602869 h 17221268"/>
              <a:gd name="connsiteX1202" fmla="*/ 16087421 w 17135464"/>
              <a:gd name="connsiteY1202" fmla="*/ 14400163 h 17221268"/>
              <a:gd name="connsiteX1203" fmla="*/ 16283532 w 17135464"/>
              <a:gd name="connsiteY1203" fmla="*/ 14595686 h 17221268"/>
              <a:gd name="connsiteX1204" fmla="*/ 5671366 w 17135464"/>
              <a:gd name="connsiteY1204" fmla="*/ 14060191 h 17221268"/>
              <a:gd name="connsiteX1205" fmla="*/ 5736476 w 17135464"/>
              <a:gd name="connsiteY1205" fmla="*/ 14190274 h 17221268"/>
              <a:gd name="connsiteX1206" fmla="*/ 5880186 w 17135464"/>
              <a:gd name="connsiteY1206" fmla="*/ 14211822 h 17221268"/>
              <a:gd name="connsiteX1207" fmla="*/ 5776180 w 17135464"/>
              <a:gd name="connsiteY1207" fmla="*/ 14313175 h 17221268"/>
              <a:gd name="connsiteX1208" fmla="*/ 5800793 w 17135464"/>
              <a:gd name="connsiteY1208" fmla="*/ 14456825 h 17221268"/>
              <a:gd name="connsiteX1209" fmla="*/ 5671366 w 17135464"/>
              <a:gd name="connsiteY1209" fmla="*/ 14388990 h 17221268"/>
              <a:gd name="connsiteX1210" fmla="*/ 5542733 w 17135464"/>
              <a:gd name="connsiteY1210" fmla="*/ 14456825 h 17221268"/>
              <a:gd name="connsiteX1211" fmla="*/ 5567345 w 17135464"/>
              <a:gd name="connsiteY1211" fmla="*/ 14313175 h 17221268"/>
              <a:gd name="connsiteX1212" fmla="*/ 5462547 w 17135464"/>
              <a:gd name="connsiteY1212" fmla="*/ 14211822 h 17221268"/>
              <a:gd name="connsiteX1213" fmla="*/ 5607045 w 17135464"/>
              <a:gd name="connsiteY1213" fmla="*/ 14190274 h 17221268"/>
              <a:gd name="connsiteX1214" fmla="*/ 14328603 w 17135464"/>
              <a:gd name="connsiteY1214" fmla="*/ 14058968 h 17221268"/>
              <a:gd name="connsiteX1215" fmla="*/ 14317572 w 17135464"/>
              <a:gd name="connsiteY1215" fmla="*/ 14063613 h 17221268"/>
              <a:gd name="connsiteX1216" fmla="*/ 14312888 w 17135464"/>
              <a:gd name="connsiteY1216" fmla="*/ 14074645 h 17221268"/>
              <a:gd name="connsiteX1217" fmla="*/ 14312888 w 17135464"/>
              <a:gd name="connsiteY1217" fmla="*/ 14670354 h 17221268"/>
              <a:gd name="connsiteX1218" fmla="*/ 14317572 w 17135464"/>
              <a:gd name="connsiteY1218" fmla="*/ 14681386 h 17221268"/>
              <a:gd name="connsiteX1219" fmla="*/ 14328603 w 17135464"/>
              <a:gd name="connsiteY1219" fmla="*/ 14686031 h 17221268"/>
              <a:gd name="connsiteX1220" fmla="*/ 15113186 w 17135464"/>
              <a:gd name="connsiteY1220" fmla="*/ 14686031 h 17221268"/>
              <a:gd name="connsiteX1221" fmla="*/ 15124216 w 17135464"/>
              <a:gd name="connsiteY1221" fmla="*/ 14681386 h 17221268"/>
              <a:gd name="connsiteX1222" fmla="*/ 15128863 w 17135464"/>
              <a:gd name="connsiteY1222" fmla="*/ 14670354 h 17221268"/>
              <a:gd name="connsiteX1223" fmla="*/ 15128863 w 17135464"/>
              <a:gd name="connsiteY1223" fmla="*/ 14074645 h 17221268"/>
              <a:gd name="connsiteX1224" fmla="*/ 15124216 w 17135464"/>
              <a:gd name="connsiteY1224" fmla="*/ 14063613 h 17221268"/>
              <a:gd name="connsiteX1225" fmla="*/ 15113186 w 17135464"/>
              <a:gd name="connsiteY1225" fmla="*/ 14058968 h 17221268"/>
              <a:gd name="connsiteX1226" fmla="*/ 13684072 w 17135464"/>
              <a:gd name="connsiteY1226" fmla="*/ 14036250 h 17221268"/>
              <a:gd name="connsiteX1227" fmla="*/ 13748383 w 17135464"/>
              <a:gd name="connsiteY1227" fmla="*/ 14059393 h 17221268"/>
              <a:gd name="connsiteX1228" fmla="*/ 13786494 w 17135464"/>
              <a:gd name="connsiteY1228" fmla="*/ 14116055 h 17221268"/>
              <a:gd name="connsiteX1229" fmla="*/ 13797610 w 17135464"/>
              <a:gd name="connsiteY1229" fmla="*/ 14184688 h 17221268"/>
              <a:gd name="connsiteX1230" fmla="*/ 13779348 w 17135464"/>
              <a:gd name="connsiteY1230" fmla="*/ 14276464 h 17221268"/>
              <a:gd name="connsiteX1231" fmla="*/ 13723770 w 17135464"/>
              <a:gd name="connsiteY1231" fmla="*/ 14358664 h 17221268"/>
              <a:gd name="connsiteX1232" fmla="*/ 13639609 w 17135464"/>
              <a:gd name="connsiteY1232" fmla="*/ 14392980 h 17221268"/>
              <a:gd name="connsiteX1233" fmla="*/ 13576092 w 17135464"/>
              <a:gd name="connsiteY1233" fmla="*/ 14369837 h 17221268"/>
              <a:gd name="connsiteX1234" fmla="*/ 13537981 w 17135464"/>
              <a:gd name="connsiteY1234" fmla="*/ 14313175 h 17221268"/>
              <a:gd name="connsiteX1235" fmla="*/ 13526866 w 17135464"/>
              <a:gd name="connsiteY1235" fmla="*/ 14244542 h 17221268"/>
              <a:gd name="connsiteX1236" fmla="*/ 13545127 w 17135464"/>
              <a:gd name="connsiteY1236" fmla="*/ 14152766 h 17221268"/>
              <a:gd name="connsiteX1237" fmla="*/ 13599911 w 17135464"/>
              <a:gd name="connsiteY1237" fmla="*/ 14070566 h 17221268"/>
              <a:gd name="connsiteX1238" fmla="*/ 13684072 w 17135464"/>
              <a:gd name="connsiteY1238" fmla="*/ 14036250 h 17221268"/>
              <a:gd name="connsiteX1239" fmla="*/ 13305348 w 17135464"/>
              <a:gd name="connsiteY1239" fmla="*/ 14036250 h 17221268"/>
              <a:gd name="connsiteX1240" fmla="*/ 13389509 w 17135464"/>
              <a:gd name="connsiteY1240" fmla="*/ 14070566 h 17221268"/>
              <a:gd name="connsiteX1241" fmla="*/ 13445087 w 17135464"/>
              <a:gd name="connsiteY1241" fmla="*/ 14152766 h 17221268"/>
              <a:gd name="connsiteX1242" fmla="*/ 13463348 w 17135464"/>
              <a:gd name="connsiteY1242" fmla="*/ 14244542 h 17221268"/>
              <a:gd name="connsiteX1243" fmla="*/ 13452232 w 17135464"/>
              <a:gd name="connsiteY1243" fmla="*/ 14313175 h 17221268"/>
              <a:gd name="connsiteX1244" fmla="*/ 13413328 w 17135464"/>
              <a:gd name="connsiteY1244" fmla="*/ 14369837 h 17221268"/>
              <a:gd name="connsiteX1245" fmla="*/ 13349810 w 17135464"/>
              <a:gd name="connsiteY1245" fmla="*/ 14392980 h 17221268"/>
              <a:gd name="connsiteX1246" fmla="*/ 13266443 w 17135464"/>
              <a:gd name="connsiteY1246" fmla="*/ 14358664 h 17221268"/>
              <a:gd name="connsiteX1247" fmla="*/ 13210071 w 17135464"/>
              <a:gd name="connsiteY1247" fmla="*/ 14276464 h 17221268"/>
              <a:gd name="connsiteX1248" fmla="*/ 13192604 w 17135464"/>
              <a:gd name="connsiteY1248" fmla="*/ 14184688 h 17221268"/>
              <a:gd name="connsiteX1249" fmla="*/ 13203719 w 17135464"/>
              <a:gd name="connsiteY1249" fmla="*/ 14116055 h 17221268"/>
              <a:gd name="connsiteX1250" fmla="*/ 13241830 w 17135464"/>
              <a:gd name="connsiteY1250" fmla="*/ 14059393 h 17221268"/>
              <a:gd name="connsiteX1251" fmla="*/ 13305348 w 17135464"/>
              <a:gd name="connsiteY1251" fmla="*/ 14036250 h 17221268"/>
              <a:gd name="connsiteX1252" fmla="*/ 4837108 w 17135464"/>
              <a:gd name="connsiteY1252" fmla="*/ 14020868 h 17221268"/>
              <a:gd name="connsiteX1253" fmla="*/ 5292720 w 17135464"/>
              <a:gd name="connsiteY1253" fmla="*/ 14476480 h 17221268"/>
              <a:gd name="connsiteX1254" fmla="*/ 4837108 w 17135464"/>
              <a:gd name="connsiteY1254" fmla="*/ 14932093 h 17221268"/>
              <a:gd name="connsiteX1255" fmla="*/ 4381498 w 17135464"/>
              <a:gd name="connsiteY1255" fmla="*/ 14476480 h 17221268"/>
              <a:gd name="connsiteX1256" fmla="*/ 4837108 w 17135464"/>
              <a:gd name="connsiteY1256" fmla="*/ 14020868 h 17221268"/>
              <a:gd name="connsiteX1257" fmla="*/ 12501055 w 17135464"/>
              <a:gd name="connsiteY1257" fmla="*/ 14020289 h 17221268"/>
              <a:gd name="connsiteX1258" fmla="*/ 12566161 w 17135464"/>
              <a:gd name="connsiteY1258" fmla="*/ 14152766 h 17221268"/>
              <a:gd name="connsiteX1259" fmla="*/ 12713045 w 17135464"/>
              <a:gd name="connsiteY1259" fmla="*/ 14174313 h 17221268"/>
              <a:gd name="connsiteX1260" fmla="*/ 12606653 w 17135464"/>
              <a:gd name="connsiteY1260" fmla="*/ 14277262 h 17221268"/>
              <a:gd name="connsiteX1261" fmla="*/ 12632060 w 17135464"/>
              <a:gd name="connsiteY1261" fmla="*/ 14423306 h 17221268"/>
              <a:gd name="connsiteX1262" fmla="*/ 12501055 w 17135464"/>
              <a:gd name="connsiteY1262" fmla="*/ 14354674 h 17221268"/>
              <a:gd name="connsiteX1263" fmla="*/ 12370050 w 17135464"/>
              <a:gd name="connsiteY1263" fmla="*/ 14423306 h 17221268"/>
              <a:gd name="connsiteX1264" fmla="*/ 12394663 w 17135464"/>
              <a:gd name="connsiteY1264" fmla="*/ 14277262 h 17221268"/>
              <a:gd name="connsiteX1265" fmla="*/ 12289065 w 17135464"/>
              <a:gd name="connsiteY1265" fmla="*/ 14174313 h 17221268"/>
              <a:gd name="connsiteX1266" fmla="*/ 12435156 w 17135464"/>
              <a:gd name="connsiteY1266" fmla="*/ 14152766 h 17221268"/>
              <a:gd name="connsiteX1267" fmla="*/ 7633270 w 17135464"/>
              <a:gd name="connsiteY1267" fmla="*/ 14012308 h 17221268"/>
              <a:gd name="connsiteX1268" fmla="*/ 7805512 w 17135464"/>
              <a:gd name="connsiteY1268" fmla="*/ 14012308 h 17221268"/>
              <a:gd name="connsiteX1269" fmla="*/ 7834094 w 17135464"/>
              <a:gd name="connsiteY1269" fmla="*/ 14023481 h 17221268"/>
              <a:gd name="connsiteX1270" fmla="*/ 7846004 w 17135464"/>
              <a:gd name="connsiteY1270" fmla="*/ 14053009 h 17221268"/>
              <a:gd name="connsiteX1271" fmla="*/ 7846004 w 17135464"/>
              <a:gd name="connsiteY1271" fmla="*/ 14277262 h 17221268"/>
              <a:gd name="connsiteX1272" fmla="*/ 7986537 w 17135464"/>
              <a:gd name="connsiteY1272" fmla="*/ 14306790 h 17221268"/>
              <a:gd name="connsiteX1273" fmla="*/ 8097693 w 17135464"/>
              <a:gd name="connsiteY1273" fmla="*/ 14349087 h 17221268"/>
              <a:gd name="connsiteX1274" fmla="*/ 8178678 w 17135464"/>
              <a:gd name="connsiteY1274" fmla="*/ 14396970 h 17221268"/>
              <a:gd name="connsiteX1275" fmla="*/ 8228698 w 17135464"/>
              <a:gd name="connsiteY1275" fmla="*/ 14434479 h 17221268"/>
              <a:gd name="connsiteX1276" fmla="*/ 8247754 w 17135464"/>
              <a:gd name="connsiteY1276" fmla="*/ 14452036 h 17221268"/>
              <a:gd name="connsiteX1277" fmla="*/ 8254106 w 17135464"/>
              <a:gd name="connsiteY1277" fmla="*/ 14500718 h 17221268"/>
              <a:gd name="connsiteX1278" fmla="*/ 8150889 w 17135464"/>
              <a:gd name="connsiteY1278" fmla="*/ 14686664 h 17221268"/>
              <a:gd name="connsiteX1279" fmla="*/ 8121512 w 17135464"/>
              <a:gd name="connsiteY1279" fmla="*/ 14707414 h 17221268"/>
              <a:gd name="connsiteX1280" fmla="*/ 8087372 w 17135464"/>
              <a:gd name="connsiteY1280" fmla="*/ 14698635 h 17221268"/>
              <a:gd name="connsiteX1281" fmla="*/ 8068316 w 17135464"/>
              <a:gd name="connsiteY1281" fmla="*/ 14682674 h 17221268"/>
              <a:gd name="connsiteX1282" fmla="*/ 8019090 w 17135464"/>
              <a:gd name="connsiteY1282" fmla="*/ 14649156 h 17221268"/>
              <a:gd name="connsiteX1283" fmla="*/ 7944456 w 17135464"/>
              <a:gd name="connsiteY1283" fmla="*/ 14608455 h 17221268"/>
              <a:gd name="connsiteX1284" fmla="*/ 7849180 w 17135464"/>
              <a:gd name="connsiteY1284" fmla="*/ 14574937 h 17221268"/>
              <a:gd name="connsiteX1285" fmla="*/ 7740455 w 17135464"/>
              <a:gd name="connsiteY1285" fmla="*/ 14560572 h 17221268"/>
              <a:gd name="connsiteX1286" fmla="*/ 7542757 w 17135464"/>
              <a:gd name="connsiteY1286" fmla="*/ 14615637 h 17221268"/>
              <a:gd name="connsiteX1287" fmla="*/ 7465741 w 17135464"/>
              <a:gd name="connsiteY1287" fmla="*/ 14756893 h 17221268"/>
              <a:gd name="connsiteX1288" fmla="*/ 7476858 w 17135464"/>
              <a:gd name="connsiteY1288" fmla="*/ 14818343 h 17221268"/>
              <a:gd name="connsiteX1289" fmla="*/ 7514171 w 17135464"/>
              <a:gd name="connsiteY1289" fmla="*/ 14871015 h 17221268"/>
              <a:gd name="connsiteX1290" fmla="*/ 7564987 w 17135464"/>
              <a:gd name="connsiteY1290" fmla="*/ 14913312 h 17221268"/>
              <a:gd name="connsiteX1291" fmla="*/ 7636446 w 17135464"/>
              <a:gd name="connsiteY1291" fmla="*/ 14952416 h 17221268"/>
              <a:gd name="connsiteX1292" fmla="*/ 7713460 w 17135464"/>
              <a:gd name="connsiteY1292" fmla="*/ 14986733 h 17221268"/>
              <a:gd name="connsiteX1293" fmla="*/ 7802385 w 17135464"/>
              <a:gd name="connsiteY1293" fmla="*/ 15021847 h 17221268"/>
              <a:gd name="connsiteX1294" fmla="*/ 7905552 w 17135464"/>
              <a:gd name="connsiteY1294" fmla="*/ 15062548 h 17221268"/>
              <a:gd name="connsiteX1295" fmla="*/ 8003210 w 17135464"/>
              <a:gd name="connsiteY1295" fmla="*/ 15107239 h 17221268"/>
              <a:gd name="connsiteX1296" fmla="*/ 8099281 w 17135464"/>
              <a:gd name="connsiteY1296" fmla="*/ 15161507 h 17221268"/>
              <a:gd name="connsiteX1297" fmla="*/ 8177884 w 17135464"/>
              <a:gd name="connsiteY1297" fmla="*/ 15225351 h 17221268"/>
              <a:gd name="connsiteX1298" fmla="*/ 8245372 w 17135464"/>
              <a:gd name="connsiteY1298" fmla="*/ 15305955 h 17221268"/>
              <a:gd name="connsiteX1299" fmla="*/ 8285864 w 17135464"/>
              <a:gd name="connsiteY1299" fmla="*/ 15403317 h 17221268"/>
              <a:gd name="connsiteX1300" fmla="*/ 8302538 w 17135464"/>
              <a:gd name="connsiteY1300" fmla="*/ 15523025 h 17221268"/>
              <a:gd name="connsiteX1301" fmla="*/ 8175502 w 17135464"/>
              <a:gd name="connsiteY1301" fmla="*/ 15859804 h 17221268"/>
              <a:gd name="connsiteX1302" fmla="*/ 7846004 w 17135464"/>
              <a:gd name="connsiteY1302" fmla="*/ 16033780 h 17221268"/>
              <a:gd name="connsiteX1303" fmla="*/ 7846004 w 17135464"/>
              <a:gd name="connsiteY1303" fmla="*/ 16256436 h 17221268"/>
              <a:gd name="connsiteX1304" fmla="*/ 7834094 w 17135464"/>
              <a:gd name="connsiteY1304" fmla="*/ 16285964 h 17221268"/>
              <a:gd name="connsiteX1305" fmla="*/ 7805512 w 17135464"/>
              <a:gd name="connsiteY1305" fmla="*/ 16297138 h 17221268"/>
              <a:gd name="connsiteX1306" fmla="*/ 7633270 w 17135464"/>
              <a:gd name="connsiteY1306" fmla="*/ 16297138 h 17221268"/>
              <a:gd name="connsiteX1307" fmla="*/ 7604686 w 17135464"/>
              <a:gd name="connsiteY1307" fmla="*/ 16285168 h 17221268"/>
              <a:gd name="connsiteX1308" fmla="*/ 7591982 w 17135464"/>
              <a:gd name="connsiteY1308" fmla="*/ 16256436 h 17221268"/>
              <a:gd name="connsiteX1309" fmla="*/ 7591982 w 17135464"/>
              <a:gd name="connsiteY1309" fmla="*/ 16033780 h 17221268"/>
              <a:gd name="connsiteX1310" fmla="*/ 7430012 w 17135464"/>
              <a:gd name="connsiteY1310" fmla="*/ 15993877 h 17221268"/>
              <a:gd name="connsiteX1311" fmla="*/ 7299803 w 17135464"/>
              <a:gd name="connsiteY1311" fmla="*/ 15937216 h 17221268"/>
              <a:gd name="connsiteX1312" fmla="*/ 7206112 w 17135464"/>
              <a:gd name="connsiteY1312" fmla="*/ 15875765 h 17221268"/>
              <a:gd name="connsiteX1313" fmla="*/ 7146568 w 17135464"/>
              <a:gd name="connsiteY1313" fmla="*/ 15827882 h 17221268"/>
              <a:gd name="connsiteX1314" fmla="*/ 7124334 w 17135464"/>
              <a:gd name="connsiteY1314" fmla="*/ 15805537 h 17221268"/>
              <a:gd name="connsiteX1315" fmla="*/ 7121952 w 17135464"/>
              <a:gd name="connsiteY1315" fmla="*/ 15752865 h 17221268"/>
              <a:gd name="connsiteX1316" fmla="*/ 7252956 w 17135464"/>
              <a:gd name="connsiteY1316" fmla="*/ 15580485 h 17221268"/>
              <a:gd name="connsiteX1317" fmla="*/ 7282335 w 17135464"/>
              <a:gd name="connsiteY1317" fmla="*/ 15565322 h 17221268"/>
              <a:gd name="connsiteX1318" fmla="*/ 7313300 w 17135464"/>
              <a:gd name="connsiteY1318" fmla="*/ 15577293 h 17221268"/>
              <a:gd name="connsiteX1319" fmla="*/ 7315682 w 17135464"/>
              <a:gd name="connsiteY1319" fmla="*/ 15579687 h 17221268"/>
              <a:gd name="connsiteX1320" fmla="*/ 7625329 w 17135464"/>
              <a:gd name="connsiteY1320" fmla="*/ 15739298 h 17221268"/>
              <a:gd name="connsiteX1321" fmla="*/ 7719812 w 17135464"/>
              <a:gd name="connsiteY1321" fmla="*/ 15748875 h 17221268"/>
              <a:gd name="connsiteX1322" fmla="*/ 7901582 w 17135464"/>
              <a:gd name="connsiteY1322" fmla="*/ 15694607 h 17221268"/>
              <a:gd name="connsiteX1323" fmla="*/ 7980186 w 17135464"/>
              <a:gd name="connsiteY1323" fmla="*/ 15538986 h 17221268"/>
              <a:gd name="connsiteX1324" fmla="*/ 7961130 w 17135464"/>
              <a:gd name="connsiteY1324" fmla="*/ 15471152 h 17221268"/>
              <a:gd name="connsiteX1325" fmla="*/ 7918256 w 17135464"/>
              <a:gd name="connsiteY1325" fmla="*/ 15417682 h 17221268"/>
              <a:gd name="connsiteX1326" fmla="*/ 7843622 w 17135464"/>
              <a:gd name="connsiteY1326" fmla="*/ 15369799 h 17221268"/>
              <a:gd name="connsiteX1327" fmla="*/ 7759511 w 17135464"/>
              <a:gd name="connsiteY1327" fmla="*/ 15329098 h 17221268"/>
              <a:gd name="connsiteX1328" fmla="*/ 7657088 w 17135464"/>
              <a:gd name="connsiteY1328" fmla="*/ 15287599 h 17221268"/>
              <a:gd name="connsiteX1329" fmla="*/ 7579277 w 17135464"/>
              <a:gd name="connsiteY1329" fmla="*/ 15255677 h 17221268"/>
              <a:gd name="connsiteX1330" fmla="*/ 7500675 w 17135464"/>
              <a:gd name="connsiteY1330" fmla="*/ 15222159 h 17221268"/>
              <a:gd name="connsiteX1331" fmla="*/ 7420485 w 17135464"/>
              <a:gd name="connsiteY1331" fmla="*/ 15182256 h 17221268"/>
              <a:gd name="connsiteX1332" fmla="*/ 7349029 w 17135464"/>
              <a:gd name="connsiteY1332" fmla="*/ 15136767 h 17221268"/>
              <a:gd name="connsiteX1333" fmla="*/ 7280746 w 17135464"/>
              <a:gd name="connsiteY1333" fmla="*/ 15082499 h 17221268"/>
              <a:gd name="connsiteX1334" fmla="*/ 7225166 w 17135464"/>
              <a:gd name="connsiteY1334" fmla="*/ 15020251 h 17221268"/>
              <a:gd name="connsiteX1335" fmla="*/ 7179909 w 17135464"/>
              <a:gd name="connsiteY1335" fmla="*/ 14946032 h 17221268"/>
              <a:gd name="connsiteX1336" fmla="*/ 7152920 w 17135464"/>
              <a:gd name="connsiteY1336" fmla="*/ 14861438 h 17221268"/>
              <a:gd name="connsiteX1337" fmla="*/ 7141804 w 17135464"/>
              <a:gd name="connsiteY1337" fmla="*/ 14761681 h 17221268"/>
              <a:gd name="connsiteX1338" fmla="*/ 7267247 w 17135464"/>
              <a:gd name="connsiteY1338" fmla="*/ 14453632 h 17221268"/>
              <a:gd name="connsiteX1339" fmla="*/ 7591982 w 17135464"/>
              <a:gd name="connsiteY1339" fmla="*/ 14282849 h 17221268"/>
              <a:gd name="connsiteX1340" fmla="*/ 7591982 w 17135464"/>
              <a:gd name="connsiteY1340" fmla="*/ 14053009 h 17221268"/>
              <a:gd name="connsiteX1341" fmla="*/ 7604686 w 17135464"/>
              <a:gd name="connsiteY1341" fmla="*/ 14024279 h 17221268"/>
              <a:gd name="connsiteX1342" fmla="*/ 7633270 w 17135464"/>
              <a:gd name="connsiteY1342" fmla="*/ 14012308 h 17221268"/>
              <a:gd name="connsiteX1343" fmla="*/ 1346600 w 17135464"/>
              <a:gd name="connsiteY1343" fmla="*/ 14011510 h 17221268"/>
              <a:gd name="connsiteX1344" fmla="*/ 1410912 w 17135464"/>
              <a:gd name="connsiteY1344" fmla="*/ 14142391 h 17221268"/>
              <a:gd name="connsiteX1345" fmla="*/ 1555419 w 17135464"/>
              <a:gd name="connsiteY1345" fmla="*/ 14163141 h 17221268"/>
              <a:gd name="connsiteX1346" fmla="*/ 1450610 w 17135464"/>
              <a:gd name="connsiteY1346" fmla="*/ 14265291 h 17221268"/>
              <a:gd name="connsiteX1347" fmla="*/ 1475223 w 17135464"/>
              <a:gd name="connsiteY1347" fmla="*/ 14408941 h 17221268"/>
              <a:gd name="connsiteX1348" fmla="*/ 1346600 w 17135464"/>
              <a:gd name="connsiteY1348" fmla="*/ 14341107 h 17221268"/>
              <a:gd name="connsiteX1349" fmla="*/ 1217183 w 17135464"/>
              <a:gd name="connsiteY1349" fmla="*/ 14408941 h 17221268"/>
              <a:gd name="connsiteX1350" fmla="*/ 1241796 w 17135464"/>
              <a:gd name="connsiteY1350" fmla="*/ 14265291 h 17221268"/>
              <a:gd name="connsiteX1351" fmla="*/ 1137786 w 17135464"/>
              <a:gd name="connsiteY1351" fmla="*/ 14163141 h 17221268"/>
              <a:gd name="connsiteX1352" fmla="*/ 1282288 w 17135464"/>
              <a:gd name="connsiteY1352" fmla="*/ 14142391 h 17221268"/>
              <a:gd name="connsiteX1353" fmla="*/ 348108 w 17135464"/>
              <a:gd name="connsiteY1353" fmla="*/ 13998910 h 17221268"/>
              <a:gd name="connsiteX1354" fmla="*/ 478792 w 17135464"/>
              <a:gd name="connsiteY1354" fmla="*/ 14213418 h 17221268"/>
              <a:gd name="connsiteX1355" fmla="*/ 940088 w 17135464"/>
              <a:gd name="connsiteY1355" fmla="*/ 14565360 h 17221268"/>
              <a:gd name="connsiteX1356" fmla="*/ 1362479 w 17135464"/>
              <a:gd name="connsiteY1356" fmla="*/ 14643569 h 17221268"/>
              <a:gd name="connsiteX1357" fmla="*/ 1393444 w 17135464"/>
              <a:gd name="connsiteY1357" fmla="*/ 15049779 h 17221268"/>
              <a:gd name="connsiteX1358" fmla="*/ 1330721 w 17135464"/>
              <a:gd name="connsiteY1358" fmla="*/ 15183054 h 17221268"/>
              <a:gd name="connsiteX1359" fmla="*/ 900390 w 17135464"/>
              <a:gd name="connsiteY1359" fmla="*/ 15127988 h 17221268"/>
              <a:gd name="connsiteX1360" fmla="*/ 134210 w 17135464"/>
              <a:gd name="connsiteY1360" fmla="*/ 15206198 h 17221268"/>
              <a:gd name="connsiteX1361" fmla="*/ 16703 w 17135464"/>
              <a:gd name="connsiteY1361" fmla="*/ 14674693 h 17221268"/>
              <a:gd name="connsiteX1362" fmla="*/ 251717 w 17135464"/>
              <a:gd name="connsiteY1362" fmla="*/ 14541418 h 17221268"/>
              <a:gd name="connsiteX1363" fmla="*/ 345405 w 17135464"/>
              <a:gd name="connsiteY1363" fmla="*/ 14408941 h 17221268"/>
              <a:gd name="connsiteX1364" fmla="*/ 314441 w 17135464"/>
              <a:gd name="connsiteY1364" fmla="*/ 14001934 h 17221268"/>
              <a:gd name="connsiteX1365" fmla="*/ 348108 w 17135464"/>
              <a:gd name="connsiteY1365" fmla="*/ 13998910 h 17221268"/>
              <a:gd name="connsiteX1366" fmla="*/ 14327837 w 17135464"/>
              <a:gd name="connsiteY1366" fmla="*/ 13995468 h 17221268"/>
              <a:gd name="connsiteX1367" fmla="*/ 15112327 w 17135464"/>
              <a:gd name="connsiteY1367" fmla="*/ 13995468 h 17221268"/>
              <a:gd name="connsiteX1368" fmla="*/ 15167764 w 17135464"/>
              <a:gd name="connsiteY1368" fmla="*/ 14018495 h 17221268"/>
              <a:gd name="connsiteX1369" fmla="*/ 15190776 w 17135464"/>
              <a:gd name="connsiteY1369" fmla="*/ 14073886 h 17221268"/>
              <a:gd name="connsiteX1370" fmla="*/ 15190776 w 17135464"/>
              <a:gd name="connsiteY1370" fmla="*/ 14669560 h 17221268"/>
              <a:gd name="connsiteX1371" fmla="*/ 15167764 w 17135464"/>
              <a:gd name="connsiteY1371" fmla="*/ 14724951 h 17221268"/>
              <a:gd name="connsiteX1372" fmla="*/ 15112327 w 17135464"/>
              <a:gd name="connsiteY1372" fmla="*/ 14747943 h 17221268"/>
              <a:gd name="connsiteX1373" fmla="*/ 14327837 w 17135464"/>
              <a:gd name="connsiteY1373" fmla="*/ 14747943 h 17221268"/>
              <a:gd name="connsiteX1374" fmla="*/ 14272443 w 17135464"/>
              <a:gd name="connsiteY1374" fmla="*/ 14724951 h 17221268"/>
              <a:gd name="connsiteX1375" fmla="*/ 14249388 w 17135464"/>
              <a:gd name="connsiteY1375" fmla="*/ 14669560 h 17221268"/>
              <a:gd name="connsiteX1376" fmla="*/ 14249388 w 17135464"/>
              <a:gd name="connsiteY1376" fmla="*/ 14073886 h 17221268"/>
              <a:gd name="connsiteX1377" fmla="*/ 14272443 w 17135464"/>
              <a:gd name="connsiteY1377" fmla="*/ 14018495 h 17221268"/>
              <a:gd name="connsiteX1378" fmla="*/ 14327837 w 17135464"/>
              <a:gd name="connsiteY1378" fmla="*/ 13995468 h 17221268"/>
              <a:gd name="connsiteX1379" fmla="*/ 3122718 w 17135464"/>
              <a:gd name="connsiteY1379" fmla="*/ 13634828 h 17221268"/>
              <a:gd name="connsiteX1380" fmla="*/ 3149713 w 17135464"/>
              <a:gd name="connsiteY1380" fmla="*/ 13648395 h 17221268"/>
              <a:gd name="connsiteX1381" fmla="*/ 3197352 w 17135464"/>
              <a:gd name="connsiteY1381" fmla="*/ 13678721 h 17221268"/>
              <a:gd name="connsiteX1382" fmla="*/ 3265633 w 17135464"/>
              <a:gd name="connsiteY1382" fmla="*/ 13709846 h 17221268"/>
              <a:gd name="connsiteX1383" fmla="*/ 3350588 w 17135464"/>
              <a:gd name="connsiteY1383" fmla="*/ 13723413 h 17221268"/>
              <a:gd name="connsiteX1384" fmla="*/ 3435544 w 17135464"/>
              <a:gd name="connsiteY1384" fmla="*/ 13709846 h 17221268"/>
              <a:gd name="connsiteX1385" fmla="*/ 3503824 w 17135464"/>
              <a:gd name="connsiteY1385" fmla="*/ 13678721 h 17221268"/>
              <a:gd name="connsiteX1386" fmla="*/ 3551463 w 17135464"/>
              <a:gd name="connsiteY1386" fmla="*/ 13648395 h 17221268"/>
              <a:gd name="connsiteX1387" fmla="*/ 3578458 w 17135464"/>
              <a:gd name="connsiteY1387" fmla="*/ 13634828 h 17221268"/>
              <a:gd name="connsiteX1388" fmla="*/ 3649126 w 17135464"/>
              <a:gd name="connsiteY1388" fmla="*/ 13647597 h 17221268"/>
              <a:gd name="connsiteX1389" fmla="*/ 3703115 w 17135464"/>
              <a:gd name="connsiteY1389" fmla="*/ 13681914 h 17221268"/>
              <a:gd name="connsiteX1390" fmla="*/ 3742813 w 17135464"/>
              <a:gd name="connsiteY1390" fmla="*/ 13732989 h 17221268"/>
              <a:gd name="connsiteX1391" fmla="*/ 3769809 w 17135464"/>
              <a:gd name="connsiteY1391" fmla="*/ 13795237 h 17221268"/>
              <a:gd name="connsiteX1392" fmla="*/ 3786480 w 17135464"/>
              <a:gd name="connsiteY1392" fmla="*/ 13863870 h 17221268"/>
              <a:gd name="connsiteX1393" fmla="*/ 3796008 w 17135464"/>
              <a:gd name="connsiteY1393" fmla="*/ 13933301 h 17221268"/>
              <a:gd name="connsiteX1394" fmla="*/ 3798390 w 17135464"/>
              <a:gd name="connsiteY1394" fmla="*/ 13998741 h 17221268"/>
              <a:gd name="connsiteX1395" fmla="*/ 3751547 w 17135464"/>
              <a:gd name="connsiteY1395" fmla="*/ 14119248 h 17221268"/>
              <a:gd name="connsiteX1396" fmla="*/ 3628482 w 17135464"/>
              <a:gd name="connsiteY1396" fmla="*/ 14163939 h 17221268"/>
              <a:gd name="connsiteX1397" fmla="*/ 3072698 w 17135464"/>
              <a:gd name="connsiteY1397" fmla="*/ 14163939 h 17221268"/>
              <a:gd name="connsiteX1398" fmla="*/ 2949632 w 17135464"/>
              <a:gd name="connsiteY1398" fmla="*/ 14119248 h 17221268"/>
              <a:gd name="connsiteX1399" fmla="*/ 2902789 w 17135464"/>
              <a:gd name="connsiteY1399" fmla="*/ 13998741 h 17221268"/>
              <a:gd name="connsiteX1400" fmla="*/ 2905170 w 17135464"/>
              <a:gd name="connsiteY1400" fmla="*/ 13933301 h 17221268"/>
              <a:gd name="connsiteX1401" fmla="*/ 2913905 w 17135464"/>
              <a:gd name="connsiteY1401" fmla="*/ 13863870 h 17221268"/>
              <a:gd name="connsiteX1402" fmla="*/ 2931371 w 17135464"/>
              <a:gd name="connsiteY1402" fmla="*/ 13795237 h 17221268"/>
              <a:gd name="connsiteX1403" fmla="*/ 2958367 w 17135464"/>
              <a:gd name="connsiteY1403" fmla="*/ 13732989 h 17221268"/>
              <a:gd name="connsiteX1404" fmla="*/ 2998064 w 17135464"/>
              <a:gd name="connsiteY1404" fmla="*/ 13681914 h 17221268"/>
              <a:gd name="connsiteX1405" fmla="*/ 3052055 w 17135464"/>
              <a:gd name="connsiteY1405" fmla="*/ 13647597 h 17221268"/>
              <a:gd name="connsiteX1406" fmla="*/ 3122718 w 17135464"/>
              <a:gd name="connsiteY1406" fmla="*/ 13634828 h 17221268"/>
              <a:gd name="connsiteX1407" fmla="*/ 16821050 w 17135464"/>
              <a:gd name="connsiteY1407" fmla="*/ 13586147 h 17221268"/>
              <a:gd name="connsiteX1408" fmla="*/ 16865512 w 17135464"/>
              <a:gd name="connsiteY1408" fmla="*/ 13676327 h 17221268"/>
              <a:gd name="connsiteX1409" fmla="*/ 16965554 w 17135464"/>
              <a:gd name="connsiteY1409" fmla="*/ 13690692 h 17221268"/>
              <a:gd name="connsiteX1410" fmla="*/ 16893302 w 17135464"/>
              <a:gd name="connsiteY1410" fmla="*/ 13761719 h 17221268"/>
              <a:gd name="connsiteX1411" fmla="*/ 16909976 w 17135464"/>
              <a:gd name="connsiteY1411" fmla="*/ 13860678 h 17221268"/>
              <a:gd name="connsiteX1412" fmla="*/ 16821050 w 17135464"/>
              <a:gd name="connsiteY1412" fmla="*/ 13813593 h 17221268"/>
              <a:gd name="connsiteX1413" fmla="*/ 16731332 w 17135464"/>
              <a:gd name="connsiteY1413" fmla="*/ 13860678 h 17221268"/>
              <a:gd name="connsiteX1414" fmla="*/ 16748800 w 17135464"/>
              <a:gd name="connsiteY1414" fmla="*/ 13761719 h 17221268"/>
              <a:gd name="connsiteX1415" fmla="*/ 16676548 w 17135464"/>
              <a:gd name="connsiteY1415" fmla="*/ 13690692 h 17221268"/>
              <a:gd name="connsiteX1416" fmla="*/ 16775794 w 17135464"/>
              <a:gd name="connsiteY1416" fmla="*/ 13676327 h 17221268"/>
              <a:gd name="connsiteX1417" fmla="*/ 10494691 w 17135464"/>
              <a:gd name="connsiteY1417" fmla="*/ 13571782 h 17221268"/>
              <a:gd name="connsiteX1418" fmla="*/ 10597907 w 17135464"/>
              <a:gd name="connsiteY1418" fmla="*/ 13674731 h 17221268"/>
              <a:gd name="connsiteX1419" fmla="*/ 10494691 w 17135464"/>
              <a:gd name="connsiteY1419" fmla="*/ 13777680 h 17221268"/>
              <a:gd name="connsiteX1420" fmla="*/ 10392269 w 17135464"/>
              <a:gd name="connsiteY1420" fmla="*/ 13674731 h 17221268"/>
              <a:gd name="connsiteX1421" fmla="*/ 10494691 w 17135464"/>
              <a:gd name="connsiteY1421" fmla="*/ 13571782 h 17221268"/>
              <a:gd name="connsiteX1422" fmla="*/ 9950027 w 17135464"/>
              <a:gd name="connsiteY1422" fmla="*/ 13571782 h 17221268"/>
              <a:gd name="connsiteX1423" fmla="*/ 10052449 w 17135464"/>
              <a:gd name="connsiteY1423" fmla="*/ 13674731 h 17221268"/>
              <a:gd name="connsiteX1424" fmla="*/ 9950027 w 17135464"/>
              <a:gd name="connsiteY1424" fmla="*/ 13777680 h 17221268"/>
              <a:gd name="connsiteX1425" fmla="*/ 9846811 w 17135464"/>
              <a:gd name="connsiteY1425" fmla="*/ 13674731 h 17221268"/>
              <a:gd name="connsiteX1426" fmla="*/ 9950027 w 17135464"/>
              <a:gd name="connsiteY1426" fmla="*/ 13571782 h 17221268"/>
              <a:gd name="connsiteX1427" fmla="*/ 5888921 w 17135464"/>
              <a:gd name="connsiteY1427" fmla="*/ 13503948 h 17221268"/>
              <a:gd name="connsiteX1428" fmla="*/ 5954024 w 17135464"/>
              <a:gd name="connsiteY1428" fmla="*/ 13636425 h 17221268"/>
              <a:gd name="connsiteX1429" fmla="*/ 6100909 w 17135464"/>
              <a:gd name="connsiteY1429" fmla="*/ 13657972 h 17221268"/>
              <a:gd name="connsiteX1430" fmla="*/ 5994515 w 17135464"/>
              <a:gd name="connsiteY1430" fmla="*/ 13760921 h 17221268"/>
              <a:gd name="connsiteX1431" fmla="*/ 6019920 w 17135464"/>
              <a:gd name="connsiteY1431" fmla="*/ 13906965 h 17221268"/>
              <a:gd name="connsiteX1432" fmla="*/ 5888921 w 17135464"/>
              <a:gd name="connsiteY1432" fmla="*/ 13838332 h 17221268"/>
              <a:gd name="connsiteX1433" fmla="*/ 5757916 w 17135464"/>
              <a:gd name="connsiteY1433" fmla="*/ 13906965 h 17221268"/>
              <a:gd name="connsiteX1434" fmla="*/ 5782529 w 17135464"/>
              <a:gd name="connsiteY1434" fmla="*/ 13760921 h 17221268"/>
              <a:gd name="connsiteX1435" fmla="*/ 5676923 w 17135464"/>
              <a:gd name="connsiteY1435" fmla="*/ 13657972 h 17221268"/>
              <a:gd name="connsiteX1436" fmla="*/ 5823022 w 17135464"/>
              <a:gd name="connsiteY1436" fmla="*/ 13636425 h 17221268"/>
              <a:gd name="connsiteX1437" fmla="*/ 10399414 w 17135464"/>
              <a:gd name="connsiteY1437" fmla="*/ 13415363 h 17221268"/>
              <a:gd name="connsiteX1438" fmla="*/ 10643957 w 17135464"/>
              <a:gd name="connsiteY1438" fmla="*/ 13415363 h 17221268"/>
              <a:gd name="connsiteX1439" fmla="*/ 10612993 w 17135464"/>
              <a:gd name="connsiteY1439" fmla="*/ 13537466 h 17221268"/>
              <a:gd name="connsiteX1440" fmla="*/ 10389887 w 17135464"/>
              <a:gd name="connsiteY1440" fmla="*/ 13537466 h 17221268"/>
              <a:gd name="connsiteX1441" fmla="*/ 10084208 w 17135464"/>
              <a:gd name="connsiteY1441" fmla="*/ 13415363 h 17221268"/>
              <a:gd name="connsiteX1442" fmla="*/ 10360510 w 17135464"/>
              <a:gd name="connsiteY1442" fmla="*/ 13415363 h 17221268"/>
              <a:gd name="connsiteX1443" fmla="*/ 10350982 w 17135464"/>
              <a:gd name="connsiteY1443" fmla="*/ 13537466 h 17221268"/>
              <a:gd name="connsiteX1444" fmla="*/ 10093736 w 17135464"/>
              <a:gd name="connsiteY1444" fmla="*/ 13537466 h 17221268"/>
              <a:gd name="connsiteX1445" fmla="*/ 9799966 w 17135464"/>
              <a:gd name="connsiteY1445" fmla="*/ 13415363 h 17221268"/>
              <a:gd name="connsiteX1446" fmla="*/ 10045303 w 17135464"/>
              <a:gd name="connsiteY1446" fmla="*/ 13415363 h 17221268"/>
              <a:gd name="connsiteX1447" fmla="*/ 10054831 w 17135464"/>
              <a:gd name="connsiteY1447" fmla="*/ 13537466 h 17221268"/>
              <a:gd name="connsiteX1448" fmla="*/ 9831725 w 17135464"/>
              <a:gd name="connsiteY1448" fmla="*/ 13537466 h 17221268"/>
              <a:gd name="connsiteX1449" fmla="*/ 12318194 w 17135464"/>
              <a:gd name="connsiteY1449" fmla="*/ 13335068 h 17221268"/>
              <a:gd name="connsiteX1450" fmla="*/ 12273772 w 17135464"/>
              <a:gd name="connsiteY1450" fmla="*/ 13353363 h 17221268"/>
              <a:gd name="connsiteX1451" fmla="*/ 12255488 w 17135464"/>
              <a:gd name="connsiteY1451" fmla="*/ 13397798 h 17221268"/>
              <a:gd name="connsiteX1452" fmla="*/ 12273772 w 17135464"/>
              <a:gd name="connsiteY1452" fmla="*/ 13442192 h 17221268"/>
              <a:gd name="connsiteX1453" fmla="*/ 12318194 w 17135464"/>
              <a:gd name="connsiteY1453" fmla="*/ 13460481 h 17221268"/>
              <a:gd name="connsiteX1454" fmla="*/ 12362617 w 17135464"/>
              <a:gd name="connsiteY1454" fmla="*/ 13442192 h 17221268"/>
              <a:gd name="connsiteX1455" fmla="*/ 12380901 w 17135464"/>
              <a:gd name="connsiteY1455" fmla="*/ 13397798 h 17221268"/>
              <a:gd name="connsiteX1456" fmla="*/ 12362617 w 17135464"/>
              <a:gd name="connsiteY1456" fmla="*/ 13353363 h 17221268"/>
              <a:gd name="connsiteX1457" fmla="*/ 12318194 w 17135464"/>
              <a:gd name="connsiteY1457" fmla="*/ 13335068 h 17221268"/>
              <a:gd name="connsiteX1458" fmla="*/ 4870250 w 17135464"/>
              <a:gd name="connsiteY1458" fmla="*/ 13311616 h 17221268"/>
              <a:gd name="connsiteX1459" fmla="*/ 4955205 w 17135464"/>
              <a:gd name="connsiteY1459" fmla="*/ 13483996 h 17221268"/>
              <a:gd name="connsiteX1460" fmla="*/ 5144168 w 17135464"/>
              <a:gd name="connsiteY1460" fmla="*/ 13511130 h 17221268"/>
              <a:gd name="connsiteX1461" fmla="*/ 5007605 w 17135464"/>
              <a:gd name="connsiteY1461" fmla="*/ 13645203 h 17221268"/>
              <a:gd name="connsiteX1462" fmla="*/ 5039366 w 17135464"/>
              <a:gd name="connsiteY1462" fmla="*/ 13833544 h 17221268"/>
              <a:gd name="connsiteX1463" fmla="*/ 4870250 w 17135464"/>
              <a:gd name="connsiteY1463" fmla="*/ 13744162 h 17221268"/>
              <a:gd name="connsiteX1464" fmla="*/ 4700339 w 17135464"/>
              <a:gd name="connsiteY1464" fmla="*/ 13833544 h 17221268"/>
              <a:gd name="connsiteX1465" fmla="*/ 4732892 w 17135464"/>
              <a:gd name="connsiteY1465" fmla="*/ 13645203 h 17221268"/>
              <a:gd name="connsiteX1466" fmla="*/ 4596330 w 17135464"/>
              <a:gd name="connsiteY1466" fmla="*/ 13511130 h 17221268"/>
              <a:gd name="connsiteX1467" fmla="*/ 4785295 w 17135464"/>
              <a:gd name="connsiteY1467" fmla="*/ 13483996 h 17221268"/>
              <a:gd name="connsiteX1468" fmla="*/ 1881198 w 17135464"/>
              <a:gd name="connsiteY1468" fmla="*/ 13309668 h 17221268"/>
              <a:gd name="connsiteX1469" fmla="*/ 1824638 w 17135464"/>
              <a:gd name="connsiteY1469" fmla="*/ 13331947 h 17221268"/>
              <a:gd name="connsiteX1470" fmla="*/ 1765311 w 17135464"/>
              <a:gd name="connsiteY1470" fmla="*/ 13460198 h 17221268"/>
              <a:gd name="connsiteX1471" fmla="*/ 1778150 w 17135464"/>
              <a:gd name="connsiteY1471" fmla="*/ 13473181 h 17221268"/>
              <a:gd name="connsiteX1472" fmla="*/ 1881198 w 17135464"/>
              <a:gd name="connsiteY1472" fmla="*/ 13309668 h 17221268"/>
              <a:gd name="connsiteX1473" fmla="*/ 3350588 w 17135464"/>
              <a:gd name="connsiteY1473" fmla="*/ 13187120 h 17221268"/>
              <a:gd name="connsiteX1474" fmla="*/ 3522879 w 17135464"/>
              <a:gd name="connsiteY1474" fmla="*/ 13258945 h 17221268"/>
              <a:gd name="connsiteX1475" fmla="*/ 3594337 w 17135464"/>
              <a:gd name="connsiteY1475" fmla="*/ 13431325 h 17221268"/>
              <a:gd name="connsiteX1476" fmla="*/ 3522879 w 17135464"/>
              <a:gd name="connsiteY1476" fmla="*/ 13603704 h 17221268"/>
              <a:gd name="connsiteX1477" fmla="*/ 3350588 w 17135464"/>
              <a:gd name="connsiteY1477" fmla="*/ 13675529 h 17221268"/>
              <a:gd name="connsiteX1478" fmla="*/ 3178296 w 17135464"/>
              <a:gd name="connsiteY1478" fmla="*/ 13603704 h 17221268"/>
              <a:gd name="connsiteX1479" fmla="*/ 3106839 w 17135464"/>
              <a:gd name="connsiteY1479" fmla="*/ 13431325 h 17221268"/>
              <a:gd name="connsiteX1480" fmla="*/ 3178296 w 17135464"/>
              <a:gd name="connsiteY1480" fmla="*/ 13258945 h 17221268"/>
              <a:gd name="connsiteX1481" fmla="*/ 3350588 w 17135464"/>
              <a:gd name="connsiteY1481" fmla="*/ 13187120 h 17221268"/>
              <a:gd name="connsiteX1482" fmla="*/ 12506139 w 17135464"/>
              <a:gd name="connsiteY1482" fmla="*/ 13182668 h 17221268"/>
              <a:gd name="connsiteX1483" fmla="*/ 12521918 w 17135464"/>
              <a:gd name="connsiteY1483" fmla="*/ 13188919 h 17221268"/>
              <a:gd name="connsiteX1484" fmla="*/ 12528538 w 17135464"/>
              <a:gd name="connsiteY1484" fmla="*/ 13203702 h 17221268"/>
              <a:gd name="connsiteX1485" fmla="*/ 12478912 w 17135464"/>
              <a:gd name="connsiteY1485" fmla="*/ 13486327 h 17221268"/>
              <a:gd name="connsiteX1486" fmla="*/ 12312315 w 17135464"/>
              <a:gd name="connsiteY1486" fmla="*/ 13723063 h 17221268"/>
              <a:gd name="connsiteX1487" fmla="*/ 12184144 w 17135464"/>
              <a:gd name="connsiteY1487" fmla="*/ 13838603 h 17221268"/>
              <a:gd name="connsiteX1488" fmla="*/ 12171004 w 17135464"/>
              <a:gd name="connsiteY1488" fmla="*/ 14087494 h 17221268"/>
              <a:gd name="connsiteX1489" fmla="*/ 12160551 w 17135464"/>
              <a:gd name="connsiteY1489" fmla="*/ 14104510 h 17221268"/>
              <a:gd name="connsiteX1490" fmla="*/ 11908142 w 17135464"/>
              <a:gd name="connsiteY1490" fmla="*/ 14251602 h 17221268"/>
              <a:gd name="connsiteX1491" fmla="*/ 11897639 w 17135464"/>
              <a:gd name="connsiteY1491" fmla="*/ 14254231 h 17221268"/>
              <a:gd name="connsiteX1492" fmla="*/ 11882508 w 17135464"/>
              <a:gd name="connsiteY1492" fmla="*/ 14248328 h 17221268"/>
              <a:gd name="connsiteX1493" fmla="*/ 11840498 w 17135464"/>
              <a:gd name="connsiteY1493" fmla="*/ 14206308 h 17221268"/>
              <a:gd name="connsiteX1494" fmla="*/ 11835221 w 17135464"/>
              <a:gd name="connsiteY1494" fmla="*/ 14185274 h 17221268"/>
              <a:gd name="connsiteX1495" fmla="*/ 11891069 w 17135464"/>
              <a:gd name="connsiteY1495" fmla="*/ 14004100 h 17221268"/>
              <a:gd name="connsiteX1496" fmla="*/ 11706404 w 17135464"/>
              <a:gd name="connsiteY1496" fmla="*/ 13819553 h 17221268"/>
              <a:gd name="connsiteX1497" fmla="*/ 11525023 w 17135464"/>
              <a:gd name="connsiteY1497" fmla="*/ 13875364 h 17221268"/>
              <a:gd name="connsiteX1498" fmla="*/ 11519100 w 17135464"/>
              <a:gd name="connsiteY1498" fmla="*/ 13876059 h 17221268"/>
              <a:gd name="connsiteX1499" fmla="*/ 11504018 w 17135464"/>
              <a:gd name="connsiteY1499" fmla="*/ 13870105 h 17221268"/>
              <a:gd name="connsiteX1500" fmla="*/ 11461909 w 17135464"/>
              <a:gd name="connsiteY1500" fmla="*/ 13828086 h 17221268"/>
              <a:gd name="connsiteX1501" fmla="*/ 11458673 w 17135464"/>
              <a:gd name="connsiteY1501" fmla="*/ 13802537 h 17221268"/>
              <a:gd name="connsiteX1502" fmla="*/ 11605858 w 17135464"/>
              <a:gd name="connsiteY1502" fmla="*/ 13550373 h 17221268"/>
              <a:gd name="connsiteX1503" fmla="*/ 11622931 w 17135464"/>
              <a:gd name="connsiteY1503" fmla="*/ 13539856 h 17221268"/>
              <a:gd name="connsiteX1504" fmla="*/ 11872005 w 17135464"/>
              <a:gd name="connsiteY1504" fmla="*/ 13526759 h 17221268"/>
              <a:gd name="connsiteX1505" fmla="*/ 11987682 w 17135464"/>
              <a:gd name="connsiteY1505" fmla="*/ 13398667 h 17221268"/>
              <a:gd name="connsiteX1506" fmla="*/ 12222919 w 17135464"/>
              <a:gd name="connsiteY1506" fmla="*/ 13229301 h 17221268"/>
              <a:gd name="connsiteX1507" fmla="*/ 12506139 w 17135464"/>
              <a:gd name="connsiteY1507" fmla="*/ 13182668 h 17221268"/>
              <a:gd name="connsiteX1508" fmla="*/ 7543806 w 17135464"/>
              <a:gd name="connsiteY1508" fmla="*/ 13182668 h 17221268"/>
              <a:gd name="connsiteX1509" fmla="*/ 7543806 w 17135464"/>
              <a:gd name="connsiteY1509" fmla="*/ 13396981 h 17221268"/>
              <a:gd name="connsiteX1510" fmla="*/ 7616831 w 17135464"/>
              <a:gd name="connsiteY1510" fmla="*/ 13362889 h 17221268"/>
              <a:gd name="connsiteX1511" fmla="*/ 7689856 w 17135464"/>
              <a:gd name="connsiteY1511" fmla="*/ 13396981 h 17221268"/>
              <a:gd name="connsiteX1512" fmla="*/ 7689856 w 17135464"/>
              <a:gd name="connsiteY1512" fmla="*/ 13182668 h 17221268"/>
              <a:gd name="connsiteX1513" fmla="*/ 7099307 w 17135464"/>
              <a:gd name="connsiteY1513" fmla="*/ 13182668 h 17221268"/>
              <a:gd name="connsiteX1514" fmla="*/ 7099307 w 17135464"/>
              <a:gd name="connsiteY1514" fmla="*/ 13793856 h 17221268"/>
              <a:gd name="connsiteX1515" fmla="*/ 8132751 w 17135464"/>
              <a:gd name="connsiteY1515" fmla="*/ 13793856 h 17221268"/>
              <a:gd name="connsiteX1516" fmla="*/ 8132751 w 17135464"/>
              <a:gd name="connsiteY1516" fmla="*/ 13182668 h 17221268"/>
              <a:gd name="connsiteX1517" fmla="*/ 7796702 w 17135464"/>
              <a:gd name="connsiteY1517" fmla="*/ 13182668 h 17221268"/>
              <a:gd name="connsiteX1518" fmla="*/ 7796702 w 17135464"/>
              <a:gd name="connsiteY1518" fmla="*/ 13564208 h 17221268"/>
              <a:gd name="connsiteX1519" fmla="*/ 7616038 w 17135464"/>
              <a:gd name="connsiteY1519" fmla="*/ 13480622 h 17221268"/>
              <a:gd name="connsiteX1520" fmla="*/ 7435373 w 17135464"/>
              <a:gd name="connsiteY1520" fmla="*/ 13564208 h 17221268"/>
              <a:gd name="connsiteX1521" fmla="*/ 7435373 w 17135464"/>
              <a:gd name="connsiteY1521" fmla="*/ 13182668 h 17221268"/>
              <a:gd name="connsiteX1522" fmla="*/ 751917 w 17135464"/>
              <a:gd name="connsiteY1522" fmla="*/ 13175149 h 17221268"/>
              <a:gd name="connsiteX1523" fmla="*/ 866249 w 17135464"/>
              <a:gd name="connsiteY1523" fmla="*/ 13406585 h 17221268"/>
              <a:gd name="connsiteX1524" fmla="*/ 1121113 w 17135464"/>
              <a:gd name="connsiteY1524" fmla="*/ 13443295 h 17221268"/>
              <a:gd name="connsiteX1525" fmla="*/ 936912 w 17135464"/>
              <a:gd name="connsiteY1525" fmla="*/ 13623656 h 17221268"/>
              <a:gd name="connsiteX1526" fmla="*/ 979786 w 17135464"/>
              <a:gd name="connsiteY1526" fmla="*/ 13877437 h 17221268"/>
              <a:gd name="connsiteX1527" fmla="*/ 751917 w 17135464"/>
              <a:gd name="connsiteY1527" fmla="*/ 13757729 h 17221268"/>
              <a:gd name="connsiteX1528" fmla="*/ 524049 w 17135464"/>
              <a:gd name="connsiteY1528" fmla="*/ 13877437 h 17221268"/>
              <a:gd name="connsiteX1529" fmla="*/ 567717 w 17135464"/>
              <a:gd name="connsiteY1529" fmla="*/ 13623656 h 17221268"/>
              <a:gd name="connsiteX1530" fmla="*/ 382722 w 17135464"/>
              <a:gd name="connsiteY1530" fmla="*/ 13443295 h 17221268"/>
              <a:gd name="connsiteX1531" fmla="*/ 638380 w 17135464"/>
              <a:gd name="connsiteY1531" fmla="*/ 13406585 h 17221268"/>
              <a:gd name="connsiteX1532" fmla="*/ 10419264 w 17135464"/>
              <a:gd name="connsiteY1532" fmla="*/ 13171159 h 17221268"/>
              <a:gd name="connsiteX1533" fmla="*/ 10707475 w 17135464"/>
              <a:gd name="connsiteY1533" fmla="*/ 13171159 h 17221268"/>
              <a:gd name="connsiteX1534" fmla="*/ 10654279 w 17135464"/>
              <a:gd name="connsiteY1534" fmla="*/ 13377057 h 17221268"/>
              <a:gd name="connsiteX1535" fmla="*/ 10402590 w 17135464"/>
              <a:gd name="connsiteY1535" fmla="*/ 13377057 h 17221268"/>
              <a:gd name="connsiteX1536" fmla="*/ 10064359 w 17135464"/>
              <a:gd name="connsiteY1536" fmla="*/ 13171159 h 17221268"/>
              <a:gd name="connsiteX1537" fmla="*/ 10380359 w 17135464"/>
              <a:gd name="connsiteY1537" fmla="*/ 13171159 h 17221268"/>
              <a:gd name="connsiteX1538" fmla="*/ 10363686 w 17135464"/>
              <a:gd name="connsiteY1538" fmla="*/ 13377057 h 17221268"/>
              <a:gd name="connsiteX1539" fmla="*/ 10081032 w 17135464"/>
              <a:gd name="connsiteY1539" fmla="*/ 13377057 h 17221268"/>
              <a:gd name="connsiteX1540" fmla="*/ 9737243 w 17135464"/>
              <a:gd name="connsiteY1540" fmla="*/ 13171159 h 17221268"/>
              <a:gd name="connsiteX1541" fmla="*/ 10025454 w 17135464"/>
              <a:gd name="connsiteY1541" fmla="*/ 13171159 h 17221268"/>
              <a:gd name="connsiteX1542" fmla="*/ 10042128 w 17135464"/>
              <a:gd name="connsiteY1542" fmla="*/ 13377057 h 17221268"/>
              <a:gd name="connsiteX1543" fmla="*/ 9790439 w 17135464"/>
              <a:gd name="connsiteY1543" fmla="*/ 13377057 h 17221268"/>
              <a:gd name="connsiteX1544" fmla="*/ 14228750 w 17135464"/>
              <a:gd name="connsiteY1544" fmla="*/ 13119168 h 17221268"/>
              <a:gd name="connsiteX1545" fmla="*/ 14033488 w 17135464"/>
              <a:gd name="connsiteY1545" fmla="*/ 13317624 h 17221268"/>
              <a:gd name="connsiteX1546" fmla="*/ 14228750 w 17135464"/>
              <a:gd name="connsiteY1546" fmla="*/ 13516043 h 17221268"/>
              <a:gd name="connsiteX1547" fmla="*/ 14424013 w 17135464"/>
              <a:gd name="connsiteY1547" fmla="*/ 13317624 h 17221268"/>
              <a:gd name="connsiteX1548" fmla="*/ 14228750 w 17135464"/>
              <a:gd name="connsiteY1548" fmla="*/ 13119168 h 17221268"/>
              <a:gd name="connsiteX1549" fmla="*/ 10050067 w 17135464"/>
              <a:gd name="connsiteY1549" fmla="*/ 13002769 h 17221268"/>
              <a:gd name="connsiteX1550" fmla="*/ 10394651 w 17135464"/>
              <a:gd name="connsiteY1550" fmla="*/ 13002769 h 17221268"/>
              <a:gd name="connsiteX1551" fmla="*/ 10383535 w 17135464"/>
              <a:gd name="connsiteY1551" fmla="*/ 13132852 h 17221268"/>
              <a:gd name="connsiteX1552" fmla="*/ 10061183 w 17135464"/>
              <a:gd name="connsiteY1552" fmla="*/ 13132852 h 17221268"/>
              <a:gd name="connsiteX1553" fmla="*/ 9692780 w 17135464"/>
              <a:gd name="connsiteY1553" fmla="*/ 13002769 h 17221268"/>
              <a:gd name="connsiteX1554" fmla="*/ 10011163 w 17135464"/>
              <a:gd name="connsiteY1554" fmla="*/ 13002769 h 17221268"/>
              <a:gd name="connsiteX1555" fmla="*/ 10022278 w 17135464"/>
              <a:gd name="connsiteY1555" fmla="*/ 13132852 h 17221268"/>
              <a:gd name="connsiteX1556" fmla="*/ 9726921 w 17135464"/>
              <a:gd name="connsiteY1556" fmla="*/ 13132852 h 17221268"/>
              <a:gd name="connsiteX1557" fmla="*/ 1881340 w 17135464"/>
              <a:gd name="connsiteY1557" fmla="*/ 12941368 h 17221268"/>
              <a:gd name="connsiteX1558" fmla="*/ 2147813 w 17135464"/>
              <a:gd name="connsiteY1558" fmla="*/ 13025370 h 17221268"/>
              <a:gd name="connsiteX1559" fmla="*/ 2290773 w 17135464"/>
              <a:gd name="connsiteY1559" fmla="*/ 13307052 h 17221268"/>
              <a:gd name="connsiteX1560" fmla="*/ 2235121 w 17135464"/>
              <a:gd name="connsiteY1560" fmla="*/ 13502179 h 17221268"/>
              <a:gd name="connsiteX1561" fmla="*/ 2037044 w 17135464"/>
              <a:gd name="connsiteY1561" fmla="*/ 13611658 h 17221268"/>
              <a:gd name="connsiteX1562" fmla="*/ 1911379 w 17135464"/>
              <a:gd name="connsiteY1562" fmla="*/ 13568236 h 17221268"/>
              <a:gd name="connsiteX1563" fmla="*/ 1774998 w 17135464"/>
              <a:gd name="connsiteY1563" fmla="*/ 13611658 h 17221268"/>
              <a:gd name="connsiteX1564" fmla="*/ 1612673 w 17135464"/>
              <a:gd name="connsiteY1564" fmla="*/ 13475673 h 17221268"/>
              <a:gd name="connsiteX1565" fmla="*/ 1700766 w 17135464"/>
              <a:gd name="connsiteY1565" fmla="*/ 13263342 h 17221268"/>
              <a:gd name="connsiteX1566" fmla="*/ 1988426 w 17135464"/>
              <a:gd name="connsiteY1566" fmla="*/ 13182550 h 17221268"/>
              <a:gd name="connsiteX1567" fmla="*/ 2036340 w 17135464"/>
              <a:gd name="connsiteY1567" fmla="*/ 13183291 h 17221268"/>
              <a:gd name="connsiteX1568" fmla="*/ 2067292 w 17135464"/>
              <a:gd name="connsiteY1568" fmla="*/ 13184197 h 17221268"/>
              <a:gd name="connsiteX1569" fmla="*/ 2061127 w 17135464"/>
              <a:gd name="connsiteY1569" fmla="*/ 13214489 h 17221268"/>
              <a:gd name="connsiteX1570" fmla="*/ 2023762 w 17135464"/>
              <a:gd name="connsiteY1570" fmla="*/ 13398791 h 17221268"/>
              <a:gd name="connsiteX1571" fmla="*/ 2021694 w 17135464"/>
              <a:gd name="connsiteY1571" fmla="*/ 13409287 h 17221268"/>
              <a:gd name="connsiteX1572" fmla="*/ 2013707 w 17135464"/>
              <a:gd name="connsiteY1572" fmla="*/ 13459787 h 17221268"/>
              <a:gd name="connsiteX1573" fmla="*/ 2038575 w 17135464"/>
              <a:gd name="connsiteY1573" fmla="*/ 13482670 h 17221268"/>
              <a:gd name="connsiteX1574" fmla="*/ 2111359 w 17135464"/>
              <a:gd name="connsiteY1574" fmla="*/ 13422786 h 17221268"/>
              <a:gd name="connsiteX1575" fmla="*/ 2133827 w 17135464"/>
              <a:gd name="connsiteY1575" fmla="*/ 13313184 h 17221268"/>
              <a:gd name="connsiteX1576" fmla="*/ 2062864 w 17135464"/>
              <a:gd name="connsiteY1576" fmla="*/ 13137318 h 17221268"/>
              <a:gd name="connsiteX1577" fmla="*/ 1872277 w 17135464"/>
              <a:gd name="connsiteY1577" fmla="*/ 13070438 h 17221268"/>
              <a:gd name="connsiteX1578" fmla="*/ 1553915 w 17135464"/>
              <a:gd name="connsiteY1578" fmla="*/ 13456124 h 17221268"/>
              <a:gd name="connsiteX1579" fmla="*/ 1625376 w 17135464"/>
              <a:gd name="connsiteY1579" fmla="*/ 13635776 h 17221268"/>
              <a:gd name="connsiteX1580" fmla="*/ 1821424 w 17135464"/>
              <a:gd name="connsiteY1580" fmla="*/ 13701340 h 17221268"/>
              <a:gd name="connsiteX1581" fmla="*/ 2134241 w 17135464"/>
              <a:gd name="connsiteY1581" fmla="*/ 13610258 h 17221268"/>
              <a:gd name="connsiteX1582" fmla="*/ 2158447 w 17135464"/>
              <a:gd name="connsiteY1582" fmla="*/ 13597458 h 17221268"/>
              <a:gd name="connsiteX1583" fmla="*/ 2169992 w 17135464"/>
              <a:gd name="connsiteY1583" fmla="*/ 13622276 h 17221268"/>
              <a:gd name="connsiteX1584" fmla="*/ 2205991 w 17135464"/>
              <a:gd name="connsiteY1584" fmla="*/ 13699240 h 17221268"/>
              <a:gd name="connsiteX1585" fmla="*/ 2216377 w 17135464"/>
              <a:gd name="connsiteY1585" fmla="*/ 13721589 h 17221268"/>
              <a:gd name="connsiteX1586" fmla="*/ 2194736 w 17135464"/>
              <a:gd name="connsiteY1586" fmla="*/ 13733195 h 17221268"/>
              <a:gd name="connsiteX1587" fmla="*/ 1813935 w 17135464"/>
              <a:gd name="connsiteY1587" fmla="*/ 13830368 h 17221268"/>
              <a:gd name="connsiteX1588" fmla="*/ 1532399 w 17135464"/>
              <a:gd name="connsiteY1588" fmla="*/ 13741797 h 17221268"/>
              <a:gd name="connsiteX1589" fmla="*/ 1397008 w 17135464"/>
              <a:gd name="connsiteY1589" fmla="*/ 13453695 h 17221268"/>
              <a:gd name="connsiteX1590" fmla="*/ 1516220 w 17135464"/>
              <a:gd name="connsiteY1590" fmla="*/ 13110731 h 17221268"/>
              <a:gd name="connsiteX1591" fmla="*/ 1881340 w 17135464"/>
              <a:gd name="connsiteY1591" fmla="*/ 12941368 h 17221268"/>
              <a:gd name="connsiteX1592" fmla="*/ 14086850 w 17135464"/>
              <a:gd name="connsiteY1592" fmla="*/ 12877902 h 17221268"/>
              <a:gd name="connsiteX1593" fmla="*/ 14226341 w 17135464"/>
              <a:gd name="connsiteY1593" fmla="*/ 13060896 h 17221268"/>
              <a:gd name="connsiteX1594" fmla="*/ 14365832 w 17135464"/>
              <a:gd name="connsiteY1594" fmla="*/ 12877902 h 17221268"/>
              <a:gd name="connsiteX1595" fmla="*/ 14426106 w 17135464"/>
              <a:gd name="connsiteY1595" fmla="*/ 13158675 h 17221268"/>
              <a:gd name="connsiteX1596" fmla="*/ 14475454 w 17135464"/>
              <a:gd name="connsiteY1596" fmla="*/ 13378286 h 17221268"/>
              <a:gd name="connsiteX1597" fmla="*/ 14337177 w 17135464"/>
              <a:gd name="connsiteY1597" fmla="*/ 13554434 h 17221268"/>
              <a:gd name="connsiteX1598" fmla="*/ 14115505 w 17135464"/>
              <a:gd name="connsiteY1598" fmla="*/ 13554434 h 17221268"/>
              <a:gd name="connsiteX1599" fmla="*/ 13977228 w 17135464"/>
              <a:gd name="connsiteY1599" fmla="*/ 13378286 h 17221268"/>
              <a:gd name="connsiteX1600" fmla="*/ 14026577 w 17135464"/>
              <a:gd name="connsiteY1600" fmla="*/ 13158675 h 17221268"/>
              <a:gd name="connsiteX1601" fmla="*/ 14086850 w 17135464"/>
              <a:gd name="connsiteY1601" fmla="*/ 12877902 h 17221268"/>
              <a:gd name="connsiteX1602" fmla="*/ 7048503 w 17135464"/>
              <a:gd name="connsiteY1602" fmla="*/ 12865168 h 17221268"/>
              <a:gd name="connsiteX1603" fmla="*/ 7048503 w 17135464"/>
              <a:gd name="connsiteY1603" fmla="*/ 13068368 h 17221268"/>
              <a:gd name="connsiteX1604" fmla="*/ 8186726 w 17135464"/>
              <a:gd name="connsiteY1604" fmla="*/ 13068368 h 17221268"/>
              <a:gd name="connsiteX1605" fmla="*/ 8186726 w 17135464"/>
              <a:gd name="connsiteY1605" fmla="*/ 12865168 h 17221268"/>
              <a:gd name="connsiteX1606" fmla="*/ 5762683 w 17135464"/>
              <a:gd name="connsiteY1606" fmla="*/ 12835178 h 17221268"/>
              <a:gd name="connsiteX1607" fmla="*/ 5896065 w 17135464"/>
              <a:gd name="connsiteY1607" fmla="*/ 12951694 h 17221268"/>
              <a:gd name="connsiteX1608" fmla="*/ 5923057 w 17135464"/>
              <a:gd name="connsiteY1608" fmla="*/ 12962069 h 17221268"/>
              <a:gd name="connsiteX1609" fmla="*/ 5950847 w 17135464"/>
              <a:gd name="connsiteY1609" fmla="*/ 12951694 h 17221268"/>
              <a:gd name="connsiteX1610" fmla="*/ 6083440 w 17135464"/>
              <a:gd name="connsiteY1610" fmla="*/ 12835178 h 17221268"/>
              <a:gd name="connsiteX1611" fmla="*/ 6507418 w 17135464"/>
              <a:gd name="connsiteY1611" fmla="*/ 13309222 h 17221268"/>
              <a:gd name="connsiteX1612" fmla="*/ 6420082 w 17135464"/>
              <a:gd name="connsiteY1612" fmla="*/ 13334760 h 17221268"/>
              <a:gd name="connsiteX1613" fmla="*/ 5426818 w 17135464"/>
              <a:gd name="connsiteY1613" fmla="*/ 13334760 h 17221268"/>
              <a:gd name="connsiteX1614" fmla="*/ 5339480 w 17135464"/>
              <a:gd name="connsiteY1614" fmla="*/ 13309222 h 17221268"/>
              <a:gd name="connsiteX1615" fmla="*/ 10844038 w 17135464"/>
              <a:gd name="connsiteY1615" fmla="*/ 12804852 h 17221268"/>
              <a:gd name="connsiteX1616" fmla="*/ 10967104 w 17135464"/>
              <a:gd name="connsiteY1616" fmla="*/ 12804852 h 17221268"/>
              <a:gd name="connsiteX1617" fmla="*/ 10967104 w 17135464"/>
              <a:gd name="connsiteY1617" fmla="*/ 12926954 h 17221268"/>
              <a:gd name="connsiteX1618" fmla="*/ 10866269 w 17135464"/>
              <a:gd name="connsiteY1618" fmla="*/ 12926954 h 17221268"/>
              <a:gd name="connsiteX1619" fmla="*/ 10740028 w 17135464"/>
              <a:gd name="connsiteY1619" fmla="*/ 13050653 h 17221268"/>
              <a:gd name="connsiteX1620" fmla="*/ 10717797 w 17135464"/>
              <a:gd name="connsiteY1620" fmla="*/ 13132852 h 17221268"/>
              <a:gd name="connsiteX1621" fmla="*/ 10422440 w 17135464"/>
              <a:gd name="connsiteY1621" fmla="*/ 13132852 h 17221268"/>
              <a:gd name="connsiteX1622" fmla="*/ 10433555 w 17135464"/>
              <a:gd name="connsiteY1622" fmla="*/ 13002769 h 17221268"/>
              <a:gd name="connsiteX1623" fmla="*/ 10627284 w 17135464"/>
              <a:gd name="connsiteY1623" fmla="*/ 13002769 h 17221268"/>
              <a:gd name="connsiteX1624" fmla="*/ 10639988 w 17135464"/>
              <a:gd name="connsiteY1624" fmla="*/ 12984414 h 17221268"/>
              <a:gd name="connsiteX1625" fmla="*/ 10797988 w 17135464"/>
              <a:gd name="connsiteY1625" fmla="*/ 12826399 h 17221268"/>
              <a:gd name="connsiteX1626" fmla="*/ 10812279 w 17135464"/>
              <a:gd name="connsiteY1626" fmla="*/ 12814428 h 17221268"/>
              <a:gd name="connsiteX1627" fmla="*/ 10844038 w 17135464"/>
              <a:gd name="connsiteY1627" fmla="*/ 12804852 h 17221268"/>
              <a:gd name="connsiteX1628" fmla="*/ 16095738 w 17135464"/>
              <a:gd name="connsiteY1628" fmla="*/ 12800542 h 17221268"/>
              <a:gd name="connsiteX1629" fmla="*/ 16465352 w 17135464"/>
              <a:gd name="connsiteY1629" fmla="*/ 13179937 h 17221268"/>
              <a:gd name="connsiteX1630" fmla="*/ 15772215 w 17135464"/>
              <a:gd name="connsiteY1630" fmla="*/ 14043432 h 17221268"/>
              <a:gd name="connsiteX1631" fmla="*/ 15772215 w 17135464"/>
              <a:gd name="connsiteY1631" fmla="*/ 14044230 h 17221268"/>
              <a:gd name="connsiteX1632" fmla="*/ 15771421 w 17135464"/>
              <a:gd name="connsiteY1632" fmla="*/ 14044230 h 17221268"/>
              <a:gd name="connsiteX1633" fmla="*/ 15770627 w 17135464"/>
              <a:gd name="connsiteY1633" fmla="*/ 14044230 h 17221268"/>
              <a:gd name="connsiteX1634" fmla="*/ 15770627 w 17135464"/>
              <a:gd name="connsiteY1634" fmla="*/ 14043432 h 17221268"/>
              <a:gd name="connsiteX1635" fmla="*/ 15055259 w 17135464"/>
              <a:gd name="connsiteY1635" fmla="*/ 13199091 h 17221268"/>
              <a:gd name="connsiteX1636" fmla="*/ 15743632 w 17135464"/>
              <a:gd name="connsiteY1636" fmla="*/ 13107314 h 17221268"/>
              <a:gd name="connsiteX1637" fmla="*/ 15761099 w 17135464"/>
              <a:gd name="connsiteY1637" fmla="*/ 13172755 h 17221268"/>
              <a:gd name="connsiteX1638" fmla="*/ 15775391 w 17135464"/>
              <a:gd name="connsiteY1638" fmla="*/ 13106516 h 17221268"/>
              <a:gd name="connsiteX1639" fmla="*/ 16095738 w 17135464"/>
              <a:gd name="connsiteY1639" fmla="*/ 12800542 h 17221268"/>
              <a:gd name="connsiteX1640" fmla="*/ 9013141 w 17135464"/>
              <a:gd name="connsiteY1640" fmla="*/ 12657212 h 17221268"/>
              <a:gd name="connsiteX1641" fmla="*/ 9090951 w 17135464"/>
              <a:gd name="connsiteY1641" fmla="*/ 12657212 h 17221268"/>
              <a:gd name="connsiteX1642" fmla="*/ 9145735 w 17135464"/>
              <a:gd name="connsiteY1642" fmla="*/ 12680355 h 17221268"/>
              <a:gd name="connsiteX1643" fmla="*/ 9168760 w 17135464"/>
              <a:gd name="connsiteY1643" fmla="*/ 12735421 h 17221268"/>
              <a:gd name="connsiteX1644" fmla="*/ 9168760 w 17135464"/>
              <a:gd name="connsiteY1644" fmla="*/ 12921368 h 17221268"/>
              <a:gd name="connsiteX1645" fmla="*/ 9329936 w 17135464"/>
              <a:gd name="connsiteY1645" fmla="*/ 12828793 h 17221268"/>
              <a:gd name="connsiteX1646" fmla="*/ 9389484 w 17135464"/>
              <a:gd name="connsiteY1646" fmla="*/ 12820813 h 17221268"/>
              <a:gd name="connsiteX1647" fmla="*/ 9436328 w 17135464"/>
              <a:gd name="connsiteY1647" fmla="*/ 12856725 h 17221268"/>
              <a:gd name="connsiteX1648" fmla="*/ 9475232 w 17135464"/>
              <a:gd name="connsiteY1648" fmla="*/ 12923762 h 17221268"/>
              <a:gd name="connsiteX1649" fmla="*/ 9482378 w 17135464"/>
              <a:gd name="connsiteY1649" fmla="*/ 12982818 h 17221268"/>
              <a:gd name="connsiteX1650" fmla="*/ 9446649 w 17135464"/>
              <a:gd name="connsiteY1650" fmla="*/ 13029903 h 17221268"/>
              <a:gd name="connsiteX1651" fmla="*/ 9284679 w 17135464"/>
              <a:gd name="connsiteY1651" fmla="*/ 13123276 h 17221268"/>
              <a:gd name="connsiteX1652" fmla="*/ 9446649 w 17135464"/>
              <a:gd name="connsiteY1652" fmla="*/ 13217446 h 17221268"/>
              <a:gd name="connsiteX1653" fmla="*/ 9482378 w 17135464"/>
              <a:gd name="connsiteY1653" fmla="*/ 13264531 h 17221268"/>
              <a:gd name="connsiteX1654" fmla="*/ 9475232 w 17135464"/>
              <a:gd name="connsiteY1654" fmla="*/ 13323587 h 17221268"/>
              <a:gd name="connsiteX1655" fmla="*/ 9436328 w 17135464"/>
              <a:gd name="connsiteY1655" fmla="*/ 13389826 h 17221268"/>
              <a:gd name="connsiteX1656" fmla="*/ 9389484 w 17135464"/>
              <a:gd name="connsiteY1656" fmla="*/ 13426536 h 17221268"/>
              <a:gd name="connsiteX1657" fmla="*/ 9329936 w 17135464"/>
              <a:gd name="connsiteY1657" fmla="*/ 13418556 h 17221268"/>
              <a:gd name="connsiteX1658" fmla="*/ 9168760 w 17135464"/>
              <a:gd name="connsiteY1658" fmla="*/ 13325981 h 17221268"/>
              <a:gd name="connsiteX1659" fmla="*/ 9168760 w 17135464"/>
              <a:gd name="connsiteY1659" fmla="*/ 13511928 h 17221268"/>
              <a:gd name="connsiteX1660" fmla="*/ 9145735 w 17135464"/>
              <a:gd name="connsiteY1660" fmla="*/ 13566994 h 17221268"/>
              <a:gd name="connsiteX1661" fmla="*/ 9090951 w 17135464"/>
              <a:gd name="connsiteY1661" fmla="*/ 13590137 h 17221268"/>
              <a:gd name="connsiteX1662" fmla="*/ 9013141 w 17135464"/>
              <a:gd name="connsiteY1662" fmla="*/ 13590137 h 17221268"/>
              <a:gd name="connsiteX1663" fmla="*/ 8958357 w 17135464"/>
              <a:gd name="connsiteY1663" fmla="*/ 13566994 h 17221268"/>
              <a:gd name="connsiteX1664" fmla="*/ 8935332 w 17135464"/>
              <a:gd name="connsiteY1664" fmla="*/ 13511928 h 17221268"/>
              <a:gd name="connsiteX1665" fmla="*/ 8935332 w 17135464"/>
              <a:gd name="connsiteY1665" fmla="*/ 13325981 h 17221268"/>
              <a:gd name="connsiteX1666" fmla="*/ 8774156 w 17135464"/>
              <a:gd name="connsiteY1666" fmla="*/ 13418556 h 17221268"/>
              <a:gd name="connsiteX1667" fmla="*/ 8714608 w 17135464"/>
              <a:gd name="connsiteY1667" fmla="*/ 13426536 h 17221268"/>
              <a:gd name="connsiteX1668" fmla="*/ 8667764 w 17135464"/>
              <a:gd name="connsiteY1668" fmla="*/ 13389826 h 17221268"/>
              <a:gd name="connsiteX1669" fmla="*/ 8628859 w 17135464"/>
              <a:gd name="connsiteY1669" fmla="*/ 13323587 h 17221268"/>
              <a:gd name="connsiteX1670" fmla="*/ 8620920 w 17135464"/>
              <a:gd name="connsiteY1670" fmla="*/ 13264531 h 17221268"/>
              <a:gd name="connsiteX1671" fmla="*/ 8657442 w 17135464"/>
              <a:gd name="connsiteY1671" fmla="*/ 13217446 h 17221268"/>
              <a:gd name="connsiteX1672" fmla="*/ 8818619 w 17135464"/>
              <a:gd name="connsiteY1672" fmla="*/ 13123276 h 17221268"/>
              <a:gd name="connsiteX1673" fmla="*/ 8657442 w 17135464"/>
              <a:gd name="connsiteY1673" fmla="*/ 13029903 h 17221268"/>
              <a:gd name="connsiteX1674" fmla="*/ 8620920 w 17135464"/>
              <a:gd name="connsiteY1674" fmla="*/ 12982818 h 17221268"/>
              <a:gd name="connsiteX1675" fmla="*/ 8628859 w 17135464"/>
              <a:gd name="connsiteY1675" fmla="*/ 12923762 h 17221268"/>
              <a:gd name="connsiteX1676" fmla="*/ 8667764 w 17135464"/>
              <a:gd name="connsiteY1676" fmla="*/ 12856725 h 17221268"/>
              <a:gd name="connsiteX1677" fmla="*/ 8714608 w 17135464"/>
              <a:gd name="connsiteY1677" fmla="*/ 12820813 h 17221268"/>
              <a:gd name="connsiteX1678" fmla="*/ 8774156 w 17135464"/>
              <a:gd name="connsiteY1678" fmla="*/ 12828793 h 17221268"/>
              <a:gd name="connsiteX1679" fmla="*/ 8935332 w 17135464"/>
              <a:gd name="connsiteY1679" fmla="*/ 12921368 h 17221268"/>
              <a:gd name="connsiteX1680" fmla="*/ 8935332 w 17135464"/>
              <a:gd name="connsiteY1680" fmla="*/ 12735421 h 17221268"/>
              <a:gd name="connsiteX1681" fmla="*/ 8958357 w 17135464"/>
              <a:gd name="connsiteY1681" fmla="*/ 12680355 h 17221268"/>
              <a:gd name="connsiteX1682" fmla="*/ 9013141 w 17135464"/>
              <a:gd name="connsiteY1682" fmla="*/ 12657212 h 17221268"/>
              <a:gd name="connsiteX1683" fmla="*/ 7949078 w 17135464"/>
              <a:gd name="connsiteY1683" fmla="*/ 12535553 h 17221268"/>
              <a:gd name="connsiteX1684" fmla="*/ 7842871 w 17135464"/>
              <a:gd name="connsiteY1684" fmla="*/ 12569242 h 17221268"/>
              <a:gd name="connsiteX1685" fmla="*/ 7748859 w 17135464"/>
              <a:gd name="connsiteY1685" fmla="*/ 12671446 h 17221268"/>
              <a:gd name="connsiteX1686" fmla="*/ 7696206 w 17135464"/>
              <a:gd name="connsiteY1686" fmla="*/ 12761981 h 17221268"/>
              <a:gd name="connsiteX1687" fmla="*/ 7869756 w 17135464"/>
              <a:gd name="connsiteY1687" fmla="*/ 12761981 h 17221268"/>
              <a:gd name="connsiteX1688" fmla="*/ 7991523 w 17135464"/>
              <a:gd name="connsiteY1688" fmla="*/ 12689679 h 17221268"/>
              <a:gd name="connsiteX1689" fmla="*/ 8029408 w 17135464"/>
              <a:gd name="connsiteY1689" fmla="*/ 12596591 h 17221268"/>
              <a:gd name="connsiteX1690" fmla="*/ 8012327 w 17135464"/>
              <a:gd name="connsiteY1690" fmla="*/ 12558679 h 17221268"/>
              <a:gd name="connsiteX1691" fmla="*/ 7949078 w 17135464"/>
              <a:gd name="connsiteY1691" fmla="*/ 12535553 h 17221268"/>
              <a:gd name="connsiteX1692" fmla="*/ 7281419 w 17135464"/>
              <a:gd name="connsiteY1692" fmla="*/ 12535542 h 17221268"/>
              <a:gd name="connsiteX1693" fmla="*/ 7218157 w 17135464"/>
              <a:gd name="connsiteY1693" fmla="*/ 12558677 h 17221268"/>
              <a:gd name="connsiteX1694" fmla="*/ 7201075 w 17135464"/>
              <a:gd name="connsiteY1694" fmla="*/ 12596585 h 17221268"/>
              <a:gd name="connsiteX1695" fmla="*/ 7238958 w 17135464"/>
              <a:gd name="connsiteY1695" fmla="*/ 12689675 h 17221268"/>
              <a:gd name="connsiteX1696" fmla="*/ 7360737 w 17135464"/>
              <a:gd name="connsiteY1696" fmla="*/ 12761981 h 17221268"/>
              <a:gd name="connsiteX1697" fmla="*/ 7534281 w 17135464"/>
              <a:gd name="connsiteY1697" fmla="*/ 12761981 h 17221268"/>
              <a:gd name="connsiteX1698" fmla="*/ 7480591 w 17135464"/>
              <a:gd name="connsiteY1698" fmla="*/ 12669870 h 17221268"/>
              <a:gd name="connsiteX1699" fmla="*/ 7386922 w 17135464"/>
              <a:gd name="connsiteY1699" fmla="*/ 12568749 h 17221268"/>
              <a:gd name="connsiteX1700" fmla="*/ 7281419 w 17135464"/>
              <a:gd name="connsiteY1700" fmla="*/ 12535542 h 17221268"/>
              <a:gd name="connsiteX1701" fmla="*/ 16888538 w 17135464"/>
              <a:gd name="connsiteY1701" fmla="*/ 12524735 h 17221268"/>
              <a:gd name="connsiteX1702" fmla="*/ 16953644 w 17135464"/>
              <a:gd name="connsiteY1702" fmla="*/ 12657212 h 17221268"/>
              <a:gd name="connsiteX1703" fmla="*/ 17100528 w 17135464"/>
              <a:gd name="connsiteY1703" fmla="*/ 12677961 h 17221268"/>
              <a:gd name="connsiteX1704" fmla="*/ 16994136 w 17135464"/>
              <a:gd name="connsiteY1704" fmla="*/ 12781708 h 17221268"/>
              <a:gd name="connsiteX1705" fmla="*/ 17019544 w 17135464"/>
              <a:gd name="connsiteY1705" fmla="*/ 12927752 h 17221268"/>
              <a:gd name="connsiteX1706" fmla="*/ 16888538 w 17135464"/>
              <a:gd name="connsiteY1706" fmla="*/ 12858321 h 17221268"/>
              <a:gd name="connsiteX1707" fmla="*/ 16757532 w 17135464"/>
              <a:gd name="connsiteY1707" fmla="*/ 12927752 h 17221268"/>
              <a:gd name="connsiteX1708" fmla="*/ 16782146 w 17135464"/>
              <a:gd name="connsiteY1708" fmla="*/ 12781708 h 17221268"/>
              <a:gd name="connsiteX1709" fmla="*/ 16676548 w 17135464"/>
              <a:gd name="connsiteY1709" fmla="*/ 12677961 h 17221268"/>
              <a:gd name="connsiteX1710" fmla="*/ 16822638 w 17135464"/>
              <a:gd name="connsiteY1710" fmla="*/ 12657212 h 17221268"/>
              <a:gd name="connsiteX1711" fmla="*/ 7277844 w 17135464"/>
              <a:gd name="connsiteY1711" fmla="*/ 12434462 h 17221268"/>
              <a:gd name="connsiteX1712" fmla="*/ 7457119 w 17135464"/>
              <a:gd name="connsiteY1712" fmla="*/ 12488184 h 17221268"/>
              <a:gd name="connsiteX1713" fmla="*/ 7576969 w 17135464"/>
              <a:gd name="connsiteY1713" fmla="*/ 12617089 h 17221268"/>
              <a:gd name="connsiteX1714" fmla="*/ 7623182 w 17135464"/>
              <a:gd name="connsiteY1714" fmla="*/ 12693639 h 17221268"/>
              <a:gd name="connsiteX1715" fmla="*/ 7669394 w 17135464"/>
              <a:gd name="connsiteY1715" fmla="*/ 12617089 h 17221268"/>
              <a:gd name="connsiteX1716" fmla="*/ 7789244 w 17135464"/>
              <a:gd name="connsiteY1716" fmla="*/ 12488184 h 17221268"/>
              <a:gd name="connsiteX1717" fmla="*/ 7968502 w 17135464"/>
              <a:gd name="connsiteY1717" fmla="*/ 12434462 h 17221268"/>
              <a:gd name="connsiteX1718" fmla="*/ 8094802 w 17135464"/>
              <a:gd name="connsiteY1718" fmla="*/ 12485860 h 17221268"/>
              <a:gd name="connsiteX1719" fmla="*/ 8145773 w 17135464"/>
              <a:gd name="connsiteY1719" fmla="*/ 12595217 h 17221268"/>
              <a:gd name="connsiteX1720" fmla="*/ 8082091 w 17135464"/>
              <a:gd name="connsiteY1720" fmla="*/ 12765405 h 17221268"/>
              <a:gd name="connsiteX1721" fmla="*/ 8079774 w 17135464"/>
              <a:gd name="connsiteY1721" fmla="*/ 12768071 h 17221268"/>
              <a:gd name="connsiteX1722" fmla="*/ 8299438 w 17135464"/>
              <a:gd name="connsiteY1722" fmla="*/ 12768071 h 17221268"/>
              <a:gd name="connsiteX1723" fmla="*/ 8299438 w 17135464"/>
              <a:gd name="connsiteY1723" fmla="*/ 13186091 h 17221268"/>
              <a:gd name="connsiteX1724" fmla="*/ 8247152 w 17135464"/>
              <a:gd name="connsiteY1724" fmla="*/ 13186091 h 17221268"/>
              <a:gd name="connsiteX1725" fmla="*/ 8247152 w 17135464"/>
              <a:gd name="connsiteY1725" fmla="*/ 13904981 h 17221268"/>
              <a:gd name="connsiteX1726" fmla="*/ 6999192 w 17135464"/>
              <a:gd name="connsiteY1726" fmla="*/ 13904981 h 17221268"/>
              <a:gd name="connsiteX1727" fmla="*/ 6999192 w 17135464"/>
              <a:gd name="connsiteY1727" fmla="*/ 13186091 h 17221268"/>
              <a:gd name="connsiteX1728" fmla="*/ 6946907 w 17135464"/>
              <a:gd name="connsiteY1728" fmla="*/ 13186091 h 17221268"/>
              <a:gd name="connsiteX1729" fmla="*/ 6946907 w 17135464"/>
              <a:gd name="connsiteY1729" fmla="*/ 12768071 h 17221268"/>
              <a:gd name="connsiteX1730" fmla="*/ 7166569 w 17135464"/>
              <a:gd name="connsiteY1730" fmla="*/ 12768071 h 17221268"/>
              <a:gd name="connsiteX1731" fmla="*/ 7164254 w 17135464"/>
              <a:gd name="connsiteY1731" fmla="*/ 12765405 h 17221268"/>
              <a:gd name="connsiteX1732" fmla="*/ 7100572 w 17135464"/>
              <a:gd name="connsiteY1732" fmla="*/ 12595217 h 17221268"/>
              <a:gd name="connsiteX1733" fmla="*/ 7151543 w 17135464"/>
              <a:gd name="connsiteY1733" fmla="*/ 12485860 h 17221268"/>
              <a:gd name="connsiteX1734" fmla="*/ 7277844 w 17135464"/>
              <a:gd name="connsiteY1734" fmla="*/ 12434462 h 17221268"/>
              <a:gd name="connsiteX1735" fmla="*/ 6530442 w 17135464"/>
              <a:gd name="connsiteY1735" fmla="*/ 12428170 h 17221268"/>
              <a:gd name="connsiteX1736" fmla="*/ 6555848 w 17135464"/>
              <a:gd name="connsiteY1736" fmla="*/ 12514360 h 17221268"/>
              <a:gd name="connsiteX1737" fmla="*/ 6555848 w 17135464"/>
              <a:gd name="connsiteY1737" fmla="*/ 13161582 h 17221268"/>
              <a:gd name="connsiteX1738" fmla="*/ 6535208 w 17135464"/>
              <a:gd name="connsiteY1738" fmla="*/ 13238993 h 17221268"/>
              <a:gd name="connsiteX1739" fmla="*/ 6126315 w 17135464"/>
              <a:gd name="connsiteY1739" fmla="*/ 12781708 h 17221268"/>
              <a:gd name="connsiteX1740" fmla="*/ 4812289 w 17135464"/>
              <a:gd name="connsiteY1740" fmla="*/ 12424978 h 17221268"/>
              <a:gd name="connsiteX1741" fmla="*/ 5058420 w 17135464"/>
              <a:gd name="connsiteY1741" fmla="*/ 12670779 h 17221268"/>
              <a:gd name="connsiteX1742" fmla="*/ 4430392 w 17135464"/>
              <a:gd name="connsiteY1742" fmla="*/ 13298049 h 17221268"/>
              <a:gd name="connsiteX1743" fmla="*/ 4184257 w 17135464"/>
              <a:gd name="connsiteY1743" fmla="*/ 13544648 h 17221268"/>
              <a:gd name="connsiteX1744" fmla="*/ 3938128 w 17135464"/>
              <a:gd name="connsiteY1744" fmla="*/ 13298049 h 17221268"/>
              <a:gd name="connsiteX1745" fmla="*/ 3701528 w 17135464"/>
              <a:gd name="connsiteY1745" fmla="*/ 13061027 h 17221268"/>
              <a:gd name="connsiteX1746" fmla="*/ 3947656 w 17135464"/>
              <a:gd name="connsiteY1746" fmla="*/ 12815227 h 17221268"/>
              <a:gd name="connsiteX1747" fmla="*/ 4184257 w 17135464"/>
              <a:gd name="connsiteY1747" fmla="*/ 13052249 h 17221268"/>
              <a:gd name="connsiteX1748" fmla="*/ 5287081 w 17135464"/>
              <a:gd name="connsiteY1748" fmla="*/ 12418593 h 17221268"/>
              <a:gd name="connsiteX1749" fmla="*/ 5700743 w 17135464"/>
              <a:gd name="connsiteY1749" fmla="*/ 12780910 h 17221268"/>
              <a:gd name="connsiteX1750" fmla="*/ 5282318 w 17135464"/>
              <a:gd name="connsiteY1750" fmla="*/ 13248570 h 17221268"/>
              <a:gd name="connsiteX1751" fmla="*/ 5260882 w 17135464"/>
              <a:gd name="connsiteY1751" fmla="*/ 13168765 h 17221268"/>
              <a:gd name="connsiteX1752" fmla="*/ 5260882 w 17135464"/>
              <a:gd name="connsiteY1752" fmla="*/ 12507178 h 17221268"/>
              <a:gd name="connsiteX1753" fmla="*/ 5287081 w 17135464"/>
              <a:gd name="connsiteY1753" fmla="*/ 12418593 h 17221268"/>
              <a:gd name="connsiteX1754" fmla="*/ 5426818 w 17135464"/>
              <a:gd name="connsiteY1754" fmla="*/ 12341182 h 17221268"/>
              <a:gd name="connsiteX1755" fmla="*/ 6420082 w 17135464"/>
              <a:gd name="connsiteY1755" fmla="*/ 12341182 h 17221268"/>
              <a:gd name="connsiteX1756" fmla="*/ 6498685 w 17135464"/>
              <a:gd name="connsiteY1756" fmla="*/ 12361932 h 17221268"/>
              <a:gd name="connsiteX1757" fmla="*/ 5923057 w 17135464"/>
              <a:gd name="connsiteY1757" fmla="*/ 12865504 h 17221268"/>
              <a:gd name="connsiteX1758" fmla="*/ 5348215 w 17135464"/>
              <a:gd name="connsiteY1758" fmla="*/ 12361932 h 17221268"/>
              <a:gd name="connsiteX1759" fmla="*/ 5426818 w 17135464"/>
              <a:gd name="connsiteY1759" fmla="*/ 12341182 h 17221268"/>
              <a:gd name="connsiteX1760" fmla="*/ 1073475 w 17135464"/>
              <a:gd name="connsiteY1760" fmla="*/ 12282126 h 17221268"/>
              <a:gd name="connsiteX1761" fmla="*/ 1275143 w 17135464"/>
              <a:gd name="connsiteY1761" fmla="*/ 12282126 h 17221268"/>
              <a:gd name="connsiteX1762" fmla="*/ 1347394 w 17135464"/>
              <a:gd name="connsiteY1762" fmla="*/ 12353951 h 17221268"/>
              <a:gd name="connsiteX1763" fmla="*/ 1347394 w 17135464"/>
              <a:gd name="connsiteY1763" fmla="*/ 12825601 h 17221268"/>
              <a:gd name="connsiteX1764" fmla="*/ 1275143 w 17135464"/>
              <a:gd name="connsiteY1764" fmla="*/ 12898224 h 17221268"/>
              <a:gd name="connsiteX1765" fmla="*/ 1084590 w 17135464"/>
              <a:gd name="connsiteY1765" fmla="*/ 12898224 h 17221268"/>
              <a:gd name="connsiteX1766" fmla="*/ 1134610 w 17135464"/>
              <a:gd name="connsiteY1766" fmla="*/ 13059431 h 17221268"/>
              <a:gd name="connsiteX1767" fmla="*/ 878952 w 17135464"/>
              <a:gd name="connsiteY1767" fmla="*/ 12898224 h 17221268"/>
              <a:gd name="connsiteX1768" fmla="*/ 655053 w 17135464"/>
              <a:gd name="connsiteY1768" fmla="*/ 12898224 h 17221268"/>
              <a:gd name="connsiteX1769" fmla="*/ 583596 w 17135464"/>
              <a:gd name="connsiteY1769" fmla="*/ 12825601 h 17221268"/>
              <a:gd name="connsiteX1770" fmla="*/ 583596 w 17135464"/>
              <a:gd name="connsiteY1770" fmla="*/ 12816025 h 17221268"/>
              <a:gd name="connsiteX1771" fmla="*/ 683636 w 17135464"/>
              <a:gd name="connsiteY1771" fmla="*/ 12752180 h 17221268"/>
              <a:gd name="connsiteX1772" fmla="*/ 920239 w 17135464"/>
              <a:gd name="connsiteY1772" fmla="*/ 12752180 h 17221268"/>
              <a:gd name="connsiteX1773" fmla="*/ 1073475 w 17135464"/>
              <a:gd name="connsiteY1773" fmla="*/ 12598156 h 17221268"/>
              <a:gd name="connsiteX1774" fmla="*/ 2690797 w 17135464"/>
              <a:gd name="connsiteY1774" fmla="*/ 12230253 h 17221268"/>
              <a:gd name="connsiteX1775" fmla="*/ 2768608 w 17135464"/>
              <a:gd name="connsiteY1775" fmla="*/ 12230253 h 17221268"/>
              <a:gd name="connsiteX1776" fmla="*/ 2823392 w 17135464"/>
              <a:gd name="connsiteY1776" fmla="*/ 12252598 h 17221268"/>
              <a:gd name="connsiteX1777" fmla="*/ 2846417 w 17135464"/>
              <a:gd name="connsiteY1777" fmla="*/ 12307664 h 17221268"/>
              <a:gd name="connsiteX1778" fmla="*/ 2846417 w 17135464"/>
              <a:gd name="connsiteY1778" fmla="*/ 12494409 h 17221268"/>
              <a:gd name="connsiteX1779" fmla="*/ 3007593 w 17135464"/>
              <a:gd name="connsiteY1779" fmla="*/ 12401036 h 17221268"/>
              <a:gd name="connsiteX1780" fmla="*/ 3067140 w 17135464"/>
              <a:gd name="connsiteY1780" fmla="*/ 12393854 h 17221268"/>
              <a:gd name="connsiteX1781" fmla="*/ 3113985 w 17135464"/>
              <a:gd name="connsiteY1781" fmla="*/ 12429766 h 17221268"/>
              <a:gd name="connsiteX1782" fmla="*/ 3152889 w 17135464"/>
              <a:gd name="connsiteY1782" fmla="*/ 12496803 h 17221268"/>
              <a:gd name="connsiteX1783" fmla="*/ 3160035 w 17135464"/>
              <a:gd name="connsiteY1783" fmla="*/ 12555859 h 17221268"/>
              <a:gd name="connsiteX1784" fmla="*/ 3124306 w 17135464"/>
              <a:gd name="connsiteY1784" fmla="*/ 12602944 h 17221268"/>
              <a:gd name="connsiteX1785" fmla="*/ 2963130 w 17135464"/>
              <a:gd name="connsiteY1785" fmla="*/ 12696316 h 17221268"/>
              <a:gd name="connsiteX1786" fmla="*/ 3124306 w 17135464"/>
              <a:gd name="connsiteY1786" fmla="*/ 12789689 h 17221268"/>
              <a:gd name="connsiteX1787" fmla="*/ 3160035 w 17135464"/>
              <a:gd name="connsiteY1787" fmla="*/ 12836774 h 17221268"/>
              <a:gd name="connsiteX1788" fmla="*/ 3152889 w 17135464"/>
              <a:gd name="connsiteY1788" fmla="*/ 12895830 h 17221268"/>
              <a:gd name="connsiteX1789" fmla="*/ 3113985 w 17135464"/>
              <a:gd name="connsiteY1789" fmla="*/ 12962867 h 17221268"/>
              <a:gd name="connsiteX1790" fmla="*/ 3067140 w 17135464"/>
              <a:gd name="connsiteY1790" fmla="*/ 12998779 h 17221268"/>
              <a:gd name="connsiteX1791" fmla="*/ 3007593 w 17135464"/>
              <a:gd name="connsiteY1791" fmla="*/ 12991597 h 17221268"/>
              <a:gd name="connsiteX1792" fmla="*/ 2846417 w 17135464"/>
              <a:gd name="connsiteY1792" fmla="*/ 12898224 h 17221268"/>
              <a:gd name="connsiteX1793" fmla="*/ 2846417 w 17135464"/>
              <a:gd name="connsiteY1793" fmla="*/ 13084969 h 17221268"/>
              <a:gd name="connsiteX1794" fmla="*/ 2823392 w 17135464"/>
              <a:gd name="connsiteY1794" fmla="*/ 13139237 h 17221268"/>
              <a:gd name="connsiteX1795" fmla="*/ 2768608 w 17135464"/>
              <a:gd name="connsiteY1795" fmla="*/ 13162380 h 17221268"/>
              <a:gd name="connsiteX1796" fmla="*/ 2690797 w 17135464"/>
              <a:gd name="connsiteY1796" fmla="*/ 13162380 h 17221268"/>
              <a:gd name="connsiteX1797" fmla="*/ 2636015 w 17135464"/>
              <a:gd name="connsiteY1797" fmla="*/ 13139237 h 17221268"/>
              <a:gd name="connsiteX1798" fmla="*/ 2612989 w 17135464"/>
              <a:gd name="connsiteY1798" fmla="*/ 13084969 h 17221268"/>
              <a:gd name="connsiteX1799" fmla="*/ 2612989 w 17135464"/>
              <a:gd name="connsiteY1799" fmla="*/ 12898224 h 17221268"/>
              <a:gd name="connsiteX1800" fmla="*/ 2451813 w 17135464"/>
              <a:gd name="connsiteY1800" fmla="*/ 12991597 h 17221268"/>
              <a:gd name="connsiteX1801" fmla="*/ 2392265 w 17135464"/>
              <a:gd name="connsiteY1801" fmla="*/ 12998779 h 17221268"/>
              <a:gd name="connsiteX1802" fmla="*/ 2345421 w 17135464"/>
              <a:gd name="connsiteY1802" fmla="*/ 12962867 h 17221268"/>
              <a:gd name="connsiteX1803" fmla="*/ 2306516 w 17135464"/>
              <a:gd name="connsiteY1803" fmla="*/ 12895830 h 17221268"/>
              <a:gd name="connsiteX1804" fmla="*/ 2298576 w 17135464"/>
              <a:gd name="connsiteY1804" fmla="*/ 12836774 h 17221268"/>
              <a:gd name="connsiteX1805" fmla="*/ 2335099 w 17135464"/>
              <a:gd name="connsiteY1805" fmla="*/ 12789689 h 17221268"/>
              <a:gd name="connsiteX1806" fmla="*/ 2496275 w 17135464"/>
              <a:gd name="connsiteY1806" fmla="*/ 12696316 h 17221268"/>
              <a:gd name="connsiteX1807" fmla="*/ 2335099 w 17135464"/>
              <a:gd name="connsiteY1807" fmla="*/ 12602944 h 17221268"/>
              <a:gd name="connsiteX1808" fmla="*/ 2298576 w 17135464"/>
              <a:gd name="connsiteY1808" fmla="*/ 12555859 h 17221268"/>
              <a:gd name="connsiteX1809" fmla="*/ 2306516 w 17135464"/>
              <a:gd name="connsiteY1809" fmla="*/ 12496803 h 17221268"/>
              <a:gd name="connsiteX1810" fmla="*/ 2345421 w 17135464"/>
              <a:gd name="connsiteY1810" fmla="*/ 12429766 h 17221268"/>
              <a:gd name="connsiteX1811" fmla="*/ 2392265 w 17135464"/>
              <a:gd name="connsiteY1811" fmla="*/ 12393854 h 17221268"/>
              <a:gd name="connsiteX1812" fmla="*/ 2451813 w 17135464"/>
              <a:gd name="connsiteY1812" fmla="*/ 12401036 h 17221268"/>
              <a:gd name="connsiteX1813" fmla="*/ 2612989 w 17135464"/>
              <a:gd name="connsiteY1813" fmla="*/ 12494409 h 17221268"/>
              <a:gd name="connsiteX1814" fmla="*/ 2612989 w 17135464"/>
              <a:gd name="connsiteY1814" fmla="*/ 12307664 h 17221268"/>
              <a:gd name="connsiteX1815" fmla="*/ 2636015 w 17135464"/>
              <a:gd name="connsiteY1815" fmla="*/ 12252598 h 17221268"/>
              <a:gd name="connsiteX1816" fmla="*/ 2690797 w 17135464"/>
              <a:gd name="connsiteY1816" fmla="*/ 12230253 h 17221268"/>
              <a:gd name="connsiteX1817" fmla="*/ 13074302 w 17135464"/>
              <a:gd name="connsiteY1817" fmla="*/ 12095381 h 17221268"/>
              <a:gd name="connsiteX1818" fmla="*/ 13176724 w 17135464"/>
              <a:gd name="connsiteY1818" fmla="*/ 12095381 h 17221268"/>
              <a:gd name="connsiteX1819" fmla="*/ 13194192 w 17135464"/>
              <a:gd name="connsiteY1819" fmla="*/ 12102564 h 17221268"/>
              <a:gd name="connsiteX1820" fmla="*/ 13201338 w 17135464"/>
              <a:gd name="connsiteY1820" fmla="*/ 12120121 h 17221268"/>
              <a:gd name="connsiteX1821" fmla="*/ 13201338 w 17135464"/>
              <a:gd name="connsiteY1821" fmla="*/ 12253396 h 17221268"/>
              <a:gd name="connsiteX1822" fmla="*/ 13284704 w 17135464"/>
              <a:gd name="connsiteY1822" fmla="*/ 12270953 h 17221268"/>
              <a:gd name="connsiteX1823" fmla="*/ 13350604 w 17135464"/>
              <a:gd name="connsiteY1823" fmla="*/ 12296491 h 17221268"/>
              <a:gd name="connsiteX1824" fmla="*/ 13399036 w 17135464"/>
              <a:gd name="connsiteY1824" fmla="*/ 12325221 h 17221268"/>
              <a:gd name="connsiteX1825" fmla="*/ 13428413 w 17135464"/>
              <a:gd name="connsiteY1825" fmla="*/ 12346769 h 17221268"/>
              <a:gd name="connsiteX1826" fmla="*/ 13439529 w 17135464"/>
              <a:gd name="connsiteY1826" fmla="*/ 12357143 h 17221268"/>
              <a:gd name="connsiteX1827" fmla="*/ 13443499 w 17135464"/>
              <a:gd name="connsiteY1827" fmla="*/ 12385873 h 17221268"/>
              <a:gd name="connsiteX1828" fmla="*/ 13382363 w 17135464"/>
              <a:gd name="connsiteY1828" fmla="*/ 12496803 h 17221268"/>
              <a:gd name="connsiteX1829" fmla="*/ 13364896 w 17135464"/>
              <a:gd name="connsiteY1829" fmla="*/ 12508774 h 17221268"/>
              <a:gd name="connsiteX1830" fmla="*/ 13344252 w 17135464"/>
              <a:gd name="connsiteY1830" fmla="*/ 12503985 h 17221268"/>
              <a:gd name="connsiteX1831" fmla="*/ 13333137 w 17135464"/>
              <a:gd name="connsiteY1831" fmla="*/ 12494409 h 17221268"/>
              <a:gd name="connsiteX1832" fmla="*/ 13303760 w 17135464"/>
              <a:gd name="connsiteY1832" fmla="*/ 12474457 h 17221268"/>
              <a:gd name="connsiteX1833" fmla="*/ 13259297 w 17135464"/>
              <a:gd name="connsiteY1833" fmla="*/ 12450516 h 17221268"/>
              <a:gd name="connsiteX1834" fmla="*/ 13202925 w 17135464"/>
              <a:gd name="connsiteY1834" fmla="*/ 12430564 h 17221268"/>
              <a:gd name="connsiteX1835" fmla="*/ 13137820 w 17135464"/>
              <a:gd name="connsiteY1835" fmla="*/ 12421786 h 17221268"/>
              <a:gd name="connsiteX1836" fmla="*/ 13020312 w 17135464"/>
              <a:gd name="connsiteY1836" fmla="*/ 12454506 h 17221268"/>
              <a:gd name="connsiteX1837" fmla="*/ 12975056 w 17135464"/>
              <a:gd name="connsiteY1837" fmla="*/ 12539100 h 17221268"/>
              <a:gd name="connsiteX1838" fmla="*/ 12981408 w 17135464"/>
              <a:gd name="connsiteY1838" fmla="*/ 12575012 h 17221268"/>
              <a:gd name="connsiteX1839" fmla="*/ 13003639 w 17135464"/>
              <a:gd name="connsiteY1839" fmla="*/ 12606934 h 17221268"/>
              <a:gd name="connsiteX1840" fmla="*/ 13033810 w 17135464"/>
              <a:gd name="connsiteY1840" fmla="*/ 12631674 h 17221268"/>
              <a:gd name="connsiteX1841" fmla="*/ 13075890 w 17135464"/>
              <a:gd name="connsiteY1841" fmla="*/ 12654818 h 17221268"/>
              <a:gd name="connsiteX1842" fmla="*/ 13121940 w 17135464"/>
              <a:gd name="connsiteY1842" fmla="*/ 12675567 h 17221268"/>
              <a:gd name="connsiteX1843" fmla="*/ 13175136 w 17135464"/>
              <a:gd name="connsiteY1843" fmla="*/ 12696316 h 17221268"/>
              <a:gd name="connsiteX1844" fmla="*/ 13236272 w 17135464"/>
              <a:gd name="connsiteY1844" fmla="*/ 12720258 h 17221268"/>
              <a:gd name="connsiteX1845" fmla="*/ 13294232 w 17135464"/>
              <a:gd name="connsiteY1845" fmla="*/ 12746594 h 17221268"/>
              <a:gd name="connsiteX1846" fmla="*/ 13351398 w 17135464"/>
              <a:gd name="connsiteY1846" fmla="*/ 12779314 h 17221268"/>
              <a:gd name="connsiteX1847" fmla="*/ 13398242 w 17135464"/>
              <a:gd name="connsiteY1847" fmla="*/ 12816823 h 17221268"/>
              <a:gd name="connsiteX1848" fmla="*/ 13438735 w 17135464"/>
              <a:gd name="connsiteY1848" fmla="*/ 12865504 h 17221268"/>
              <a:gd name="connsiteX1849" fmla="*/ 13462554 w 17135464"/>
              <a:gd name="connsiteY1849" fmla="*/ 12922964 h 17221268"/>
              <a:gd name="connsiteX1850" fmla="*/ 13472876 w 17135464"/>
              <a:gd name="connsiteY1850" fmla="*/ 12994789 h 17221268"/>
              <a:gd name="connsiteX1851" fmla="*/ 13397448 w 17135464"/>
              <a:gd name="connsiteY1851" fmla="*/ 13194302 h 17221268"/>
              <a:gd name="connsiteX1852" fmla="*/ 13201338 w 17135464"/>
              <a:gd name="connsiteY1852" fmla="*/ 13298049 h 17221268"/>
              <a:gd name="connsiteX1853" fmla="*/ 13201338 w 17135464"/>
              <a:gd name="connsiteY1853" fmla="*/ 13430527 h 17221268"/>
              <a:gd name="connsiteX1854" fmla="*/ 13194192 w 17135464"/>
              <a:gd name="connsiteY1854" fmla="*/ 13448084 h 17221268"/>
              <a:gd name="connsiteX1855" fmla="*/ 13176724 w 17135464"/>
              <a:gd name="connsiteY1855" fmla="*/ 13455266 h 17221268"/>
              <a:gd name="connsiteX1856" fmla="*/ 13074302 w 17135464"/>
              <a:gd name="connsiteY1856" fmla="*/ 13455266 h 17221268"/>
              <a:gd name="connsiteX1857" fmla="*/ 13057629 w 17135464"/>
              <a:gd name="connsiteY1857" fmla="*/ 13448084 h 17221268"/>
              <a:gd name="connsiteX1858" fmla="*/ 13049689 w 17135464"/>
              <a:gd name="connsiteY1858" fmla="*/ 13430527 h 17221268"/>
              <a:gd name="connsiteX1859" fmla="*/ 13049689 w 17135464"/>
              <a:gd name="connsiteY1859" fmla="*/ 13298049 h 17221268"/>
              <a:gd name="connsiteX1860" fmla="*/ 12953619 w 17135464"/>
              <a:gd name="connsiteY1860" fmla="*/ 13274906 h 17221268"/>
              <a:gd name="connsiteX1861" fmla="*/ 12876603 w 17135464"/>
              <a:gd name="connsiteY1861" fmla="*/ 13240590 h 17221268"/>
              <a:gd name="connsiteX1862" fmla="*/ 12820232 w 17135464"/>
              <a:gd name="connsiteY1862" fmla="*/ 13204677 h 17221268"/>
              <a:gd name="connsiteX1863" fmla="*/ 12785297 w 17135464"/>
              <a:gd name="connsiteY1863" fmla="*/ 13175947 h 17221268"/>
              <a:gd name="connsiteX1864" fmla="*/ 12771799 w 17135464"/>
              <a:gd name="connsiteY1864" fmla="*/ 13162380 h 17221268"/>
              <a:gd name="connsiteX1865" fmla="*/ 12770211 w 17135464"/>
              <a:gd name="connsiteY1865" fmla="*/ 13131256 h 17221268"/>
              <a:gd name="connsiteX1866" fmla="*/ 12848020 w 17135464"/>
              <a:gd name="connsiteY1866" fmla="*/ 13029105 h 17221268"/>
              <a:gd name="connsiteX1867" fmla="*/ 12865488 w 17135464"/>
              <a:gd name="connsiteY1867" fmla="*/ 13019528 h 17221268"/>
              <a:gd name="connsiteX1868" fmla="*/ 12883749 w 17135464"/>
              <a:gd name="connsiteY1868" fmla="*/ 13026711 h 17221268"/>
              <a:gd name="connsiteX1869" fmla="*/ 12885337 w 17135464"/>
              <a:gd name="connsiteY1869" fmla="*/ 13028307 h 17221268"/>
              <a:gd name="connsiteX1870" fmla="*/ 13069538 w 17135464"/>
              <a:gd name="connsiteY1870" fmla="*/ 13122478 h 17221268"/>
              <a:gd name="connsiteX1871" fmla="*/ 13125910 w 17135464"/>
              <a:gd name="connsiteY1871" fmla="*/ 13128862 h 17221268"/>
              <a:gd name="connsiteX1872" fmla="*/ 13233890 w 17135464"/>
              <a:gd name="connsiteY1872" fmla="*/ 13096142 h 17221268"/>
              <a:gd name="connsiteX1873" fmla="*/ 13280735 w 17135464"/>
              <a:gd name="connsiteY1873" fmla="*/ 13003567 h 17221268"/>
              <a:gd name="connsiteX1874" fmla="*/ 13269619 w 17135464"/>
              <a:gd name="connsiteY1874" fmla="*/ 12963665 h 17221268"/>
              <a:gd name="connsiteX1875" fmla="*/ 13244212 w 17135464"/>
              <a:gd name="connsiteY1875" fmla="*/ 12931742 h 17221268"/>
              <a:gd name="connsiteX1876" fmla="*/ 13199750 w 17135464"/>
              <a:gd name="connsiteY1876" fmla="*/ 12903013 h 17221268"/>
              <a:gd name="connsiteX1877" fmla="*/ 13149729 w 17135464"/>
              <a:gd name="connsiteY1877" fmla="*/ 12879071 h 17221268"/>
              <a:gd name="connsiteX1878" fmla="*/ 13088594 w 17135464"/>
              <a:gd name="connsiteY1878" fmla="*/ 12854331 h 17221268"/>
              <a:gd name="connsiteX1879" fmla="*/ 13041749 w 17135464"/>
              <a:gd name="connsiteY1879" fmla="*/ 12835178 h 17221268"/>
              <a:gd name="connsiteX1880" fmla="*/ 12995699 w 17135464"/>
              <a:gd name="connsiteY1880" fmla="*/ 12815227 h 17221268"/>
              <a:gd name="connsiteX1881" fmla="*/ 12948061 w 17135464"/>
              <a:gd name="connsiteY1881" fmla="*/ 12792083 h 17221268"/>
              <a:gd name="connsiteX1882" fmla="*/ 12905186 w 17135464"/>
              <a:gd name="connsiteY1882" fmla="*/ 12764949 h 17221268"/>
              <a:gd name="connsiteX1883" fmla="*/ 12864694 w 17135464"/>
              <a:gd name="connsiteY1883" fmla="*/ 12732229 h 17221268"/>
              <a:gd name="connsiteX1884" fmla="*/ 12831347 w 17135464"/>
              <a:gd name="connsiteY1884" fmla="*/ 12695518 h 17221268"/>
              <a:gd name="connsiteX1885" fmla="*/ 12804352 w 17135464"/>
              <a:gd name="connsiteY1885" fmla="*/ 12651625 h 17221268"/>
              <a:gd name="connsiteX1886" fmla="*/ 12788473 w 17135464"/>
              <a:gd name="connsiteY1886" fmla="*/ 12601348 h 17221268"/>
              <a:gd name="connsiteX1887" fmla="*/ 12782121 w 17135464"/>
              <a:gd name="connsiteY1887" fmla="*/ 12541494 h 17221268"/>
              <a:gd name="connsiteX1888" fmla="*/ 12856754 w 17135464"/>
              <a:gd name="connsiteY1888" fmla="*/ 12357941 h 17221268"/>
              <a:gd name="connsiteX1889" fmla="*/ 13049689 w 17135464"/>
              <a:gd name="connsiteY1889" fmla="*/ 12256588 h 17221268"/>
              <a:gd name="connsiteX1890" fmla="*/ 13049689 w 17135464"/>
              <a:gd name="connsiteY1890" fmla="*/ 12120121 h 17221268"/>
              <a:gd name="connsiteX1891" fmla="*/ 13057629 w 17135464"/>
              <a:gd name="connsiteY1891" fmla="*/ 12103362 h 17221268"/>
              <a:gd name="connsiteX1892" fmla="*/ 13074302 w 17135464"/>
              <a:gd name="connsiteY1892" fmla="*/ 12095381 h 17221268"/>
              <a:gd name="connsiteX1893" fmla="*/ 208049 w 17135464"/>
              <a:gd name="connsiteY1893" fmla="*/ 11973279 h 17221268"/>
              <a:gd name="connsiteX1894" fmla="*/ 920239 w 17135464"/>
              <a:gd name="connsiteY1894" fmla="*/ 11973279 h 17221268"/>
              <a:gd name="connsiteX1895" fmla="*/ 1002811 w 17135464"/>
              <a:gd name="connsiteY1895" fmla="*/ 12056277 h 17221268"/>
              <a:gd name="connsiteX1896" fmla="*/ 1002811 w 17135464"/>
              <a:gd name="connsiteY1896" fmla="*/ 12598156 h 17221268"/>
              <a:gd name="connsiteX1897" fmla="*/ 920239 w 17135464"/>
              <a:gd name="connsiteY1897" fmla="*/ 12681153 h 17221268"/>
              <a:gd name="connsiteX1898" fmla="*/ 663787 w 17135464"/>
              <a:gd name="connsiteY1898" fmla="*/ 12681153 h 17221268"/>
              <a:gd name="connsiteX1899" fmla="*/ 369224 w 17135464"/>
              <a:gd name="connsiteY1899" fmla="*/ 12867100 h 17221268"/>
              <a:gd name="connsiteX1900" fmla="*/ 426390 w 17135464"/>
              <a:gd name="connsiteY1900" fmla="*/ 12681153 h 17221268"/>
              <a:gd name="connsiteX1901" fmla="*/ 208049 w 17135464"/>
              <a:gd name="connsiteY1901" fmla="*/ 12681153 h 17221268"/>
              <a:gd name="connsiteX1902" fmla="*/ 125476 w 17135464"/>
              <a:gd name="connsiteY1902" fmla="*/ 12598156 h 17221268"/>
              <a:gd name="connsiteX1903" fmla="*/ 125476 w 17135464"/>
              <a:gd name="connsiteY1903" fmla="*/ 12056277 h 17221268"/>
              <a:gd name="connsiteX1904" fmla="*/ 208049 w 17135464"/>
              <a:gd name="connsiteY1904" fmla="*/ 11973279 h 17221268"/>
              <a:gd name="connsiteX1905" fmla="*/ 11846823 w 17135464"/>
              <a:gd name="connsiteY1905" fmla="*/ 11965299 h 17221268"/>
              <a:gd name="connsiteX1906" fmla="*/ 12231899 w 17135464"/>
              <a:gd name="connsiteY1906" fmla="*/ 12038720 h 17221268"/>
              <a:gd name="connsiteX1907" fmla="*/ 12511377 w 17135464"/>
              <a:gd name="connsiteY1907" fmla="*/ 12238233 h 17221268"/>
              <a:gd name="connsiteX1908" fmla="*/ 12613799 w 17135464"/>
              <a:gd name="connsiteY1908" fmla="*/ 12513562 h 17221268"/>
              <a:gd name="connsiteX1909" fmla="*/ 12511377 w 17135464"/>
              <a:gd name="connsiteY1909" fmla="*/ 12788891 h 17221268"/>
              <a:gd name="connsiteX1910" fmla="*/ 12231899 w 17135464"/>
              <a:gd name="connsiteY1910" fmla="*/ 12988404 h 17221268"/>
              <a:gd name="connsiteX1911" fmla="*/ 11846823 w 17135464"/>
              <a:gd name="connsiteY1911" fmla="*/ 13061825 h 17221268"/>
              <a:gd name="connsiteX1912" fmla="*/ 11722170 w 17135464"/>
              <a:gd name="connsiteY1912" fmla="*/ 13054643 h 17221268"/>
              <a:gd name="connsiteX1913" fmla="*/ 11328360 w 17135464"/>
              <a:gd name="connsiteY1913" fmla="*/ 13262137 h 17221268"/>
              <a:gd name="connsiteX1914" fmla="*/ 11230702 w 17135464"/>
              <a:gd name="connsiteY1914" fmla="*/ 13280492 h 17221268"/>
              <a:gd name="connsiteX1915" fmla="*/ 11204501 w 17135464"/>
              <a:gd name="connsiteY1915" fmla="*/ 13273310 h 17221268"/>
              <a:gd name="connsiteX1916" fmla="*/ 11189415 w 17135464"/>
              <a:gd name="connsiteY1916" fmla="*/ 13247772 h 17221268"/>
              <a:gd name="connsiteX1917" fmla="*/ 11189415 w 17135464"/>
              <a:gd name="connsiteY1917" fmla="*/ 13246974 h 17221268"/>
              <a:gd name="connsiteX1918" fmla="*/ 11189415 w 17135464"/>
              <a:gd name="connsiteY1918" fmla="*/ 13236599 h 17221268"/>
              <a:gd name="connsiteX1919" fmla="*/ 11191003 w 17135464"/>
              <a:gd name="connsiteY1919" fmla="*/ 13228619 h 17221268"/>
              <a:gd name="connsiteX1920" fmla="*/ 11194973 w 17135464"/>
              <a:gd name="connsiteY1920" fmla="*/ 13220638 h 17221268"/>
              <a:gd name="connsiteX1921" fmla="*/ 11199737 w 17135464"/>
              <a:gd name="connsiteY1921" fmla="*/ 13212658 h 17221268"/>
              <a:gd name="connsiteX1922" fmla="*/ 11206089 w 17135464"/>
              <a:gd name="connsiteY1922" fmla="*/ 13205475 h 17221268"/>
              <a:gd name="connsiteX1923" fmla="*/ 11212441 w 17135464"/>
              <a:gd name="connsiteY1923" fmla="*/ 13197495 h 17221268"/>
              <a:gd name="connsiteX1924" fmla="*/ 11239436 w 17135464"/>
              <a:gd name="connsiteY1924" fmla="*/ 13167967 h 17221268"/>
              <a:gd name="connsiteX1925" fmla="*/ 11268813 w 17135464"/>
              <a:gd name="connsiteY1925" fmla="*/ 13135246 h 17221268"/>
              <a:gd name="connsiteX1926" fmla="*/ 11295014 w 17135464"/>
              <a:gd name="connsiteY1926" fmla="*/ 13101728 h 17221268"/>
              <a:gd name="connsiteX1927" fmla="*/ 11322803 w 17135464"/>
              <a:gd name="connsiteY1927" fmla="*/ 13057835 h 17221268"/>
              <a:gd name="connsiteX1928" fmla="*/ 11346622 w 17135464"/>
              <a:gd name="connsiteY1928" fmla="*/ 13007558 h 17221268"/>
              <a:gd name="connsiteX1929" fmla="*/ 11368853 w 17135464"/>
              <a:gd name="connsiteY1929" fmla="*/ 12942117 h 17221268"/>
              <a:gd name="connsiteX1930" fmla="*/ 11156863 w 17135464"/>
              <a:gd name="connsiteY1930" fmla="*/ 12753776 h 17221268"/>
              <a:gd name="connsiteX1931" fmla="*/ 11079053 w 17135464"/>
              <a:gd name="connsiteY1931" fmla="*/ 12513562 h 17221268"/>
              <a:gd name="connsiteX1932" fmla="*/ 11140189 w 17135464"/>
              <a:gd name="connsiteY1932" fmla="*/ 12300481 h 17221268"/>
              <a:gd name="connsiteX1933" fmla="*/ 11303747 w 17135464"/>
              <a:gd name="connsiteY1933" fmla="*/ 12124909 h 17221268"/>
              <a:gd name="connsiteX1934" fmla="*/ 11548290 w 17135464"/>
              <a:gd name="connsiteY1934" fmla="*/ 12008393 h 17221268"/>
              <a:gd name="connsiteX1935" fmla="*/ 11846823 w 17135464"/>
              <a:gd name="connsiteY1935" fmla="*/ 11965299 h 17221268"/>
              <a:gd name="connsiteX1936" fmla="*/ 14173188 w 17135464"/>
              <a:gd name="connsiteY1936" fmla="*/ 11912668 h 17221268"/>
              <a:gd name="connsiteX1937" fmla="*/ 14173188 w 17135464"/>
              <a:gd name="connsiteY1937" fmla="*/ 12358756 h 17221268"/>
              <a:gd name="connsiteX1938" fmla="*/ 14490688 w 17135464"/>
              <a:gd name="connsiteY1938" fmla="*/ 12135712 h 17221268"/>
              <a:gd name="connsiteX1939" fmla="*/ 10554239 w 17135464"/>
              <a:gd name="connsiteY1939" fmla="*/ 11783342 h 17221268"/>
              <a:gd name="connsiteX1940" fmla="*/ 10627284 w 17135464"/>
              <a:gd name="connsiteY1940" fmla="*/ 12088199 h 17221268"/>
              <a:gd name="connsiteX1941" fmla="*/ 10554239 w 17135464"/>
              <a:gd name="connsiteY1941" fmla="*/ 12393056 h 17221268"/>
              <a:gd name="connsiteX1942" fmla="*/ 10478018 w 17135464"/>
              <a:gd name="connsiteY1942" fmla="*/ 12351557 h 17221268"/>
              <a:gd name="connsiteX1943" fmla="*/ 10539947 w 17135464"/>
              <a:gd name="connsiteY1943" fmla="*/ 12088199 h 17221268"/>
              <a:gd name="connsiteX1944" fmla="*/ 10478018 w 17135464"/>
              <a:gd name="connsiteY1944" fmla="*/ 11824841 h 17221268"/>
              <a:gd name="connsiteX1945" fmla="*/ 13588988 w 17135464"/>
              <a:gd name="connsiteY1945" fmla="*/ 11734868 h 17221268"/>
              <a:gd name="connsiteX1946" fmla="*/ 15070126 w 17135464"/>
              <a:gd name="connsiteY1946" fmla="*/ 11734868 h 17221268"/>
              <a:gd name="connsiteX1947" fmla="*/ 15070126 w 17135464"/>
              <a:gd name="connsiteY1947" fmla="*/ 12542906 h 17221268"/>
              <a:gd name="connsiteX1948" fmla="*/ 13588988 w 17135464"/>
              <a:gd name="connsiteY1948" fmla="*/ 12542906 h 17221268"/>
              <a:gd name="connsiteX1949" fmla="*/ 10694772 w 17135464"/>
              <a:gd name="connsiteY1949" fmla="*/ 11680393 h 17221268"/>
              <a:gd name="connsiteX1950" fmla="*/ 10792430 w 17135464"/>
              <a:gd name="connsiteY1950" fmla="*/ 12088199 h 17221268"/>
              <a:gd name="connsiteX1951" fmla="*/ 10694772 w 17135464"/>
              <a:gd name="connsiteY1951" fmla="*/ 12496005 h 17221268"/>
              <a:gd name="connsiteX1952" fmla="*/ 10618550 w 17135464"/>
              <a:gd name="connsiteY1952" fmla="*/ 12454506 h 17221268"/>
              <a:gd name="connsiteX1953" fmla="*/ 10705093 w 17135464"/>
              <a:gd name="connsiteY1953" fmla="*/ 12088199 h 17221268"/>
              <a:gd name="connsiteX1954" fmla="*/ 10618550 w 17135464"/>
              <a:gd name="connsiteY1954" fmla="*/ 11721892 h 17221268"/>
              <a:gd name="connsiteX1955" fmla="*/ 10431967 w 17135464"/>
              <a:gd name="connsiteY1955" fmla="*/ 11621337 h 17221268"/>
              <a:gd name="connsiteX1956" fmla="*/ 10431967 w 17135464"/>
              <a:gd name="connsiteY1956" fmla="*/ 12555061 h 17221268"/>
              <a:gd name="connsiteX1957" fmla="*/ 9955585 w 17135464"/>
              <a:gd name="connsiteY1957" fmla="*/ 12357941 h 17221268"/>
              <a:gd name="connsiteX1958" fmla="*/ 9955585 w 17135464"/>
              <a:gd name="connsiteY1958" fmla="*/ 12282924 h 17221268"/>
              <a:gd name="connsiteX1959" fmla="*/ 9784087 w 17135464"/>
              <a:gd name="connsiteY1959" fmla="*/ 12282924 h 17221268"/>
              <a:gd name="connsiteX1960" fmla="*/ 9784087 w 17135464"/>
              <a:gd name="connsiteY1960" fmla="*/ 11893474 h 17221268"/>
              <a:gd name="connsiteX1961" fmla="*/ 9955585 w 17135464"/>
              <a:gd name="connsiteY1961" fmla="*/ 11893474 h 17221268"/>
              <a:gd name="connsiteX1962" fmla="*/ 9955585 w 17135464"/>
              <a:gd name="connsiteY1962" fmla="*/ 11817658 h 17221268"/>
              <a:gd name="connsiteX1963" fmla="*/ 11187547 w 17135464"/>
              <a:gd name="connsiteY1963" fmla="*/ 11569768 h 17221268"/>
              <a:gd name="connsiteX1964" fmla="*/ 11061688 w 17135464"/>
              <a:gd name="connsiteY1964" fmla="*/ 11695561 h 17221268"/>
              <a:gd name="connsiteX1965" fmla="*/ 11295844 w 17135464"/>
              <a:gd name="connsiteY1965" fmla="*/ 11753918 h 17221268"/>
              <a:gd name="connsiteX1966" fmla="*/ 11530001 w 17135464"/>
              <a:gd name="connsiteY1966" fmla="*/ 11695561 h 17221268"/>
              <a:gd name="connsiteX1967" fmla="*/ 11404142 w 17135464"/>
              <a:gd name="connsiteY1967" fmla="*/ 11569768 h 17221268"/>
              <a:gd name="connsiteX1968" fmla="*/ 11295844 w 17135464"/>
              <a:gd name="connsiteY1968" fmla="*/ 11587927 h 17221268"/>
              <a:gd name="connsiteX1969" fmla="*/ 11187547 w 17135464"/>
              <a:gd name="connsiteY1969" fmla="*/ 11569768 h 17221268"/>
              <a:gd name="connsiteX1970" fmla="*/ 14774288 w 17135464"/>
              <a:gd name="connsiteY1970" fmla="*/ 11493568 h 17221268"/>
              <a:gd name="connsiteX1971" fmla="*/ 14681188 w 17135464"/>
              <a:gd name="connsiteY1971" fmla="*/ 11620568 h 17221268"/>
              <a:gd name="connsiteX1972" fmla="*/ 14908763 w 17135464"/>
              <a:gd name="connsiteY1972" fmla="*/ 11620568 h 17221268"/>
              <a:gd name="connsiteX1973" fmla="*/ 15001863 w 17135464"/>
              <a:gd name="connsiteY1973" fmla="*/ 11493568 h 17221268"/>
              <a:gd name="connsiteX1974" fmla="*/ 14342488 w 17135464"/>
              <a:gd name="connsiteY1974" fmla="*/ 11493568 h 17221268"/>
              <a:gd name="connsiteX1975" fmla="*/ 14249388 w 17135464"/>
              <a:gd name="connsiteY1975" fmla="*/ 11620568 h 17221268"/>
              <a:gd name="connsiteX1976" fmla="*/ 14476978 w 17135464"/>
              <a:gd name="connsiteY1976" fmla="*/ 11620568 h 17221268"/>
              <a:gd name="connsiteX1977" fmla="*/ 14570063 w 17135464"/>
              <a:gd name="connsiteY1977" fmla="*/ 11493568 h 17221268"/>
              <a:gd name="connsiteX1978" fmla="*/ 13923388 w 17135464"/>
              <a:gd name="connsiteY1978" fmla="*/ 11493568 h 17221268"/>
              <a:gd name="connsiteX1979" fmla="*/ 13830288 w 17135464"/>
              <a:gd name="connsiteY1979" fmla="*/ 11620568 h 17221268"/>
              <a:gd name="connsiteX1980" fmla="*/ 14057834 w 17135464"/>
              <a:gd name="connsiteY1980" fmla="*/ 11620568 h 17221268"/>
              <a:gd name="connsiteX1981" fmla="*/ 14150963 w 17135464"/>
              <a:gd name="connsiteY1981" fmla="*/ 11493568 h 17221268"/>
              <a:gd name="connsiteX1982" fmla="*/ 13588988 w 17135464"/>
              <a:gd name="connsiteY1982" fmla="*/ 11430068 h 17221268"/>
              <a:gd name="connsiteX1983" fmla="*/ 15070126 w 17135464"/>
              <a:gd name="connsiteY1983" fmla="*/ 11430068 h 17221268"/>
              <a:gd name="connsiteX1984" fmla="*/ 15070126 w 17135464"/>
              <a:gd name="connsiteY1984" fmla="*/ 11687243 h 17221268"/>
              <a:gd name="connsiteX1985" fmla="*/ 13588988 w 17135464"/>
              <a:gd name="connsiteY1985" fmla="*/ 11687243 h 17221268"/>
              <a:gd name="connsiteX1986" fmla="*/ 4820439 w 17135464"/>
              <a:gd name="connsiteY1986" fmla="*/ 11391968 h 17221268"/>
              <a:gd name="connsiteX1987" fmla="*/ 4820439 w 17135464"/>
              <a:gd name="connsiteY1987" fmla="*/ 12076972 h 17221268"/>
              <a:gd name="connsiteX1988" fmla="*/ 4813308 w 17135464"/>
              <a:gd name="connsiteY1988" fmla="*/ 12107931 h 17221268"/>
              <a:gd name="connsiteX1989" fmla="*/ 5070482 w 17135464"/>
              <a:gd name="connsiteY1989" fmla="*/ 12106738 h 17221268"/>
              <a:gd name="connsiteX1990" fmla="*/ 5070482 w 17135464"/>
              <a:gd name="connsiteY1990" fmla="*/ 11391968 h 17221268"/>
              <a:gd name="connsiteX1991" fmla="*/ 7310918 w 17135464"/>
              <a:gd name="connsiteY1991" fmla="*/ 11365162 h 17221268"/>
              <a:gd name="connsiteX1992" fmla="*/ 7653120 w 17135464"/>
              <a:gd name="connsiteY1992" fmla="*/ 11365162 h 17221268"/>
              <a:gd name="connsiteX1993" fmla="*/ 7715843 w 17135464"/>
              <a:gd name="connsiteY1993" fmla="*/ 11428208 h 17221268"/>
              <a:gd name="connsiteX1994" fmla="*/ 7715843 w 17135464"/>
              <a:gd name="connsiteY1994" fmla="*/ 11755410 h 17221268"/>
              <a:gd name="connsiteX1995" fmla="*/ 7653120 w 17135464"/>
              <a:gd name="connsiteY1995" fmla="*/ 11817658 h 17221268"/>
              <a:gd name="connsiteX1996" fmla="*/ 7628504 w 17135464"/>
              <a:gd name="connsiteY1996" fmla="*/ 11817658 h 17221268"/>
              <a:gd name="connsiteX1997" fmla="*/ 7628504 w 17135464"/>
              <a:gd name="connsiteY1997" fmla="*/ 12114535 h 17221268"/>
              <a:gd name="connsiteX1998" fmla="*/ 7565780 w 17135464"/>
              <a:gd name="connsiteY1998" fmla="*/ 12177581 h 17221268"/>
              <a:gd name="connsiteX1999" fmla="*/ 7397460 w 17135464"/>
              <a:gd name="connsiteY1999" fmla="*/ 12177581 h 17221268"/>
              <a:gd name="connsiteX2000" fmla="*/ 7334736 w 17135464"/>
              <a:gd name="connsiteY2000" fmla="*/ 12114535 h 17221268"/>
              <a:gd name="connsiteX2001" fmla="*/ 7334736 w 17135464"/>
              <a:gd name="connsiteY2001" fmla="*/ 11819255 h 17221268"/>
              <a:gd name="connsiteX2002" fmla="*/ 7310918 w 17135464"/>
              <a:gd name="connsiteY2002" fmla="*/ 11819255 h 17221268"/>
              <a:gd name="connsiteX2003" fmla="*/ 7248192 w 17135464"/>
              <a:gd name="connsiteY2003" fmla="*/ 11756208 h 17221268"/>
              <a:gd name="connsiteX2004" fmla="*/ 7248192 w 17135464"/>
              <a:gd name="connsiteY2004" fmla="*/ 11428208 h 17221268"/>
              <a:gd name="connsiteX2005" fmla="*/ 7310918 w 17135464"/>
              <a:gd name="connsiteY2005" fmla="*/ 11365162 h 17221268"/>
              <a:gd name="connsiteX2006" fmla="*/ 9383683 w 17135464"/>
              <a:gd name="connsiteY2006" fmla="*/ 11353868 h 17221268"/>
              <a:gd name="connsiteX2007" fmla="*/ 9321788 w 17135464"/>
              <a:gd name="connsiteY2007" fmla="*/ 11415735 h 17221268"/>
              <a:gd name="connsiteX2008" fmla="*/ 9383683 w 17135464"/>
              <a:gd name="connsiteY2008" fmla="*/ 11477693 h 17221268"/>
              <a:gd name="connsiteX2009" fmla="*/ 9445613 w 17135464"/>
              <a:gd name="connsiteY2009" fmla="*/ 11415735 h 17221268"/>
              <a:gd name="connsiteX2010" fmla="*/ 9383683 w 17135464"/>
              <a:gd name="connsiteY2010" fmla="*/ 11353868 h 17221268"/>
              <a:gd name="connsiteX2011" fmla="*/ 12791649 w 17135464"/>
              <a:gd name="connsiteY2011" fmla="*/ 11325259 h 17221268"/>
              <a:gd name="connsiteX2012" fmla="*/ 12831347 w 17135464"/>
              <a:gd name="connsiteY2012" fmla="*/ 11325259 h 17221268"/>
              <a:gd name="connsiteX2013" fmla="*/ 12844845 w 17135464"/>
              <a:gd name="connsiteY2013" fmla="*/ 11330845 h 17221268"/>
              <a:gd name="connsiteX2014" fmla="*/ 12850402 w 17135464"/>
              <a:gd name="connsiteY2014" fmla="*/ 11344412 h 17221268"/>
              <a:gd name="connsiteX2015" fmla="*/ 12850402 w 17135464"/>
              <a:gd name="connsiteY2015" fmla="*/ 11480879 h 17221268"/>
              <a:gd name="connsiteX2016" fmla="*/ 12986965 w 17135464"/>
              <a:gd name="connsiteY2016" fmla="*/ 11480879 h 17221268"/>
              <a:gd name="connsiteX2017" fmla="*/ 13000463 w 17135464"/>
              <a:gd name="connsiteY2017" fmla="*/ 11486466 h 17221268"/>
              <a:gd name="connsiteX2018" fmla="*/ 13006021 w 17135464"/>
              <a:gd name="connsiteY2018" fmla="*/ 11500033 h 17221268"/>
              <a:gd name="connsiteX2019" fmla="*/ 13006021 w 17135464"/>
              <a:gd name="connsiteY2019" fmla="*/ 11539137 h 17221268"/>
              <a:gd name="connsiteX2020" fmla="*/ 13000463 w 17135464"/>
              <a:gd name="connsiteY2020" fmla="*/ 11553502 h 17221268"/>
              <a:gd name="connsiteX2021" fmla="*/ 12986965 w 17135464"/>
              <a:gd name="connsiteY2021" fmla="*/ 11559089 h 17221268"/>
              <a:gd name="connsiteX2022" fmla="*/ 12850402 w 17135464"/>
              <a:gd name="connsiteY2022" fmla="*/ 11559089 h 17221268"/>
              <a:gd name="connsiteX2023" fmla="*/ 12850402 w 17135464"/>
              <a:gd name="connsiteY2023" fmla="*/ 11694758 h 17221268"/>
              <a:gd name="connsiteX2024" fmla="*/ 12844845 w 17135464"/>
              <a:gd name="connsiteY2024" fmla="*/ 11709123 h 17221268"/>
              <a:gd name="connsiteX2025" fmla="*/ 12831347 w 17135464"/>
              <a:gd name="connsiteY2025" fmla="*/ 11714709 h 17221268"/>
              <a:gd name="connsiteX2026" fmla="*/ 12791649 w 17135464"/>
              <a:gd name="connsiteY2026" fmla="*/ 11714709 h 17221268"/>
              <a:gd name="connsiteX2027" fmla="*/ 12778151 w 17135464"/>
              <a:gd name="connsiteY2027" fmla="*/ 11709123 h 17221268"/>
              <a:gd name="connsiteX2028" fmla="*/ 12772593 w 17135464"/>
              <a:gd name="connsiteY2028" fmla="*/ 11694758 h 17221268"/>
              <a:gd name="connsiteX2029" fmla="*/ 12772593 w 17135464"/>
              <a:gd name="connsiteY2029" fmla="*/ 11559089 h 17221268"/>
              <a:gd name="connsiteX2030" fmla="*/ 12636030 w 17135464"/>
              <a:gd name="connsiteY2030" fmla="*/ 11559089 h 17221268"/>
              <a:gd name="connsiteX2031" fmla="*/ 12622533 w 17135464"/>
              <a:gd name="connsiteY2031" fmla="*/ 11553502 h 17221268"/>
              <a:gd name="connsiteX2032" fmla="*/ 12616975 w 17135464"/>
              <a:gd name="connsiteY2032" fmla="*/ 11539137 h 17221268"/>
              <a:gd name="connsiteX2033" fmla="*/ 12616975 w 17135464"/>
              <a:gd name="connsiteY2033" fmla="*/ 11500033 h 17221268"/>
              <a:gd name="connsiteX2034" fmla="*/ 12622533 w 17135464"/>
              <a:gd name="connsiteY2034" fmla="*/ 11486466 h 17221268"/>
              <a:gd name="connsiteX2035" fmla="*/ 12636030 w 17135464"/>
              <a:gd name="connsiteY2035" fmla="*/ 11480879 h 17221268"/>
              <a:gd name="connsiteX2036" fmla="*/ 12772593 w 17135464"/>
              <a:gd name="connsiteY2036" fmla="*/ 11480879 h 17221268"/>
              <a:gd name="connsiteX2037" fmla="*/ 12772593 w 17135464"/>
              <a:gd name="connsiteY2037" fmla="*/ 11344412 h 17221268"/>
              <a:gd name="connsiteX2038" fmla="*/ 12778151 w 17135464"/>
              <a:gd name="connsiteY2038" fmla="*/ 11330845 h 17221268"/>
              <a:gd name="connsiteX2039" fmla="*/ 12791649 w 17135464"/>
              <a:gd name="connsiteY2039" fmla="*/ 11325259 h 17221268"/>
              <a:gd name="connsiteX2040" fmla="*/ 12382488 w 17135464"/>
              <a:gd name="connsiteY2040" fmla="*/ 11214168 h 17221268"/>
              <a:gd name="connsiteX2041" fmla="*/ 12382488 w 17135464"/>
              <a:gd name="connsiteY2041" fmla="*/ 11836468 h 17221268"/>
              <a:gd name="connsiteX2042" fmla="*/ 13238151 w 17135464"/>
              <a:gd name="connsiteY2042" fmla="*/ 11836468 h 17221268"/>
              <a:gd name="connsiteX2043" fmla="*/ 13238151 w 17135464"/>
              <a:gd name="connsiteY2043" fmla="*/ 11214168 h 17221268"/>
              <a:gd name="connsiteX2044" fmla="*/ 852818 w 17135464"/>
              <a:gd name="connsiteY2044" fmla="*/ 11201468 h 17221268"/>
              <a:gd name="connsiteX2045" fmla="*/ 799083 w 17135464"/>
              <a:gd name="connsiteY2045" fmla="*/ 11225326 h 17221268"/>
              <a:gd name="connsiteX2046" fmla="*/ 813269 w 17135464"/>
              <a:gd name="connsiteY2046" fmla="*/ 11239138 h 17221268"/>
              <a:gd name="connsiteX2047" fmla="*/ 829319 w 17135464"/>
              <a:gd name="connsiteY2047" fmla="*/ 11255181 h 17221268"/>
              <a:gd name="connsiteX2048" fmla="*/ 840513 w 17135464"/>
              <a:gd name="connsiteY2048" fmla="*/ 11269312 h 17221268"/>
              <a:gd name="connsiteX2049" fmla="*/ 850203 w 17135464"/>
              <a:gd name="connsiteY2049" fmla="*/ 11288334 h 17221268"/>
              <a:gd name="connsiteX2050" fmla="*/ 852818 w 17135464"/>
              <a:gd name="connsiteY2050" fmla="*/ 11308818 h 17221268"/>
              <a:gd name="connsiteX2051" fmla="*/ 831934 w 17135464"/>
              <a:gd name="connsiteY2051" fmla="*/ 11359551 h 17221268"/>
              <a:gd name="connsiteX2052" fmla="*/ 781190 w 17135464"/>
              <a:gd name="connsiteY2052" fmla="*/ 11380410 h 17221268"/>
              <a:gd name="connsiteX2053" fmla="*/ 760701 w 17135464"/>
              <a:gd name="connsiteY2053" fmla="*/ 11377805 h 17221268"/>
              <a:gd name="connsiteX2054" fmla="*/ 741660 w 17135464"/>
              <a:gd name="connsiteY2054" fmla="*/ 11368079 h 17221268"/>
              <a:gd name="connsiteX2055" fmla="*/ 727530 w 17135464"/>
              <a:gd name="connsiteY2055" fmla="*/ 11356946 h 17221268"/>
              <a:gd name="connsiteX2056" fmla="*/ 711481 w 17135464"/>
              <a:gd name="connsiteY2056" fmla="*/ 11340904 h 17221268"/>
              <a:gd name="connsiteX2057" fmla="*/ 697671 w 17135464"/>
              <a:gd name="connsiteY2057" fmla="*/ 11326716 h 17221268"/>
              <a:gd name="connsiteX2058" fmla="*/ 673099 w 17135464"/>
              <a:gd name="connsiteY2058" fmla="*/ 11381123 h 17221268"/>
              <a:gd name="connsiteX2059" fmla="*/ 693984 w 17135464"/>
              <a:gd name="connsiteY2059" fmla="*/ 11431837 h 17221268"/>
              <a:gd name="connsiteX2060" fmla="*/ 847588 w 17135464"/>
              <a:gd name="connsiteY2060" fmla="*/ 11586172 h 17221268"/>
              <a:gd name="connsiteX2061" fmla="*/ 898275 w 17135464"/>
              <a:gd name="connsiteY2061" fmla="*/ 11606281 h 17221268"/>
              <a:gd name="connsiteX2062" fmla="*/ 948999 w 17135464"/>
              <a:gd name="connsiteY2062" fmla="*/ 11586921 h 17221268"/>
              <a:gd name="connsiteX2063" fmla="*/ 1058614 w 17135464"/>
              <a:gd name="connsiteY2063" fmla="*/ 11478053 h 17221268"/>
              <a:gd name="connsiteX2064" fmla="*/ 1079499 w 17135464"/>
              <a:gd name="connsiteY2064" fmla="*/ 11428088 h 17221268"/>
              <a:gd name="connsiteX2065" fmla="*/ 1058614 w 17135464"/>
              <a:gd name="connsiteY2065" fmla="*/ 11377430 h 17221268"/>
              <a:gd name="connsiteX2066" fmla="*/ 903486 w 17135464"/>
              <a:gd name="connsiteY2066" fmla="*/ 11222346 h 17221268"/>
              <a:gd name="connsiteX2067" fmla="*/ 852818 w 17135464"/>
              <a:gd name="connsiteY2067" fmla="*/ 11201468 h 17221268"/>
              <a:gd name="connsiteX2068" fmla="*/ 6902022 w 17135464"/>
              <a:gd name="connsiteY2068" fmla="*/ 11196772 h 17221268"/>
              <a:gd name="connsiteX2069" fmla="*/ 7184676 w 17135464"/>
              <a:gd name="connsiteY2069" fmla="*/ 11196772 h 17221268"/>
              <a:gd name="connsiteX2070" fmla="*/ 7247397 w 17135464"/>
              <a:gd name="connsiteY2070" fmla="*/ 11259818 h 17221268"/>
              <a:gd name="connsiteX2071" fmla="*/ 7247397 w 17135464"/>
              <a:gd name="connsiteY2071" fmla="*/ 11284558 h 17221268"/>
              <a:gd name="connsiteX2072" fmla="*/ 7152920 w 17135464"/>
              <a:gd name="connsiteY2072" fmla="*/ 11428208 h 17221268"/>
              <a:gd name="connsiteX2073" fmla="*/ 7152920 w 17135464"/>
              <a:gd name="connsiteY2073" fmla="*/ 11756208 h 17221268"/>
              <a:gd name="connsiteX2074" fmla="*/ 7171971 w 17135464"/>
              <a:gd name="connsiteY2074" fmla="*/ 11829629 h 17221268"/>
              <a:gd name="connsiteX2075" fmla="*/ 7171971 w 17135464"/>
              <a:gd name="connsiteY2075" fmla="*/ 11843994 h 17221268"/>
              <a:gd name="connsiteX2076" fmla="*/ 7109249 w 17135464"/>
              <a:gd name="connsiteY2076" fmla="*/ 11907041 h 17221268"/>
              <a:gd name="connsiteX2077" fmla="*/ 6977449 w 17135464"/>
              <a:gd name="connsiteY2077" fmla="*/ 11907041 h 17221268"/>
              <a:gd name="connsiteX2078" fmla="*/ 6914729 w 17135464"/>
              <a:gd name="connsiteY2078" fmla="*/ 11843994 h 17221268"/>
              <a:gd name="connsiteX2079" fmla="*/ 6914729 w 17135464"/>
              <a:gd name="connsiteY2079" fmla="*/ 11593405 h 17221268"/>
              <a:gd name="connsiteX2080" fmla="*/ 6902022 w 17135464"/>
              <a:gd name="connsiteY2080" fmla="*/ 11593405 h 17221268"/>
              <a:gd name="connsiteX2081" fmla="*/ 6839298 w 17135464"/>
              <a:gd name="connsiteY2081" fmla="*/ 11530359 h 17221268"/>
              <a:gd name="connsiteX2082" fmla="*/ 6839298 w 17135464"/>
              <a:gd name="connsiteY2082" fmla="*/ 11259818 h 17221268"/>
              <a:gd name="connsiteX2083" fmla="*/ 6902022 w 17135464"/>
              <a:gd name="connsiteY2083" fmla="*/ 11196772 h 17221268"/>
              <a:gd name="connsiteX2084" fmla="*/ 7776979 w 17135464"/>
              <a:gd name="connsiteY2084" fmla="*/ 11195974 h 17221268"/>
              <a:gd name="connsiteX2085" fmla="*/ 8059582 w 17135464"/>
              <a:gd name="connsiteY2085" fmla="*/ 11195974 h 17221268"/>
              <a:gd name="connsiteX2086" fmla="*/ 8122306 w 17135464"/>
              <a:gd name="connsiteY2086" fmla="*/ 11259020 h 17221268"/>
              <a:gd name="connsiteX2087" fmla="*/ 8122306 w 17135464"/>
              <a:gd name="connsiteY2087" fmla="*/ 11528763 h 17221268"/>
              <a:gd name="connsiteX2088" fmla="*/ 8059582 w 17135464"/>
              <a:gd name="connsiteY2088" fmla="*/ 11591011 h 17221268"/>
              <a:gd name="connsiteX2089" fmla="*/ 8046879 w 17135464"/>
              <a:gd name="connsiteY2089" fmla="*/ 11591011 h 17221268"/>
              <a:gd name="connsiteX2090" fmla="*/ 8046879 w 17135464"/>
              <a:gd name="connsiteY2090" fmla="*/ 11841600 h 17221268"/>
              <a:gd name="connsiteX2091" fmla="*/ 7984155 w 17135464"/>
              <a:gd name="connsiteY2091" fmla="*/ 11904646 h 17221268"/>
              <a:gd name="connsiteX2092" fmla="*/ 7852356 w 17135464"/>
              <a:gd name="connsiteY2092" fmla="*/ 11904646 h 17221268"/>
              <a:gd name="connsiteX2093" fmla="*/ 7789682 w 17135464"/>
              <a:gd name="connsiteY2093" fmla="*/ 11841600 h 17221268"/>
              <a:gd name="connsiteX2094" fmla="*/ 7789682 w 17135464"/>
              <a:gd name="connsiteY2094" fmla="*/ 11827235 h 17221268"/>
              <a:gd name="connsiteX2095" fmla="*/ 7808688 w 17135464"/>
              <a:gd name="connsiteY2095" fmla="*/ 11753814 h 17221268"/>
              <a:gd name="connsiteX2096" fmla="*/ 7808688 w 17135464"/>
              <a:gd name="connsiteY2096" fmla="*/ 11426612 h 17221268"/>
              <a:gd name="connsiteX2097" fmla="*/ 7714252 w 17135464"/>
              <a:gd name="connsiteY2097" fmla="*/ 11283760 h 17221268"/>
              <a:gd name="connsiteX2098" fmla="*/ 7714252 w 17135464"/>
              <a:gd name="connsiteY2098" fmla="*/ 11259020 h 17221268"/>
              <a:gd name="connsiteX2099" fmla="*/ 7776979 w 17135464"/>
              <a:gd name="connsiteY2099" fmla="*/ 11195974 h 17221268"/>
              <a:gd name="connsiteX2100" fmla="*/ 16226366 w 17135464"/>
              <a:gd name="connsiteY2100" fmla="*/ 11158465 h 17221268"/>
              <a:gd name="connsiteX2101" fmla="*/ 16312116 w 17135464"/>
              <a:gd name="connsiteY2101" fmla="*/ 11194378 h 17221268"/>
              <a:gd name="connsiteX2102" fmla="*/ 16926648 w 17135464"/>
              <a:gd name="connsiteY2102" fmla="*/ 11808082 h 17221268"/>
              <a:gd name="connsiteX2103" fmla="*/ 16961584 w 17135464"/>
              <a:gd name="connsiteY2103" fmla="*/ 11893474 h 17221268"/>
              <a:gd name="connsiteX2104" fmla="*/ 16926648 w 17135464"/>
              <a:gd name="connsiteY2104" fmla="*/ 11978865 h 17221268"/>
              <a:gd name="connsiteX2105" fmla="*/ 16312116 w 17135464"/>
              <a:gd name="connsiteY2105" fmla="*/ 12593367 h 17221268"/>
              <a:gd name="connsiteX2106" fmla="*/ 16226366 w 17135464"/>
              <a:gd name="connsiteY2106" fmla="*/ 12627684 h 17221268"/>
              <a:gd name="connsiteX2107" fmla="*/ 16141412 w 17135464"/>
              <a:gd name="connsiteY2107" fmla="*/ 12593367 h 17221268"/>
              <a:gd name="connsiteX2108" fmla="*/ 16070748 w 17135464"/>
              <a:gd name="connsiteY2108" fmla="*/ 12522341 h 17221268"/>
              <a:gd name="connsiteX2109" fmla="*/ 16035019 w 17135464"/>
              <a:gd name="connsiteY2109" fmla="*/ 12436949 h 17221268"/>
              <a:gd name="connsiteX2110" fmla="*/ 16070748 w 17135464"/>
              <a:gd name="connsiteY2110" fmla="*/ 12350759 h 17221268"/>
              <a:gd name="connsiteX2111" fmla="*/ 16347050 w 17135464"/>
              <a:gd name="connsiteY2111" fmla="*/ 12074632 h 17221268"/>
              <a:gd name="connsiteX2112" fmla="*/ 15683290 w 17135464"/>
              <a:gd name="connsiteY2112" fmla="*/ 12074632 h 17221268"/>
              <a:gd name="connsiteX2113" fmla="*/ 15603893 w 17135464"/>
              <a:gd name="connsiteY2113" fmla="*/ 12038720 h 17221268"/>
              <a:gd name="connsiteX2114" fmla="*/ 15572928 w 17135464"/>
              <a:gd name="connsiteY2114" fmla="*/ 11953328 h 17221268"/>
              <a:gd name="connsiteX2115" fmla="*/ 15572928 w 17135464"/>
              <a:gd name="connsiteY2115" fmla="*/ 11832821 h 17221268"/>
              <a:gd name="connsiteX2116" fmla="*/ 15603893 w 17135464"/>
              <a:gd name="connsiteY2116" fmla="*/ 11747430 h 17221268"/>
              <a:gd name="connsiteX2117" fmla="*/ 15683290 w 17135464"/>
              <a:gd name="connsiteY2117" fmla="*/ 11712315 h 17221268"/>
              <a:gd name="connsiteX2118" fmla="*/ 16347050 w 17135464"/>
              <a:gd name="connsiteY2118" fmla="*/ 11712315 h 17221268"/>
              <a:gd name="connsiteX2119" fmla="*/ 16070748 w 17135464"/>
              <a:gd name="connsiteY2119" fmla="*/ 11434592 h 17221268"/>
              <a:gd name="connsiteX2120" fmla="*/ 16035019 w 17135464"/>
              <a:gd name="connsiteY2120" fmla="*/ 11349999 h 17221268"/>
              <a:gd name="connsiteX2121" fmla="*/ 16070748 w 17135464"/>
              <a:gd name="connsiteY2121" fmla="*/ 11265405 h 17221268"/>
              <a:gd name="connsiteX2122" fmla="*/ 16141412 w 17135464"/>
              <a:gd name="connsiteY2122" fmla="*/ 11194378 h 17221268"/>
              <a:gd name="connsiteX2123" fmla="*/ 16226366 w 17135464"/>
              <a:gd name="connsiteY2123" fmla="*/ 11158465 h 17221268"/>
              <a:gd name="connsiteX2124" fmla="*/ 9152991 w 17135464"/>
              <a:gd name="connsiteY2124" fmla="*/ 11049068 h 17221268"/>
              <a:gd name="connsiteX2125" fmla="*/ 9558515 w 17135464"/>
              <a:gd name="connsiteY2125" fmla="*/ 11315533 h 17221268"/>
              <a:gd name="connsiteX2126" fmla="*/ 9747246 w 17135464"/>
              <a:gd name="connsiteY2126" fmla="*/ 11403433 h 17221268"/>
              <a:gd name="connsiteX2127" fmla="*/ 9767876 w 17135464"/>
              <a:gd name="connsiteY2127" fmla="*/ 11440357 h 17221268"/>
              <a:gd name="connsiteX2128" fmla="*/ 9746204 w 17135464"/>
              <a:gd name="connsiteY2128" fmla="*/ 11476752 h 17221268"/>
              <a:gd name="connsiteX2129" fmla="*/ 9618045 w 17135464"/>
              <a:gd name="connsiteY2129" fmla="*/ 11615276 h 17221268"/>
              <a:gd name="connsiteX2130" fmla="*/ 8912372 w 17135464"/>
              <a:gd name="connsiteY2130" fmla="*/ 12319068 h 17221268"/>
              <a:gd name="connsiteX2131" fmla="*/ 8267688 w 17135464"/>
              <a:gd name="connsiteY2131" fmla="*/ 11673485 h 17221268"/>
              <a:gd name="connsiteX2132" fmla="*/ 8409323 w 17135464"/>
              <a:gd name="connsiteY2132" fmla="*/ 11745804 h 17221268"/>
              <a:gd name="connsiteX2133" fmla="*/ 8777684 w 17135464"/>
              <a:gd name="connsiteY2133" fmla="*/ 11562124 h 17221268"/>
              <a:gd name="connsiteX2134" fmla="*/ 8771224 w 17135464"/>
              <a:gd name="connsiteY2134" fmla="*/ 11491040 h 17221268"/>
              <a:gd name="connsiteX2135" fmla="*/ 9152991 w 17135464"/>
              <a:gd name="connsiteY2135" fmla="*/ 11049068 h 17221268"/>
              <a:gd name="connsiteX2136" fmla="*/ 11733547 w 17135464"/>
              <a:gd name="connsiteY2136" fmla="*/ 11023668 h 17221268"/>
              <a:gd name="connsiteX2137" fmla="*/ 11607788 w 17135464"/>
              <a:gd name="connsiteY2137" fmla="*/ 11149527 h 17221268"/>
              <a:gd name="connsiteX2138" fmla="*/ 11625939 w 17135464"/>
              <a:gd name="connsiteY2138" fmla="*/ 11257824 h 17221268"/>
              <a:gd name="connsiteX2139" fmla="*/ 11607788 w 17135464"/>
              <a:gd name="connsiteY2139" fmla="*/ 11366122 h 17221268"/>
              <a:gd name="connsiteX2140" fmla="*/ 11733547 w 17135464"/>
              <a:gd name="connsiteY2140" fmla="*/ 11491981 h 17221268"/>
              <a:gd name="connsiteX2141" fmla="*/ 11791938 w 17135464"/>
              <a:gd name="connsiteY2141" fmla="*/ 11257824 h 17221268"/>
              <a:gd name="connsiteX2142" fmla="*/ 11733547 w 17135464"/>
              <a:gd name="connsiteY2142" fmla="*/ 11023668 h 17221268"/>
              <a:gd name="connsiteX2143" fmla="*/ 10853379 w 17135464"/>
              <a:gd name="connsiteY2143" fmla="*/ 11023668 h 17221268"/>
              <a:gd name="connsiteX2144" fmla="*/ 10794988 w 17135464"/>
              <a:gd name="connsiteY2144" fmla="*/ 11257824 h 17221268"/>
              <a:gd name="connsiteX2145" fmla="*/ 10853379 w 17135464"/>
              <a:gd name="connsiteY2145" fmla="*/ 11491981 h 17221268"/>
              <a:gd name="connsiteX2146" fmla="*/ 10979138 w 17135464"/>
              <a:gd name="connsiteY2146" fmla="*/ 11366122 h 17221268"/>
              <a:gd name="connsiteX2147" fmla="*/ 10960987 w 17135464"/>
              <a:gd name="connsiteY2147" fmla="*/ 11257824 h 17221268"/>
              <a:gd name="connsiteX2148" fmla="*/ 10979138 w 17135464"/>
              <a:gd name="connsiteY2148" fmla="*/ 11149527 h 17221268"/>
              <a:gd name="connsiteX2149" fmla="*/ 6023750 w 17135464"/>
              <a:gd name="connsiteY2149" fmla="*/ 11023668 h 17221268"/>
              <a:gd name="connsiteX2150" fmla="*/ 5867414 w 17135464"/>
              <a:gd name="connsiteY2150" fmla="*/ 11180037 h 17221268"/>
              <a:gd name="connsiteX2151" fmla="*/ 6023750 w 17135464"/>
              <a:gd name="connsiteY2151" fmla="*/ 11336406 h 17221268"/>
              <a:gd name="connsiteX2152" fmla="*/ 6180150 w 17135464"/>
              <a:gd name="connsiteY2152" fmla="*/ 11180037 h 17221268"/>
              <a:gd name="connsiteX2153" fmla="*/ 6023750 w 17135464"/>
              <a:gd name="connsiteY2153" fmla="*/ 11023668 h 17221268"/>
              <a:gd name="connsiteX2154" fmla="*/ 7481621 w 17135464"/>
              <a:gd name="connsiteY2154" fmla="*/ 11022796 h 17221268"/>
              <a:gd name="connsiteX2155" fmla="*/ 7626915 w 17135464"/>
              <a:gd name="connsiteY2155" fmla="*/ 11168042 h 17221268"/>
              <a:gd name="connsiteX2156" fmla="*/ 7481621 w 17135464"/>
              <a:gd name="connsiteY2156" fmla="*/ 11313288 h 17221268"/>
              <a:gd name="connsiteX2157" fmla="*/ 7336325 w 17135464"/>
              <a:gd name="connsiteY2157" fmla="*/ 11168042 h 17221268"/>
              <a:gd name="connsiteX2158" fmla="*/ 7481621 w 17135464"/>
              <a:gd name="connsiteY2158" fmla="*/ 11022796 h 17221268"/>
              <a:gd name="connsiteX2159" fmla="*/ 2257937 w 17135464"/>
              <a:gd name="connsiteY2159" fmla="*/ 11007729 h 17221268"/>
              <a:gd name="connsiteX2160" fmla="*/ 2564557 w 17135464"/>
              <a:gd name="connsiteY2160" fmla="*/ 11257424 h 17221268"/>
              <a:gd name="connsiteX2161" fmla="*/ 3012356 w 17135464"/>
              <a:gd name="connsiteY2161" fmla="*/ 11599790 h 17221268"/>
              <a:gd name="connsiteX2162" fmla="*/ 2682065 w 17135464"/>
              <a:gd name="connsiteY2162" fmla="*/ 12001211 h 17221268"/>
              <a:gd name="connsiteX2163" fmla="*/ 1655461 w 17135464"/>
              <a:gd name="connsiteY2163" fmla="*/ 12001211 h 17221268"/>
              <a:gd name="connsiteX2164" fmla="*/ 1454580 w 17135464"/>
              <a:gd name="connsiteY2164" fmla="*/ 11623731 h 17221268"/>
              <a:gd name="connsiteX2165" fmla="*/ 1867450 w 17135464"/>
              <a:gd name="connsiteY2165" fmla="*/ 11316480 h 17221268"/>
              <a:gd name="connsiteX2166" fmla="*/ 2257937 w 17135464"/>
              <a:gd name="connsiteY2166" fmla="*/ 11007729 h 17221268"/>
              <a:gd name="connsiteX2167" fmla="*/ 11285526 w 17135464"/>
              <a:gd name="connsiteY2167" fmla="*/ 10998268 h 17221268"/>
              <a:gd name="connsiteX2168" fmla="*/ 11109328 w 17135464"/>
              <a:gd name="connsiteY2168" fmla="*/ 11071239 h 17221268"/>
              <a:gd name="connsiteX2169" fmla="*/ 11036288 w 17135464"/>
              <a:gd name="connsiteY2169" fmla="*/ 11247506 h 17221268"/>
              <a:gd name="connsiteX2170" fmla="*/ 11109328 w 17135464"/>
              <a:gd name="connsiteY2170" fmla="*/ 11423703 h 17221268"/>
              <a:gd name="connsiteX2171" fmla="*/ 11285526 w 17135464"/>
              <a:gd name="connsiteY2171" fmla="*/ 11496743 h 17221268"/>
              <a:gd name="connsiteX2172" fmla="*/ 11461723 w 17135464"/>
              <a:gd name="connsiteY2172" fmla="*/ 11423703 h 17221268"/>
              <a:gd name="connsiteX2173" fmla="*/ 11534763 w 17135464"/>
              <a:gd name="connsiteY2173" fmla="*/ 11247506 h 17221268"/>
              <a:gd name="connsiteX2174" fmla="*/ 11461723 w 17135464"/>
              <a:gd name="connsiteY2174" fmla="*/ 11071239 h 17221268"/>
              <a:gd name="connsiteX2175" fmla="*/ 11285526 w 17135464"/>
              <a:gd name="connsiteY2175" fmla="*/ 10998268 h 17221268"/>
              <a:gd name="connsiteX2176" fmla="*/ 14033481 w 17135464"/>
              <a:gd name="connsiteY2176" fmla="*/ 10972868 h 17221268"/>
              <a:gd name="connsiteX2177" fmla="*/ 13957288 w 17135464"/>
              <a:gd name="connsiteY2177" fmla="*/ 11049012 h 17221268"/>
              <a:gd name="connsiteX2178" fmla="*/ 14033481 w 17135464"/>
              <a:gd name="connsiteY2178" fmla="*/ 11125268 h 17221268"/>
              <a:gd name="connsiteX2179" fmla="*/ 14109688 w 17135464"/>
              <a:gd name="connsiteY2179" fmla="*/ 11049012 h 17221268"/>
              <a:gd name="connsiteX2180" fmla="*/ 14033481 w 17135464"/>
              <a:gd name="connsiteY2180" fmla="*/ 10972868 h 17221268"/>
              <a:gd name="connsiteX2181" fmla="*/ 16805172 w 17135464"/>
              <a:gd name="connsiteY2181" fmla="*/ 10950971 h 17221268"/>
              <a:gd name="connsiteX2182" fmla="*/ 16849634 w 17135464"/>
              <a:gd name="connsiteY2182" fmla="*/ 11041151 h 17221268"/>
              <a:gd name="connsiteX2183" fmla="*/ 16949674 w 17135464"/>
              <a:gd name="connsiteY2183" fmla="*/ 11056315 h 17221268"/>
              <a:gd name="connsiteX2184" fmla="*/ 16877422 w 17135464"/>
              <a:gd name="connsiteY2184" fmla="*/ 11126543 h 17221268"/>
              <a:gd name="connsiteX2185" fmla="*/ 16894096 w 17135464"/>
              <a:gd name="connsiteY2185" fmla="*/ 11225502 h 17221268"/>
              <a:gd name="connsiteX2186" fmla="*/ 16805172 w 17135464"/>
              <a:gd name="connsiteY2186" fmla="*/ 11179215 h 17221268"/>
              <a:gd name="connsiteX2187" fmla="*/ 16715452 w 17135464"/>
              <a:gd name="connsiteY2187" fmla="*/ 11225502 h 17221268"/>
              <a:gd name="connsiteX2188" fmla="*/ 16732920 w 17135464"/>
              <a:gd name="connsiteY2188" fmla="*/ 11126543 h 17221268"/>
              <a:gd name="connsiteX2189" fmla="*/ 16660668 w 17135464"/>
              <a:gd name="connsiteY2189" fmla="*/ 11056315 h 17221268"/>
              <a:gd name="connsiteX2190" fmla="*/ 16759916 w 17135464"/>
              <a:gd name="connsiteY2190" fmla="*/ 11041151 h 17221268"/>
              <a:gd name="connsiteX2191" fmla="*/ 10262851 w 17135464"/>
              <a:gd name="connsiteY2191" fmla="*/ 10939000 h 17221268"/>
              <a:gd name="connsiteX2192" fmla="*/ 10328751 w 17135464"/>
              <a:gd name="connsiteY2192" fmla="*/ 11072276 h 17221268"/>
              <a:gd name="connsiteX2193" fmla="*/ 10474842 w 17135464"/>
              <a:gd name="connsiteY2193" fmla="*/ 11093025 h 17221268"/>
              <a:gd name="connsiteX2194" fmla="*/ 10369244 w 17135464"/>
              <a:gd name="connsiteY2194" fmla="*/ 11196772 h 17221268"/>
              <a:gd name="connsiteX2195" fmla="*/ 10393857 w 17135464"/>
              <a:gd name="connsiteY2195" fmla="*/ 11342816 h 17221268"/>
              <a:gd name="connsiteX2196" fmla="*/ 10262851 w 17135464"/>
              <a:gd name="connsiteY2196" fmla="*/ 11273385 h 17221268"/>
              <a:gd name="connsiteX2197" fmla="*/ 10131846 w 17135464"/>
              <a:gd name="connsiteY2197" fmla="*/ 11342816 h 17221268"/>
              <a:gd name="connsiteX2198" fmla="*/ 10157253 w 17135464"/>
              <a:gd name="connsiteY2198" fmla="*/ 11196772 h 17221268"/>
              <a:gd name="connsiteX2199" fmla="*/ 10050861 w 17135464"/>
              <a:gd name="connsiteY2199" fmla="*/ 11093025 h 17221268"/>
              <a:gd name="connsiteX2200" fmla="*/ 10197746 w 17135464"/>
              <a:gd name="connsiteY2200" fmla="*/ 11072276 h 17221268"/>
              <a:gd name="connsiteX2201" fmla="*/ 13024249 w 17135464"/>
              <a:gd name="connsiteY2201" fmla="*/ 10909368 h 17221268"/>
              <a:gd name="connsiteX2202" fmla="*/ 13010244 w 17135464"/>
              <a:gd name="connsiteY2202" fmla="*/ 10914834 h 17221268"/>
              <a:gd name="connsiteX2203" fmla="*/ 13004788 w 17135464"/>
              <a:gd name="connsiteY2203" fmla="*/ 10928710 h 17221268"/>
              <a:gd name="connsiteX2204" fmla="*/ 13004788 w 17135464"/>
              <a:gd name="connsiteY2204" fmla="*/ 11102751 h 17221268"/>
              <a:gd name="connsiteX2205" fmla="*/ 13010244 w 17135464"/>
              <a:gd name="connsiteY2205" fmla="*/ 11116627 h 17221268"/>
              <a:gd name="connsiteX2206" fmla="*/ 13024249 w 17135464"/>
              <a:gd name="connsiteY2206" fmla="*/ 11122093 h 17221268"/>
              <a:gd name="connsiteX2207" fmla="*/ 13063118 w 17135464"/>
              <a:gd name="connsiteY2207" fmla="*/ 11122093 h 17221268"/>
              <a:gd name="connsiteX2208" fmla="*/ 13077124 w 17135464"/>
              <a:gd name="connsiteY2208" fmla="*/ 11116627 h 17221268"/>
              <a:gd name="connsiteX2209" fmla="*/ 13082576 w 17135464"/>
              <a:gd name="connsiteY2209" fmla="*/ 11102751 h 17221268"/>
              <a:gd name="connsiteX2210" fmla="*/ 13082576 w 17135464"/>
              <a:gd name="connsiteY2210" fmla="*/ 10928710 h 17221268"/>
              <a:gd name="connsiteX2211" fmla="*/ 13077124 w 17135464"/>
              <a:gd name="connsiteY2211" fmla="*/ 10914834 h 17221268"/>
              <a:gd name="connsiteX2212" fmla="*/ 13063118 w 17135464"/>
              <a:gd name="connsiteY2212" fmla="*/ 10909368 h 17221268"/>
              <a:gd name="connsiteX2213" fmla="*/ 12567039 w 17135464"/>
              <a:gd name="connsiteY2213" fmla="*/ 10909368 h 17221268"/>
              <a:gd name="connsiteX2214" fmla="*/ 12553084 w 17135464"/>
              <a:gd name="connsiteY2214" fmla="*/ 10914834 h 17221268"/>
              <a:gd name="connsiteX2215" fmla="*/ 12547588 w 17135464"/>
              <a:gd name="connsiteY2215" fmla="*/ 10928710 h 17221268"/>
              <a:gd name="connsiteX2216" fmla="*/ 12547588 w 17135464"/>
              <a:gd name="connsiteY2216" fmla="*/ 11102751 h 17221268"/>
              <a:gd name="connsiteX2217" fmla="*/ 12553084 w 17135464"/>
              <a:gd name="connsiteY2217" fmla="*/ 11116627 h 17221268"/>
              <a:gd name="connsiteX2218" fmla="*/ 12567039 w 17135464"/>
              <a:gd name="connsiteY2218" fmla="*/ 11122093 h 17221268"/>
              <a:gd name="connsiteX2219" fmla="*/ 12605929 w 17135464"/>
              <a:gd name="connsiteY2219" fmla="*/ 11122093 h 17221268"/>
              <a:gd name="connsiteX2220" fmla="*/ 12619884 w 17135464"/>
              <a:gd name="connsiteY2220" fmla="*/ 11116627 h 17221268"/>
              <a:gd name="connsiteX2221" fmla="*/ 12625376 w 17135464"/>
              <a:gd name="connsiteY2221" fmla="*/ 11102751 h 17221268"/>
              <a:gd name="connsiteX2222" fmla="*/ 12625376 w 17135464"/>
              <a:gd name="connsiteY2222" fmla="*/ 10928710 h 17221268"/>
              <a:gd name="connsiteX2223" fmla="*/ 12619884 w 17135464"/>
              <a:gd name="connsiteY2223" fmla="*/ 10914834 h 17221268"/>
              <a:gd name="connsiteX2224" fmla="*/ 12605929 w 17135464"/>
              <a:gd name="connsiteY2224" fmla="*/ 10909368 h 17221268"/>
              <a:gd name="connsiteX2225" fmla="*/ 7919050 w 17135464"/>
              <a:gd name="connsiteY2225" fmla="*/ 10896704 h 17221268"/>
              <a:gd name="connsiteX2226" fmla="*/ 8046085 w 17135464"/>
              <a:gd name="connsiteY2226" fmla="*/ 11023594 h 17221268"/>
              <a:gd name="connsiteX2227" fmla="*/ 7919050 w 17135464"/>
              <a:gd name="connsiteY2227" fmla="*/ 11149687 h 17221268"/>
              <a:gd name="connsiteX2228" fmla="*/ 7792857 w 17135464"/>
              <a:gd name="connsiteY2228" fmla="*/ 11023594 h 17221268"/>
              <a:gd name="connsiteX2229" fmla="*/ 7919050 w 17135464"/>
              <a:gd name="connsiteY2229" fmla="*/ 10896704 h 17221268"/>
              <a:gd name="connsiteX2230" fmla="*/ 7043346 w 17135464"/>
              <a:gd name="connsiteY2230" fmla="*/ 10896704 h 17221268"/>
              <a:gd name="connsiteX2231" fmla="*/ 7169591 w 17135464"/>
              <a:gd name="connsiteY2231" fmla="*/ 11023594 h 17221268"/>
              <a:gd name="connsiteX2232" fmla="*/ 7043346 w 17135464"/>
              <a:gd name="connsiteY2232" fmla="*/ 11149687 h 17221268"/>
              <a:gd name="connsiteX2233" fmla="*/ 6917111 w 17135464"/>
              <a:gd name="connsiteY2233" fmla="*/ 11023594 h 17221268"/>
              <a:gd name="connsiteX2234" fmla="*/ 7043346 w 17135464"/>
              <a:gd name="connsiteY2234" fmla="*/ 10896704 h 17221268"/>
              <a:gd name="connsiteX2235" fmla="*/ 12559098 w 17135464"/>
              <a:gd name="connsiteY2235" fmla="*/ 10820468 h 17221268"/>
              <a:gd name="connsiteX2236" fmla="*/ 12598002 w 17135464"/>
              <a:gd name="connsiteY2236" fmla="*/ 10820468 h 17221268"/>
              <a:gd name="connsiteX2237" fmla="*/ 12666682 w 17135464"/>
              <a:gd name="connsiteY2237" fmla="*/ 10849004 h 17221268"/>
              <a:gd name="connsiteX2238" fmla="*/ 12695193 w 17135464"/>
              <a:gd name="connsiteY2238" fmla="*/ 10917674 h 17221268"/>
              <a:gd name="connsiteX2239" fmla="*/ 12695193 w 17135464"/>
              <a:gd name="connsiteY2239" fmla="*/ 10976057 h 17221268"/>
              <a:gd name="connsiteX2240" fmla="*/ 12928574 w 17135464"/>
              <a:gd name="connsiteY2240" fmla="*/ 10976057 h 17221268"/>
              <a:gd name="connsiteX2241" fmla="*/ 12928574 w 17135464"/>
              <a:gd name="connsiteY2241" fmla="*/ 10917674 h 17221268"/>
              <a:gd name="connsiteX2242" fmla="*/ 12957132 w 17135464"/>
              <a:gd name="connsiteY2242" fmla="*/ 10849004 h 17221268"/>
              <a:gd name="connsiteX2243" fmla="*/ 13025812 w 17135464"/>
              <a:gd name="connsiteY2243" fmla="*/ 10820468 h 17221268"/>
              <a:gd name="connsiteX2244" fmla="*/ 13064670 w 17135464"/>
              <a:gd name="connsiteY2244" fmla="*/ 10820468 h 17221268"/>
              <a:gd name="connsiteX2245" fmla="*/ 13133350 w 17135464"/>
              <a:gd name="connsiteY2245" fmla="*/ 10849004 h 17221268"/>
              <a:gd name="connsiteX2246" fmla="*/ 13161954 w 17135464"/>
              <a:gd name="connsiteY2246" fmla="*/ 10917674 h 17221268"/>
              <a:gd name="connsiteX2247" fmla="*/ 13161954 w 17135464"/>
              <a:gd name="connsiteY2247" fmla="*/ 10976057 h 17221268"/>
              <a:gd name="connsiteX2248" fmla="*/ 13239717 w 17135464"/>
              <a:gd name="connsiteY2248" fmla="*/ 10976057 h 17221268"/>
              <a:gd name="connsiteX2249" fmla="*/ 13294399 w 17135464"/>
              <a:gd name="connsiteY2249" fmla="*/ 10999149 h 17221268"/>
              <a:gd name="connsiteX2250" fmla="*/ 13317526 w 17135464"/>
              <a:gd name="connsiteY2250" fmla="*/ 11053802 h 17221268"/>
              <a:gd name="connsiteX2251" fmla="*/ 13317526 w 17135464"/>
              <a:gd name="connsiteY2251" fmla="*/ 11831698 h 17221268"/>
              <a:gd name="connsiteX2252" fmla="*/ 13294399 w 17135464"/>
              <a:gd name="connsiteY2252" fmla="*/ 11886402 h 17221268"/>
              <a:gd name="connsiteX2253" fmla="*/ 13239717 w 17135464"/>
              <a:gd name="connsiteY2253" fmla="*/ 11909493 h 17221268"/>
              <a:gd name="connsiteX2254" fmla="*/ 12384050 w 17135464"/>
              <a:gd name="connsiteY2254" fmla="*/ 11909493 h 17221268"/>
              <a:gd name="connsiteX2255" fmla="*/ 12329369 w 17135464"/>
              <a:gd name="connsiteY2255" fmla="*/ 11886402 h 17221268"/>
              <a:gd name="connsiteX2256" fmla="*/ 12306288 w 17135464"/>
              <a:gd name="connsiteY2256" fmla="*/ 11831698 h 17221268"/>
              <a:gd name="connsiteX2257" fmla="*/ 12306288 w 17135464"/>
              <a:gd name="connsiteY2257" fmla="*/ 11053802 h 17221268"/>
              <a:gd name="connsiteX2258" fmla="*/ 12329369 w 17135464"/>
              <a:gd name="connsiteY2258" fmla="*/ 10999149 h 17221268"/>
              <a:gd name="connsiteX2259" fmla="*/ 12384050 w 17135464"/>
              <a:gd name="connsiteY2259" fmla="*/ 10976057 h 17221268"/>
              <a:gd name="connsiteX2260" fmla="*/ 12461859 w 17135464"/>
              <a:gd name="connsiteY2260" fmla="*/ 10976057 h 17221268"/>
              <a:gd name="connsiteX2261" fmla="*/ 12461859 w 17135464"/>
              <a:gd name="connsiteY2261" fmla="*/ 10917674 h 17221268"/>
              <a:gd name="connsiteX2262" fmla="*/ 12490418 w 17135464"/>
              <a:gd name="connsiteY2262" fmla="*/ 10849004 h 17221268"/>
              <a:gd name="connsiteX2263" fmla="*/ 12559098 w 17135464"/>
              <a:gd name="connsiteY2263" fmla="*/ 10820468 h 17221268"/>
              <a:gd name="connsiteX2264" fmla="*/ 9487936 w 17135464"/>
              <a:gd name="connsiteY2264" fmla="*/ 10798543 h 17221268"/>
              <a:gd name="connsiteX2265" fmla="*/ 9580831 w 17135464"/>
              <a:gd name="connsiteY2265" fmla="*/ 10798543 h 17221268"/>
              <a:gd name="connsiteX2266" fmla="*/ 9580831 w 17135464"/>
              <a:gd name="connsiteY2266" fmla="*/ 10928626 h 17221268"/>
              <a:gd name="connsiteX2267" fmla="*/ 9487936 w 17135464"/>
              <a:gd name="connsiteY2267" fmla="*/ 10928626 h 17221268"/>
              <a:gd name="connsiteX2268" fmla="*/ 9487936 w 17135464"/>
              <a:gd name="connsiteY2268" fmla="*/ 10798543 h 17221268"/>
              <a:gd name="connsiteX2269" fmla="*/ 11295844 w 17135464"/>
              <a:gd name="connsiteY2269" fmla="*/ 10756968 h 17221268"/>
              <a:gd name="connsiteX2270" fmla="*/ 11061688 w 17135464"/>
              <a:gd name="connsiteY2270" fmla="*/ 10815359 h 17221268"/>
              <a:gd name="connsiteX2271" fmla="*/ 11187547 w 17135464"/>
              <a:gd name="connsiteY2271" fmla="*/ 10941118 h 17221268"/>
              <a:gd name="connsiteX2272" fmla="*/ 11295844 w 17135464"/>
              <a:gd name="connsiteY2272" fmla="*/ 10922959 h 17221268"/>
              <a:gd name="connsiteX2273" fmla="*/ 11404142 w 17135464"/>
              <a:gd name="connsiteY2273" fmla="*/ 10941118 h 17221268"/>
              <a:gd name="connsiteX2274" fmla="*/ 11530001 w 17135464"/>
              <a:gd name="connsiteY2274" fmla="*/ 10815359 h 17221268"/>
              <a:gd name="connsiteX2275" fmla="*/ 11295844 w 17135464"/>
              <a:gd name="connsiteY2275" fmla="*/ 10756968 h 17221268"/>
              <a:gd name="connsiteX2276" fmla="*/ 9333112 w 17135464"/>
              <a:gd name="connsiteY2276" fmla="*/ 10749862 h 17221268"/>
              <a:gd name="connsiteX2277" fmla="*/ 9418860 w 17135464"/>
              <a:gd name="connsiteY2277" fmla="*/ 10784976 h 17221268"/>
              <a:gd name="connsiteX2278" fmla="*/ 9369634 w 17135464"/>
              <a:gd name="connsiteY2278" fmla="*/ 10905482 h 17221268"/>
              <a:gd name="connsiteX2279" fmla="*/ 9283885 w 17135464"/>
              <a:gd name="connsiteY2279" fmla="*/ 10869570 h 17221268"/>
              <a:gd name="connsiteX2280" fmla="*/ 9738831 w 17135464"/>
              <a:gd name="connsiteY2280" fmla="*/ 10748265 h 17221268"/>
              <a:gd name="connsiteX2281" fmla="*/ 9788851 w 17135464"/>
              <a:gd name="connsiteY2281" fmla="*/ 10867974 h 17221268"/>
              <a:gd name="connsiteX2282" fmla="*/ 9703102 w 17135464"/>
              <a:gd name="connsiteY2282" fmla="*/ 10903886 h 17221268"/>
              <a:gd name="connsiteX2283" fmla="*/ 9653082 w 17135464"/>
              <a:gd name="connsiteY2283" fmla="*/ 10784178 h 17221268"/>
              <a:gd name="connsiteX2284" fmla="*/ 6016636 w 17135464"/>
              <a:gd name="connsiteY2284" fmla="*/ 10744268 h 17221268"/>
              <a:gd name="connsiteX2285" fmla="*/ 6521461 w 17135464"/>
              <a:gd name="connsiteY2285" fmla="*/ 11248823 h 17221268"/>
              <a:gd name="connsiteX2286" fmla="*/ 6016636 w 17135464"/>
              <a:gd name="connsiteY2286" fmla="*/ 12176193 h 17221268"/>
              <a:gd name="connsiteX2287" fmla="*/ 5511807 w 17135464"/>
              <a:gd name="connsiteY2287" fmla="*/ 11248823 h 17221268"/>
              <a:gd name="connsiteX2288" fmla="*/ 6016636 w 17135464"/>
              <a:gd name="connsiteY2288" fmla="*/ 10744268 h 17221268"/>
              <a:gd name="connsiteX2289" fmla="*/ 11288700 w 17135464"/>
              <a:gd name="connsiteY2289" fmla="*/ 10668068 h 17221268"/>
              <a:gd name="connsiteX2290" fmla="*/ 11515002 w 17135464"/>
              <a:gd name="connsiteY2290" fmla="*/ 10714245 h 17221268"/>
              <a:gd name="connsiteX2291" fmla="*/ 11700953 w 17135464"/>
              <a:gd name="connsiteY2291" fmla="*/ 10838428 h 17221268"/>
              <a:gd name="connsiteX2292" fmla="*/ 11825136 w 17135464"/>
              <a:gd name="connsiteY2292" fmla="*/ 11024379 h 17221268"/>
              <a:gd name="connsiteX2293" fmla="*/ 11871313 w 17135464"/>
              <a:gd name="connsiteY2293" fmla="*/ 11250680 h 17221268"/>
              <a:gd name="connsiteX2294" fmla="*/ 11825136 w 17135464"/>
              <a:gd name="connsiteY2294" fmla="*/ 11476928 h 17221268"/>
              <a:gd name="connsiteX2295" fmla="*/ 11700953 w 17135464"/>
              <a:gd name="connsiteY2295" fmla="*/ 11662933 h 17221268"/>
              <a:gd name="connsiteX2296" fmla="*/ 11515002 w 17135464"/>
              <a:gd name="connsiteY2296" fmla="*/ 11787116 h 17221268"/>
              <a:gd name="connsiteX2297" fmla="*/ 11288700 w 17135464"/>
              <a:gd name="connsiteY2297" fmla="*/ 11833293 h 17221268"/>
              <a:gd name="connsiteX2298" fmla="*/ 11062399 w 17135464"/>
              <a:gd name="connsiteY2298" fmla="*/ 11787116 h 17221268"/>
              <a:gd name="connsiteX2299" fmla="*/ 10876448 w 17135464"/>
              <a:gd name="connsiteY2299" fmla="*/ 11662933 h 17221268"/>
              <a:gd name="connsiteX2300" fmla="*/ 10752265 w 17135464"/>
              <a:gd name="connsiteY2300" fmla="*/ 11476928 h 17221268"/>
              <a:gd name="connsiteX2301" fmla="*/ 10706088 w 17135464"/>
              <a:gd name="connsiteY2301" fmla="*/ 11250680 h 17221268"/>
              <a:gd name="connsiteX2302" fmla="*/ 10752265 w 17135464"/>
              <a:gd name="connsiteY2302" fmla="*/ 11024379 h 17221268"/>
              <a:gd name="connsiteX2303" fmla="*/ 10876448 w 17135464"/>
              <a:gd name="connsiteY2303" fmla="*/ 10838428 h 17221268"/>
              <a:gd name="connsiteX2304" fmla="*/ 11062399 w 17135464"/>
              <a:gd name="connsiteY2304" fmla="*/ 10714245 h 17221268"/>
              <a:gd name="connsiteX2305" fmla="*/ 11288700 w 17135464"/>
              <a:gd name="connsiteY2305" fmla="*/ 10668068 h 17221268"/>
              <a:gd name="connsiteX2306" fmla="*/ 320886 w 17135464"/>
              <a:gd name="connsiteY2306" fmla="*/ 10668068 h 17221268"/>
              <a:gd name="connsiteX2307" fmla="*/ 270199 w 17135464"/>
              <a:gd name="connsiteY2307" fmla="*/ 10688234 h 17221268"/>
              <a:gd name="connsiteX2308" fmla="*/ 160584 w 17135464"/>
              <a:gd name="connsiteY2308" fmla="*/ 10797065 h 17221268"/>
              <a:gd name="connsiteX2309" fmla="*/ 139699 w 17135464"/>
              <a:gd name="connsiteY2309" fmla="*/ 10847010 h 17221268"/>
              <a:gd name="connsiteX2310" fmla="*/ 160584 w 17135464"/>
              <a:gd name="connsiteY2310" fmla="*/ 10897687 h 17221268"/>
              <a:gd name="connsiteX2311" fmla="*/ 315655 w 17135464"/>
              <a:gd name="connsiteY2311" fmla="*/ 11052772 h 17221268"/>
              <a:gd name="connsiteX2312" fmla="*/ 366380 w 17135464"/>
              <a:gd name="connsiteY2312" fmla="*/ 11072881 h 17221268"/>
              <a:gd name="connsiteX2313" fmla="*/ 420059 w 17135464"/>
              <a:gd name="connsiteY2313" fmla="*/ 11049773 h 17221268"/>
              <a:gd name="connsiteX2314" fmla="*/ 405929 w 17135464"/>
              <a:gd name="connsiteY2314" fmla="*/ 11035979 h 17221268"/>
              <a:gd name="connsiteX2315" fmla="*/ 389880 w 17135464"/>
              <a:gd name="connsiteY2315" fmla="*/ 11019993 h 17221268"/>
              <a:gd name="connsiteX2316" fmla="*/ 378685 w 17135464"/>
              <a:gd name="connsiteY2316" fmla="*/ 11005806 h 17221268"/>
              <a:gd name="connsiteX2317" fmla="*/ 368995 w 17135464"/>
              <a:gd name="connsiteY2317" fmla="*/ 10986783 h 17221268"/>
              <a:gd name="connsiteX2318" fmla="*/ 366380 w 17135464"/>
              <a:gd name="connsiteY2318" fmla="*/ 10966280 h 17221268"/>
              <a:gd name="connsiteX2319" fmla="*/ 387265 w 17135464"/>
              <a:gd name="connsiteY2319" fmla="*/ 10915622 h 17221268"/>
              <a:gd name="connsiteX2320" fmla="*/ 437951 w 17135464"/>
              <a:gd name="connsiteY2320" fmla="*/ 10894745 h 17221268"/>
              <a:gd name="connsiteX2321" fmla="*/ 458441 w 17135464"/>
              <a:gd name="connsiteY2321" fmla="*/ 10897350 h 17221268"/>
              <a:gd name="connsiteX2322" fmla="*/ 477481 w 17135464"/>
              <a:gd name="connsiteY2322" fmla="*/ 10907039 h 17221268"/>
              <a:gd name="connsiteX2323" fmla="*/ 491668 w 17135464"/>
              <a:gd name="connsiteY2323" fmla="*/ 10918227 h 17221268"/>
              <a:gd name="connsiteX2324" fmla="*/ 507717 w 17135464"/>
              <a:gd name="connsiteY2324" fmla="*/ 10934214 h 17221268"/>
              <a:gd name="connsiteX2325" fmla="*/ 521470 w 17135464"/>
              <a:gd name="connsiteY2325" fmla="*/ 10948401 h 17221268"/>
              <a:gd name="connsiteX2326" fmla="*/ 546099 w 17135464"/>
              <a:gd name="connsiteY2326" fmla="*/ 10893976 h 17221268"/>
              <a:gd name="connsiteX2327" fmla="*/ 525215 w 17135464"/>
              <a:gd name="connsiteY2327" fmla="*/ 10843262 h 17221268"/>
              <a:gd name="connsiteX2328" fmla="*/ 371611 w 17135464"/>
              <a:gd name="connsiteY2328" fmla="*/ 10688946 h 17221268"/>
              <a:gd name="connsiteX2329" fmla="*/ 320886 w 17135464"/>
              <a:gd name="connsiteY2329" fmla="*/ 10668068 h 17221268"/>
              <a:gd name="connsiteX2330" fmla="*/ 9862690 w 17135464"/>
              <a:gd name="connsiteY2330" fmla="*/ 10642922 h 17221268"/>
              <a:gd name="connsiteX2331" fmla="*/ 9954791 w 17135464"/>
              <a:gd name="connsiteY2331" fmla="*/ 10734699 h 17221268"/>
              <a:gd name="connsiteX2332" fmla="*/ 9888891 w 17135464"/>
              <a:gd name="connsiteY2332" fmla="*/ 10800937 h 17221268"/>
              <a:gd name="connsiteX2333" fmla="*/ 9796791 w 17135464"/>
              <a:gd name="connsiteY2333" fmla="*/ 10708363 h 17221268"/>
              <a:gd name="connsiteX2334" fmla="*/ 9862690 w 17135464"/>
              <a:gd name="connsiteY2334" fmla="*/ 10642922 h 17221268"/>
              <a:gd name="connsiteX2335" fmla="*/ 9206076 w 17135464"/>
              <a:gd name="connsiteY2335" fmla="*/ 10642922 h 17221268"/>
              <a:gd name="connsiteX2336" fmla="*/ 9271976 w 17135464"/>
              <a:gd name="connsiteY2336" fmla="*/ 10708363 h 17221268"/>
              <a:gd name="connsiteX2337" fmla="*/ 9179875 w 17135464"/>
              <a:gd name="connsiteY2337" fmla="*/ 10800937 h 17221268"/>
              <a:gd name="connsiteX2338" fmla="*/ 9113976 w 17135464"/>
              <a:gd name="connsiteY2338" fmla="*/ 10734699 h 17221268"/>
              <a:gd name="connsiteX2339" fmla="*/ 4088271 w 17135464"/>
              <a:gd name="connsiteY2339" fmla="*/ 10642668 h 17221268"/>
              <a:gd name="connsiteX2340" fmla="*/ 4012014 w 17135464"/>
              <a:gd name="connsiteY2340" fmla="*/ 10664165 h 17221268"/>
              <a:gd name="connsiteX2341" fmla="*/ 3960765 w 17135464"/>
              <a:gd name="connsiteY2341" fmla="*/ 10772707 h 17221268"/>
              <a:gd name="connsiteX2342" fmla="*/ 4041788 w 17135464"/>
              <a:gd name="connsiteY2342" fmla="*/ 11174808 h 17221268"/>
              <a:gd name="connsiteX2343" fmla="*/ 4029901 w 17135464"/>
              <a:gd name="connsiteY2343" fmla="*/ 11249942 h 17221268"/>
              <a:gd name="connsiteX2344" fmla="*/ 3957176 w 17135464"/>
              <a:gd name="connsiteY2344" fmla="*/ 11272637 h 17221268"/>
              <a:gd name="connsiteX2345" fmla="*/ 3786717 w 17135464"/>
              <a:gd name="connsiteY2345" fmla="*/ 11252338 h 17221268"/>
              <a:gd name="connsiteX2346" fmla="*/ 3563774 w 17135464"/>
              <a:gd name="connsiteY2346" fmla="*/ 11334661 h 17221268"/>
              <a:gd name="connsiteX2347" fmla="*/ 3520879 w 17135464"/>
              <a:gd name="connsiteY2347" fmla="*/ 11791667 h 17221268"/>
              <a:gd name="connsiteX2348" fmla="*/ 3526822 w 17135464"/>
              <a:gd name="connsiteY2348" fmla="*/ 11827401 h 17221268"/>
              <a:gd name="connsiteX2349" fmla="*/ 3668685 w 17135464"/>
              <a:gd name="connsiteY2349" fmla="*/ 12132871 h 17221268"/>
              <a:gd name="connsiteX2350" fmla="*/ 4038255 w 17135464"/>
              <a:gd name="connsiteY2350" fmla="*/ 12165081 h 17221268"/>
              <a:gd name="connsiteX2351" fmla="*/ 4244432 w 17135464"/>
              <a:gd name="connsiteY2351" fmla="*/ 12137664 h 17221268"/>
              <a:gd name="connsiteX2352" fmla="*/ 4366055 w 17135464"/>
              <a:gd name="connsiteY2352" fmla="*/ 12060063 h 17221268"/>
              <a:gd name="connsiteX2353" fmla="*/ 4510269 w 17135464"/>
              <a:gd name="connsiteY2353" fmla="*/ 11989722 h 17221268"/>
              <a:gd name="connsiteX2354" fmla="*/ 4673607 w 17135464"/>
              <a:gd name="connsiteY2354" fmla="*/ 11995642 h 17221268"/>
              <a:gd name="connsiteX2355" fmla="*/ 4673607 w 17135464"/>
              <a:gd name="connsiteY2355" fmla="*/ 11393161 h 17221268"/>
              <a:gd name="connsiteX2356" fmla="*/ 4323159 w 17135464"/>
              <a:gd name="connsiteY2356" fmla="*/ 11165293 h 17221268"/>
              <a:gd name="connsiteX2357" fmla="*/ 4088271 w 17135464"/>
              <a:gd name="connsiteY2357" fmla="*/ 10642668 h 17221268"/>
              <a:gd name="connsiteX2358" fmla="*/ 4896450 w 17135464"/>
              <a:gd name="connsiteY2358" fmla="*/ 10583068 h 17221268"/>
              <a:gd name="connsiteX2359" fmla="*/ 4961557 w 17135464"/>
              <a:gd name="connsiteY2359" fmla="*/ 10715545 h 17221268"/>
              <a:gd name="connsiteX2360" fmla="*/ 5108440 w 17135464"/>
              <a:gd name="connsiteY2360" fmla="*/ 10737093 h 17221268"/>
              <a:gd name="connsiteX2361" fmla="*/ 5002048 w 17135464"/>
              <a:gd name="connsiteY2361" fmla="*/ 10840042 h 17221268"/>
              <a:gd name="connsiteX2362" fmla="*/ 5027454 w 17135464"/>
              <a:gd name="connsiteY2362" fmla="*/ 10986086 h 17221268"/>
              <a:gd name="connsiteX2363" fmla="*/ 4896450 w 17135464"/>
              <a:gd name="connsiteY2363" fmla="*/ 10917453 h 17221268"/>
              <a:gd name="connsiteX2364" fmla="*/ 4765448 w 17135464"/>
              <a:gd name="connsiteY2364" fmla="*/ 10986086 h 17221268"/>
              <a:gd name="connsiteX2365" fmla="*/ 4790060 w 17135464"/>
              <a:gd name="connsiteY2365" fmla="*/ 10840042 h 17221268"/>
              <a:gd name="connsiteX2366" fmla="*/ 4684461 w 17135464"/>
              <a:gd name="connsiteY2366" fmla="*/ 10737093 h 17221268"/>
              <a:gd name="connsiteX2367" fmla="*/ 4830551 w 17135464"/>
              <a:gd name="connsiteY2367" fmla="*/ 10715545 h 17221268"/>
              <a:gd name="connsiteX2368" fmla="*/ 14982214 w 17135464"/>
              <a:gd name="connsiteY2368" fmla="*/ 10538377 h 17221268"/>
              <a:gd name="connsiteX2369" fmla="*/ 15013179 w 17135464"/>
              <a:gd name="connsiteY2369" fmla="*/ 10554338 h 17221268"/>
              <a:gd name="connsiteX2370" fmla="*/ 15068757 w 17135464"/>
              <a:gd name="connsiteY2370" fmla="*/ 10589453 h 17221268"/>
              <a:gd name="connsiteX2371" fmla="*/ 15148154 w 17135464"/>
              <a:gd name="connsiteY2371" fmla="*/ 10625365 h 17221268"/>
              <a:gd name="connsiteX2372" fmla="*/ 15247400 w 17135464"/>
              <a:gd name="connsiteY2372" fmla="*/ 10641326 h 17221268"/>
              <a:gd name="connsiteX2373" fmla="*/ 15345853 w 17135464"/>
              <a:gd name="connsiteY2373" fmla="*/ 10625365 h 17221268"/>
              <a:gd name="connsiteX2374" fmla="*/ 15426044 w 17135464"/>
              <a:gd name="connsiteY2374" fmla="*/ 10589453 h 17221268"/>
              <a:gd name="connsiteX2375" fmla="*/ 15480828 w 17135464"/>
              <a:gd name="connsiteY2375" fmla="*/ 10554338 h 17221268"/>
              <a:gd name="connsiteX2376" fmla="*/ 15511793 w 17135464"/>
              <a:gd name="connsiteY2376" fmla="*/ 10538377 h 17221268"/>
              <a:gd name="connsiteX2377" fmla="*/ 15594366 w 17135464"/>
              <a:gd name="connsiteY2377" fmla="*/ 10552742 h 17221268"/>
              <a:gd name="connsiteX2378" fmla="*/ 15657089 w 17135464"/>
              <a:gd name="connsiteY2378" fmla="*/ 10592645 h 17221268"/>
              <a:gd name="connsiteX2379" fmla="*/ 15703140 w 17135464"/>
              <a:gd name="connsiteY2379" fmla="*/ 10652499 h 17221268"/>
              <a:gd name="connsiteX2380" fmla="*/ 15734898 w 17135464"/>
              <a:gd name="connsiteY2380" fmla="*/ 10724324 h 17221268"/>
              <a:gd name="connsiteX2381" fmla="*/ 15754748 w 17135464"/>
              <a:gd name="connsiteY2381" fmla="*/ 10804927 h 17221268"/>
              <a:gd name="connsiteX2382" fmla="*/ 15765069 w 17135464"/>
              <a:gd name="connsiteY2382" fmla="*/ 10885531 h 17221268"/>
              <a:gd name="connsiteX2383" fmla="*/ 15767451 w 17135464"/>
              <a:gd name="connsiteY2383" fmla="*/ 10962144 h 17221268"/>
              <a:gd name="connsiteX2384" fmla="*/ 15713461 w 17135464"/>
              <a:gd name="connsiteY2384" fmla="*/ 11101804 h 17221268"/>
              <a:gd name="connsiteX2385" fmla="*/ 15570546 w 17135464"/>
              <a:gd name="connsiteY2385" fmla="*/ 11153677 h 17221268"/>
              <a:gd name="connsiteX2386" fmla="*/ 14924254 w 17135464"/>
              <a:gd name="connsiteY2386" fmla="*/ 11153677 h 17221268"/>
              <a:gd name="connsiteX2387" fmla="*/ 14780546 w 17135464"/>
              <a:gd name="connsiteY2387" fmla="*/ 11101804 h 17221268"/>
              <a:gd name="connsiteX2388" fmla="*/ 14726555 w 17135464"/>
              <a:gd name="connsiteY2388" fmla="*/ 10962144 h 17221268"/>
              <a:gd name="connsiteX2389" fmla="*/ 14728937 w 17135464"/>
              <a:gd name="connsiteY2389" fmla="*/ 10885531 h 17221268"/>
              <a:gd name="connsiteX2390" fmla="*/ 14739259 w 17135464"/>
              <a:gd name="connsiteY2390" fmla="*/ 10804927 h 17221268"/>
              <a:gd name="connsiteX2391" fmla="*/ 14759108 w 17135464"/>
              <a:gd name="connsiteY2391" fmla="*/ 10724324 h 17221268"/>
              <a:gd name="connsiteX2392" fmla="*/ 14790867 w 17135464"/>
              <a:gd name="connsiteY2392" fmla="*/ 10652499 h 17221268"/>
              <a:gd name="connsiteX2393" fmla="*/ 14836917 w 17135464"/>
              <a:gd name="connsiteY2393" fmla="*/ 10592645 h 17221268"/>
              <a:gd name="connsiteX2394" fmla="*/ 14899641 w 17135464"/>
              <a:gd name="connsiteY2394" fmla="*/ 10552742 h 17221268"/>
              <a:gd name="connsiteX2395" fmla="*/ 14982214 w 17135464"/>
              <a:gd name="connsiteY2395" fmla="*/ 10538377 h 17221268"/>
              <a:gd name="connsiteX2396" fmla="*/ 325007 w 17135464"/>
              <a:gd name="connsiteY2396" fmla="*/ 10528368 h 17221268"/>
              <a:gd name="connsiteX2397" fmla="*/ 477407 w 17135464"/>
              <a:gd name="connsiteY2397" fmla="*/ 10591868 h 17221268"/>
              <a:gd name="connsiteX2398" fmla="*/ 631274 w 17135464"/>
              <a:gd name="connsiteY2398" fmla="*/ 10746526 h 17221268"/>
              <a:gd name="connsiteX2399" fmla="*/ 693250 w 17135464"/>
              <a:gd name="connsiteY2399" fmla="*/ 10898192 h 17221268"/>
              <a:gd name="connsiteX2400" fmla="*/ 627549 w 17135464"/>
              <a:gd name="connsiteY2400" fmla="*/ 11054317 h 17221268"/>
              <a:gd name="connsiteX2401" fmla="*/ 693250 w 17135464"/>
              <a:gd name="connsiteY2401" fmla="*/ 11120019 h 17221268"/>
              <a:gd name="connsiteX2402" fmla="*/ 848698 w 17135464"/>
              <a:gd name="connsiteY2402" fmla="*/ 11054317 h 17221268"/>
              <a:gd name="connsiteX2403" fmla="*/ 1001098 w 17135464"/>
              <a:gd name="connsiteY2403" fmla="*/ 11117027 h 17221268"/>
              <a:gd name="connsiteX2404" fmla="*/ 1156433 w 17135464"/>
              <a:gd name="connsiteY2404" fmla="*/ 11272475 h 17221268"/>
              <a:gd name="connsiteX2405" fmla="*/ 1219199 w 17135464"/>
              <a:gd name="connsiteY2405" fmla="*/ 11424819 h 17221268"/>
              <a:gd name="connsiteX2406" fmla="*/ 1155699 w 17135464"/>
              <a:gd name="connsiteY2406" fmla="*/ 11576485 h 17221268"/>
              <a:gd name="connsiteX2407" fmla="*/ 1045858 w 17135464"/>
              <a:gd name="connsiteY2407" fmla="*/ 11685592 h 17221268"/>
              <a:gd name="connsiteX2408" fmla="*/ 894192 w 17135464"/>
              <a:gd name="connsiteY2408" fmla="*/ 11747568 h 17221268"/>
              <a:gd name="connsiteX2409" fmla="*/ 741849 w 17135464"/>
              <a:gd name="connsiteY2409" fmla="*/ 11684068 h 17221268"/>
              <a:gd name="connsiteX2410" fmla="*/ 587981 w 17135464"/>
              <a:gd name="connsiteY2410" fmla="*/ 11529410 h 17221268"/>
              <a:gd name="connsiteX2411" fmla="*/ 525949 w 17135464"/>
              <a:gd name="connsiteY2411" fmla="*/ 11377744 h 17221268"/>
              <a:gd name="connsiteX2412" fmla="*/ 591650 w 17135464"/>
              <a:gd name="connsiteY2412" fmla="*/ 11221619 h 17221268"/>
              <a:gd name="connsiteX2413" fmla="*/ 525949 w 17135464"/>
              <a:gd name="connsiteY2413" fmla="*/ 11155861 h 17221268"/>
              <a:gd name="connsiteX2414" fmla="*/ 370557 w 17135464"/>
              <a:gd name="connsiteY2414" fmla="*/ 11221619 h 17221268"/>
              <a:gd name="connsiteX2415" fmla="*/ 218158 w 17135464"/>
              <a:gd name="connsiteY2415" fmla="*/ 11158909 h 17221268"/>
              <a:gd name="connsiteX2416" fmla="*/ 62766 w 17135464"/>
              <a:gd name="connsiteY2416" fmla="*/ 11003517 h 17221268"/>
              <a:gd name="connsiteX2417" fmla="*/ 0 w 17135464"/>
              <a:gd name="connsiteY2417" fmla="*/ 10851117 h 17221268"/>
              <a:gd name="connsiteX2418" fmla="*/ 63500 w 17135464"/>
              <a:gd name="connsiteY2418" fmla="*/ 10699451 h 17221268"/>
              <a:gd name="connsiteX2419" fmla="*/ 173341 w 17135464"/>
              <a:gd name="connsiteY2419" fmla="*/ 10590400 h 17221268"/>
              <a:gd name="connsiteX2420" fmla="*/ 325007 w 17135464"/>
              <a:gd name="connsiteY2420" fmla="*/ 10528368 h 17221268"/>
              <a:gd name="connsiteX2421" fmla="*/ 3178296 w 17135464"/>
              <a:gd name="connsiteY2421" fmla="*/ 10512041 h 17221268"/>
              <a:gd name="connsiteX2422" fmla="*/ 3267220 w 17135464"/>
              <a:gd name="connsiteY2422" fmla="*/ 10692402 h 17221268"/>
              <a:gd name="connsiteX2423" fmla="*/ 3465714 w 17135464"/>
              <a:gd name="connsiteY2423" fmla="*/ 10721132 h 17221268"/>
              <a:gd name="connsiteX2424" fmla="*/ 3322004 w 17135464"/>
              <a:gd name="connsiteY2424" fmla="*/ 10860791 h 17221268"/>
              <a:gd name="connsiteX2425" fmla="*/ 3356146 w 17135464"/>
              <a:gd name="connsiteY2425" fmla="*/ 11058709 h 17221268"/>
              <a:gd name="connsiteX2426" fmla="*/ 3178296 w 17135464"/>
              <a:gd name="connsiteY2426" fmla="*/ 10965336 h 17221268"/>
              <a:gd name="connsiteX2427" fmla="*/ 3000446 w 17135464"/>
              <a:gd name="connsiteY2427" fmla="*/ 11058709 h 17221268"/>
              <a:gd name="connsiteX2428" fmla="*/ 3034587 w 17135464"/>
              <a:gd name="connsiteY2428" fmla="*/ 10860791 h 17221268"/>
              <a:gd name="connsiteX2429" fmla="*/ 2890879 w 17135464"/>
              <a:gd name="connsiteY2429" fmla="*/ 10721132 h 17221268"/>
              <a:gd name="connsiteX2430" fmla="*/ 3089372 w 17135464"/>
              <a:gd name="connsiteY2430" fmla="*/ 10692402 h 17221268"/>
              <a:gd name="connsiteX2431" fmla="*/ 4113546 w 17135464"/>
              <a:gd name="connsiteY2431" fmla="*/ 10502968 h 17221268"/>
              <a:gd name="connsiteX2432" fmla="*/ 4148077 w 17135464"/>
              <a:gd name="connsiteY2432" fmla="*/ 10504140 h 17221268"/>
              <a:gd name="connsiteX2433" fmla="*/ 4206595 w 17135464"/>
              <a:gd name="connsiteY2433" fmla="*/ 10549511 h 17221268"/>
              <a:gd name="connsiteX2434" fmla="*/ 4447522 w 17135464"/>
              <a:gd name="connsiteY2434" fmla="*/ 11094555 h 17221268"/>
              <a:gd name="connsiteX2435" fmla="*/ 4731415 w 17135464"/>
              <a:gd name="connsiteY2435" fmla="*/ 11263903 h 17221268"/>
              <a:gd name="connsiteX2436" fmla="*/ 4772010 w 17135464"/>
              <a:gd name="connsiteY2436" fmla="*/ 11252016 h 17221268"/>
              <a:gd name="connsiteX2437" fmla="*/ 5141835 w 17135464"/>
              <a:gd name="connsiteY2437" fmla="*/ 11252016 h 17221268"/>
              <a:gd name="connsiteX2438" fmla="*/ 5213358 w 17135464"/>
              <a:gd name="connsiteY2438" fmla="*/ 11323589 h 17221268"/>
              <a:gd name="connsiteX2439" fmla="*/ 5213358 w 17135464"/>
              <a:gd name="connsiteY2439" fmla="*/ 12182299 h 17221268"/>
              <a:gd name="connsiteX2440" fmla="*/ 5141835 w 17135464"/>
              <a:gd name="connsiteY2440" fmla="*/ 12252700 h 17221268"/>
              <a:gd name="connsiteX2441" fmla="*/ 4760060 w 17135464"/>
              <a:gd name="connsiteY2441" fmla="*/ 12253872 h 17221268"/>
              <a:gd name="connsiteX2442" fmla="*/ 4688450 w 17135464"/>
              <a:gd name="connsiteY2442" fmla="*/ 12183471 h 17221268"/>
              <a:gd name="connsiteX2443" fmla="*/ 4699257 w 17135464"/>
              <a:gd name="connsiteY2443" fmla="*/ 12145383 h 17221268"/>
              <a:gd name="connsiteX2444" fmla="*/ 4558409 w 17135464"/>
              <a:gd name="connsiteY2444" fmla="*/ 12134584 h 17221268"/>
              <a:gd name="connsiteX2445" fmla="*/ 4528623 w 17135464"/>
              <a:gd name="connsiteY2445" fmla="*/ 12135840 h 17221268"/>
              <a:gd name="connsiteX2446" fmla="*/ 4457098 w 17135464"/>
              <a:gd name="connsiteY2446" fmla="*/ 12176356 h 17221268"/>
              <a:gd name="connsiteX2447" fmla="*/ 4307994 w 17135464"/>
              <a:gd name="connsiteY2447" fmla="*/ 12270615 h 17221268"/>
              <a:gd name="connsiteX2448" fmla="*/ 4040705 w 17135464"/>
              <a:gd name="connsiteY2448" fmla="*/ 12311131 h 17221268"/>
              <a:gd name="connsiteX2449" fmla="*/ 3645927 w 17135464"/>
              <a:gd name="connsiteY2449" fmla="*/ 12276558 h 17221268"/>
              <a:gd name="connsiteX2450" fmla="*/ 3386987 w 17135464"/>
              <a:gd name="connsiteY2450" fmla="*/ 11854319 h 17221268"/>
              <a:gd name="connsiteX2451" fmla="*/ 3381101 w 17135464"/>
              <a:gd name="connsiteY2451" fmla="*/ 11818574 h 17221268"/>
              <a:gd name="connsiteX2452" fmla="*/ 3450249 w 17135464"/>
              <a:gd name="connsiteY2452" fmla="*/ 11255532 h 17221268"/>
              <a:gd name="connsiteX2453" fmla="*/ 3789061 w 17135464"/>
              <a:gd name="connsiteY2453" fmla="*/ 11113642 h 17221268"/>
              <a:gd name="connsiteX2454" fmla="*/ 3870160 w 17135464"/>
              <a:gd name="connsiteY2454" fmla="*/ 11117241 h 17221268"/>
              <a:gd name="connsiteX2455" fmla="*/ 3818846 w 17135464"/>
              <a:gd name="connsiteY2455" fmla="*/ 10777290 h 17221268"/>
              <a:gd name="connsiteX2456" fmla="*/ 4113546 w 17135464"/>
              <a:gd name="connsiteY2456" fmla="*/ 10502968 h 17221268"/>
              <a:gd name="connsiteX2457" fmla="*/ 9130649 w 17135464"/>
              <a:gd name="connsiteY2457" fmla="*/ 10498474 h 17221268"/>
              <a:gd name="connsiteX2458" fmla="*/ 9166378 w 17135464"/>
              <a:gd name="connsiteY2458" fmla="*/ 10584664 h 17221268"/>
              <a:gd name="connsiteX2459" fmla="*/ 9046488 w 17135464"/>
              <a:gd name="connsiteY2459" fmla="*/ 10634942 h 17221268"/>
              <a:gd name="connsiteX2460" fmla="*/ 9010759 w 17135464"/>
              <a:gd name="connsiteY2460" fmla="*/ 10548752 h 17221268"/>
              <a:gd name="connsiteX2461" fmla="*/ 9938911 w 17135464"/>
              <a:gd name="connsiteY2461" fmla="*/ 10496080 h 17221268"/>
              <a:gd name="connsiteX2462" fmla="*/ 10059595 w 17135464"/>
              <a:gd name="connsiteY2462" fmla="*/ 10545560 h 17221268"/>
              <a:gd name="connsiteX2463" fmla="*/ 10023866 w 17135464"/>
              <a:gd name="connsiteY2463" fmla="*/ 10630951 h 17221268"/>
              <a:gd name="connsiteX2464" fmla="*/ 9903977 w 17135464"/>
              <a:gd name="connsiteY2464" fmla="*/ 10581472 h 17221268"/>
              <a:gd name="connsiteX2465" fmla="*/ 10502309 w 17135464"/>
              <a:gd name="connsiteY2465" fmla="*/ 10452168 h 17221268"/>
              <a:gd name="connsiteX2466" fmla="*/ 10439388 w 17135464"/>
              <a:gd name="connsiteY2466" fmla="*/ 10515089 h 17221268"/>
              <a:gd name="connsiteX2467" fmla="*/ 10439388 w 17135464"/>
              <a:gd name="connsiteY2467" fmla="*/ 10589103 h 17221268"/>
              <a:gd name="connsiteX2468" fmla="*/ 10527930 w 17135464"/>
              <a:gd name="connsiteY2468" fmla="*/ 10589103 h 17221268"/>
              <a:gd name="connsiteX2469" fmla="*/ 10527930 w 17135464"/>
              <a:gd name="connsiteY2469" fmla="*/ 10677593 h 17221268"/>
              <a:gd name="connsiteX2470" fmla="*/ 10601892 w 17135464"/>
              <a:gd name="connsiteY2470" fmla="*/ 10677593 h 17221268"/>
              <a:gd name="connsiteX2471" fmla="*/ 10664813 w 17135464"/>
              <a:gd name="connsiteY2471" fmla="*/ 10614672 h 17221268"/>
              <a:gd name="connsiteX2472" fmla="*/ 9952409 w 17135464"/>
              <a:gd name="connsiteY2472" fmla="*/ 10334075 h 17221268"/>
              <a:gd name="connsiteX2473" fmla="*/ 10082620 w 17135464"/>
              <a:gd name="connsiteY2473" fmla="*/ 10334075 h 17221268"/>
              <a:gd name="connsiteX2474" fmla="*/ 10082620 w 17135464"/>
              <a:gd name="connsiteY2474" fmla="*/ 10426650 h 17221268"/>
              <a:gd name="connsiteX2475" fmla="*/ 9952409 w 17135464"/>
              <a:gd name="connsiteY2475" fmla="*/ 10426650 h 17221268"/>
              <a:gd name="connsiteX2476" fmla="*/ 8986146 w 17135464"/>
              <a:gd name="connsiteY2476" fmla="*/ 10334075 h 17221268"/>
              <a:gd name="connsiteX2477" fmla="*/ 9116358 w 17135464"/>
              <a:gd name="connsiteY2477" fmla="*/ 10334075 h 17221268"/>
              <a:gd name="connsiteX2478" fmla="*/ 9116358 w 17135464"/>
              <a:gd name="connsiteY2478" fmla="*/ 10426650 h 17221268"/>
              <a:gd name="connsiteX2479" fmla="*/ 8986146 w 17135464"/>
              <a:gd name="connsiteY2479" fmla="*/ 10426650 h 17221268"/>
              <a:gd name="connsiteX2480" fmla="*/ 9044900 w 17135464"/>
              <a:gd name="connsiteY2480" fmla="*/ 10129773 h 17221268"/>
              <a:gd name="connsiteX2481" fmla="*/ 9165584 w 17135464"/>
              <a:gd name="connsiteY2481" fmla="*/ 10178455 h 17221268"/>
              <a:gd name="connsiteX2482" fmla="*/ 9129855 w 17135464"/>
              <a:gd name="connsiteY2482" fmla="*/ 10264644 h 17221268"/>
              <a:gd name="connsiteX2483" fmla="*/ 9009965 w 17135464"/>
              <a:gd name="connsiteY2483" fmla="*/ 10215165 h 17221268"/>
              <a:gd name="connsiteX2484" fmla="*/ 9044900 w 17135464"/>
              <a:gd name="connsiteY2484" fmla="*/ 10129773 h 17221268"/>
              <a:gd name="connsiteX2485" fmla="*/ 10022278 w 17135464"/>
              <a:gd name="connsiteY2485" fmla="*/ 10125783 h 17221268"/>
              <a:gd name="connsiteX2486" fmla="*/ 10058007 w 17135464"/>
              <a:gd name="connsiteY2486" fmla="*/ 10211973 h 17221268"/>
              <a:gd name="connsiteX2487" fmla="*/ 9938117 w 17135464"/>
              <a:gd name="connsiteY2487" fmla="*/ 10261452 h 17221268"/>
              <a:gd name="connsiteX2488" fmla="*/ 9902389 w 17135464"/>
              <a:gd name="connsiteY2488" fmla="*/ 10176060 h 17221268"/>
              <a:gd name="connsiteX2489" fmla="*/ 10022278 w 17135464"/>
              <a:gd name="connsiteY2489" fmla="*/ 10125783 h 17221268"/>
              <a:gd name="connsiteX2490" fmla="*/ 10944867 w 17135464"/>
              <a:gd name="connsiteY2490" fmla="*/ 10020368 h 17221268"/>
              <a:gd name="connsiteX2491" fmla="*/ 10933126 w 17135464"/>
              <a:gd name="connsiteY2491" fmla="*/ 10025203 h 17221268"/>
              <a:gd name="connsiteX2492" fmla="*/ 10558523 w 17135464"/>
              <a:gd name="connsiteY2492" fmla="*/ 10399863 h 17221268"/>
              <a:gd name="connsiteX2493" fmla="*/ 10553688 w 17135464"/>
              <a:gd name="connsiteY2493" fmla="*/ 10411603 h 17221268"/>
              <a:gd name="connsiteX2494" fmla="*/ 10568909 w 17135464"/>
              <a:gd name="connsiteY2494" fmla="*/ 10426768 h 17221268"/>
              <a:gd name="connsiteX2495" fmla="*/ 10580650 w 17135464"/>
              <a:gd name="connsiteY2495" fmla="*/ 10421933 h 17221268"/>
              <a:gd name="connsiteX2496" fmla="*/ 10955253 w 17135464"/>
              <a:gd name="connsiteY2496" fmla="*/ 10047330 h 17221268"/>
              <a:gd name="connsiteX2497" fmla="*/ 10960088 w 17135464"/>
              <a:gd name="connsiteY2497" fmla="*/ 10035589 h 17221268"/>
              <a:gd name="connsiteX2498" fmla="*/ 10944867 w 17135464"/>
              <a:gd name="connsiteY2498" fmla="*/ 10020368 h 17221268"/>
              <a:gd name="connsiteX2499" fmla="*/ 15247400 w 17135464"/>
              <a:gd name="connsiteY2499" fmla="*/ 10018046 h 17221268"/>
              <a:gd name="connsiteX2500" fmla="*/ 15447481 w 17135464"/>
              <a:gd name="connsiteY2500" fmla="*/ 10101043 h 17221268"/>
              <a:gd name="connsiteX2501" fmla="*/ 15530848 w 17135464"/>
              <a:gd name="connsiteY2501" fmla="*/ 10301355 h 17221268"/>
              <a:gd name="connsiteX2502" fmla="*/ 15447481 w 17135464"/>
              <a:gd name="connsiteY2502" fmla="*/ 10502465 h 17221268"/>
              <a:gd name="connsiteX2503" fmla="*/ 15247400 w 17135464"/>
              <a:gd name="connsiteY2503" fmla="*/ 10585462 h 17221268"/>
              <a:gd name="connsiteX2504" fmla="*/ 15046526 w 17135464"/>
              <a:gd name="connsiteY2504" fmla="*/ 10502465 h 17221268"/>
              <a:gd name="connsiteX2505" fmla="*/ 14963159 w 17135464"/>
              <a:gd name="connsiteY2505" fmla="*/ 10301355 h 17221268"/>
              <a:gd name="connsiteX2506" fmla="*/ 15046526 w 17135464"/>
              <a:gd name="connsiteY2506" fmla="*/ 10101043 h 17221268"/>
              <a:gd name="connsiteX2507" fmla="*/ 15247400 w 17135464"/>
              <a:gd name="connsiteY2507" fmla="*/ 10018046 h 17221268"/>
              <a:gd name="connsiteX2508" fmla="*/ 9534780 w 17135464"/>
              <a:gd name="connsiteY2508" fmla="*/ 10014853 h 17221268"/>
              <a:gd name="connsiteX2509" fmla="*/ 9900007 w 17135464"/>
              <a:gd name="connsiteY2509" fmla="*/ 10380362 h 17221268"/>
              <a:gd name="connsiteX2510" fmla="*/ 9534780 w 17135464"/>
              <a:gd name="connsiteY2510" fmla="*/ 10745871 h 17221268"/>
              <a:gd name="connsiteX2511" fmla="*/ 9168760 w 17135464"/>
              <a:gd name="connsiteY2511" fmla="*/ 10380362 h 17221268"/>
              <a:gd name="connsiteX2512" fmla="*/ 9534780 w 17135464"/>
              <a:gd name="connsiteY2512" fmla="*/ 10014853 h 17221268"/>
              <a:gd name="connsiteX2513" fmla="*/ 2827350 w 17135464"/>
              <a:gd name="connsiteY2513" fmla="*/ 10007668 h 17221268"/>
              <a:gd name="connsiteX2514" fmla="*/ 2780088 w 17135464"/>
              <a:gd name="connsiteY2514" fmla="*/ 10026486 h 17221268"/>
              <a:gd name="connsiteX2515" fmla="*/ 2730511 w 17135464"/>
              <a:gd name="connsiteY2515" fmla="*/ 10134815 h 17221268"/>
              <a:gd name="connsiteX2516" fmla="*/ 2741241 w 17135464"/>
              <a:gd name="connsiteY2516" fmla="*/ 10145781 h 17221268"/>
              <a:gd name="connsiteX2517" fmla="*/ 2827350 w 17135464"/>
              <a:gd name="connsiteY2517" fmla="*/ 10007668 h 17221268"/>
              <a:gd name="connsiteX2518" fmla="*/ 16301000 w 17135464"/>
              <a:gd name="connsiteY2518" fmla="*/ 9990912 h 17221268"/>
              <a:gd name="connsiteX2519" fmla="*/ 16584448 w 17135464"/>
              <a:gd name="connsiteY2519" fmla="*/ 10273423 h 17221268"/>
              <a:gd name="connsiteX2520" fmla="*/ 16772618 w 17135464"/>
              <a:gd name="connsiteY2520" fmla="*/ 10116206 h 17221268"/>
              <a:gd name="connsiteX2521" fmla="*/ 16898860 w 17135464"/>
              <a:gd name="connsiteY2521" fmla="*/ 10556732 h 17221268"/>
              <a:gd name="connsiteX2522" fmla="*/ 16081070 w 17135464"/>
              <a:gd name="connsiteY2522" fmla="*/ 10556732 h 17221268"/>
              <a:gd name="connsiteX2523" fmla="*/ 16081070 w 17135464"/>
              <a:gd name="connsiteY2523" fmla="*/ 10273423 h 17221268"/>
              <a:gd name="connsiteX2524" fmla="*/ 9888891 w 17135464"/>
              <a:gd name="connsiteY2524" fmla="*/ 9959788 h 17221268"/>
              <a:gd name="connsiteX2525" fmla="*/ 9954791 w 17135464"/>
              <a:gd name="connsiteY2525" fmla="*/ 10025228 h 17221268"/>
              <a:gd name="connsiteX2526" fmla="*/ 9862690 w 17135464"/>
              <a:gd name="connsiteY2526" fmla="*/ 10117802 h 17221268"/>
              <a:gd name="connsiteX2527" fmla="*/ 9796791 w 17135464"/>
              <a:gd name="connsiteY2527" fmla="*/ 10051564 h 17221268"/>
              <a:gd name="connsiteX2528" fmla="*/ 9888891 w 17135464"/>
              <a:gd name="connsiteY2528" fmla="*/ 9959788 h 17221268"/>
              <a:gd name="connsiteX2529" fmla="*/ 9179875 w 17135464"/>
              <a:gd name="connsiteY2529" fmla="*/ 9959788 h 17221268"/>
              <a:gd name="connsiteX2530" fmla="*/ 9271976 w 17135464"/>
              <a:gd name="connsiteY2530" fmla="*/ 10051564 h 17221268"/>
              <a:gd name="connsiteX2531" fmla="*/ 9206076 w 17135464"/>
              <a:gd name="connsiteY2531" fmla="*/ 10117802 h 17221268"/>
              <a:gd name="connsiteX2532" fmla="*/ 9113976 w 17135464"/>
              <a:gd name="connsiteY2532" fmla="*/ 10025228 h 17221268"/>
              <a:gd name="connsiteX2533" fmla="*/ 3788582 w 17135464"/>
              <a:gd name="connsiteY2533" fmla="*/ 9956868 h 17221268"/>
              <a:gd name="connsiteX2534" fmla="*/ 3683004 w 17135464"/>
              <a:gd name="connsiteY2534" fmla="*/ 10062427 h 17221268"/>
              <a:gd name="connsiteX2535" fmla="*/ 3788582 w 17135464"/>
              <a:gd name="connsiteY2535" fmla="*/ 10168006 h 17221268"/>
              <a:gd name="connsiteX2536" fmla="*/ 3894140 w 17135464"/>
              <a:gd name="connsiteY2536" fmla="*/ 10062427 h 17221268"/>
              <a:gd name="connsiteX2537" fmla="*/ 3788582 w 17135464"/>
              <a:gd name="connsiteY2537" fmla="*/ 9956868 h 17221268"/>
              <a:gd name="connsiteX2538" fmla="*/ 15955622 w 17135464"/>
              <a:gd name="connsiteY2538" fmla="*/ 9927865 h 17221268"/>
              <a:gd name="connsiteX2539" fmla="*/ 16018346 w 17135464"/>
              <a:gd name="connsiteY2539" fmla="*/ 9927865 h 17221268"/>
              <a:gd name="connsiteX2540" fmla="*/ 16018346 w 17135464"/>
              <a:gd name="connsiteY2540" fmla="*/ 10619779 h 17221268"/>
              <a:gd name="connsiteX2541" fmla="*/ 16961584 w 17135464"/>
              <a:gd name="connsiteY2541" fmla="*/ 10619779 h 17221268"/>
              <a:gd name="connsiteX2542" fmla="*/ 16961584 w 17135464"/>
              <a:gd name="connsiteY2542" fmla="*/ 10682027 h 17221268"/>
              <a:gd name="connsiteX2543" fmla="*/ 15955622 w 17135464"/>
              <a:gd name="connsiteY2543" fmla="*/ 10682027 h 17221268"/>
              <a:gd name="connsiteX2544" fmla="*/ 10925163 w 17135464"/>
              <a:gd name="connsiteY2544" fmla="*/ 9906068 h 17221268"/>
              <a:gd name="connsiteX2545" fmla="*/ 11212501 w 17135464"/>
              <a:gd name="connsiteY2545" fmla="*/ 10193406 h 17221268"/>
              <a:gd name="connsiteX2546" fmla="*/ 10637826 w 17135464"/>
              <a:gd name="connsiteY2546" fmla="*/ 10768081 h 17221268"/>
              <a:gd name="connsiteX2547" fmla="*/ 10350488 w 17135464"/>
              <a:gd name="connsiteY2547" fmla="*/ 10768081 h 17221268"/>
              <a:gd name="connsiteX2548" fmla="*/ 10350488 w 17135464"/>
              <a:gd name="connsiteY2548" fmla="*/ 10480743 h 17221268"/>
              <a:gd name="connsiteX2549" fmla="*/ 9365664 w 17135464"/>
              <a:gd name="connsiteY2549" fmla="*/ 9856839 h 17221268"/>
              <a:gd name="connsiteX2550" fmla="*/ 9415685 w 17135464"/>
              <a:gd name="connsiteY2550" fmla="*/ 9976547 h 17221268"/>
              <a:gd name="connsiteX2551" fmla="*/ 9329936 w 17135464"/>
              <a:gd name="connsiteY2551" fmla="*/ 10012459 h 17221268"/>
              <a:gd name="connsiteX2552" fmla="*/ 9279916 w 17135464"/>
              <a:gd name="connsiteY2552" fmla="*/ 9892751 h 17221268"/>
              <a:gd name="connsiteX2553" fmla="*/ 9699132 w 17135464"/>
              <a:gd name="connsiteY2553" fmla="*/ 9855243 h 17221268"/>
              <a:gd name="connsiteX2554" fmla="*/ 9785675 w 17135464"/>
              <a:gd name="connsiteY2554" fmla="*/ 9891155 h 17221268"/>
              <a:gd name="connsiteX2555" fmla="*/ 9735655 w 17135464"/>
              <a:gd name="connsiteY2555" fmla="*/ 10010863 h 17221268"/>
              <a:gd name="connsiteX2556" fmla="*/ 9649906 w 17135464"/>
              <a:gd name="connsiteY2556" fmla="*/ 9975749 h 17221268"/>
              <a:gd name="connsiteX2557" fmla="*/ 6650054 w 17135464"/>
              <a:gd name="connsiteY2557" fmla="*/ 9842568 h 17221268"/>
              <a:gd name="connsiteX2558" fmla="*/ 6578613 w 17135464"/>
              <a:gd name="connsiteY2558" fmla="*/ 9913999 h 17221268"/>
              <a:gd name="connsiteX2559" fmla="*/ 6650054 w 17135464"/>
              <a:gd name="connsiteY2559" fmla="*/ 9985443 h 17221268"/>
              <a:gd name="connsiteX2560" fmla="*/ 6721487 w 17135464"/>
              <a:gd name="connsiteY2560" fmla="*/ 9913999 h 17221268"/>
              <a:gd name="connsiteX2561" fmla="*/ 6650054 w 17135464"/>
              <a:gd name="connsiteY2561" fmla="*/ 9842568 h 17221268"/>
              <a:gd name="connsiteX2562" fmla="*/ 6459571 w 17135464"/>
              <a:gd name="connsiteY2562" fmla="*/ 9842568 h 17221268"/>
              <a:gd name="connsiteX2563" fmla="*/ 6388115 w 17135464"/>
              <a:gd name="connsiteY2563" fmla="*/ 9913999 h 17221268"/>
              <a:gd name="connsiteX2564" fmla="*/ 6459571 w 17135464"/>
              <a:gd name="connsiteY2564" fmla="*/ 9985443 h 17221268"/>
              <a:gd name="connsiteX2565" fmla="*/ 6463474 w 17135464"/>
              <a:gd name="connsiteY2565" fmla="*/ 9985205 h 17221268"/>
              <a:gd name="connsiteX2566" fmla="*/ 6530988 w 17135464"/>
              <a:gd name="connsiteY2566" fmla="*/ 9913999 h 17221268"/>
              <a:gd name="connsiteX2567" fmla="*/ 6463474 w 17135464"/>
              <a:gd name="connsiteY2567" fmla="*/ 9842806 h 17221268"/>
              <a:gd name="connsiteX2568" fmla="*/ 6459571 w 17135464"/>
              <a:gd name="connsiteY2568" fmla="*/ 9842568 h 17221268"/>
              <a:gd name="connsiteX2569" fmla="*/ 6256357 w 17135464"/>
              <a:gd name="connsiteY2569" fmla="*/ 9842568 h 17221268"/>
              <a:gd name="connsiteX2570" fmla="*/ 6184913 w 17135464"/>
              <a:gd name="connsiteY2570" fmla="*/ 9913999 h 17221268"/>
              <a:gd name="connsiteX2571" fmla="*/ 6256357 w 17135464"/>
              <a:gd name="connsiteY2571" fmla="*/ 9985443 h 17221268"/>
              <a:gd name="connsiteX2572" fmla="*/ 6327788 w 17135464"/>
              <a:gd name="connsiteY2572" fmla="*/ 9913999 h 17221268"/>
              <a:gd name="connsiteX2573" fmla="*/ 6256357 w 17135464"/>
              <a:gd name="connsiteY2573" fmla="*/ 9842568 h 17221268"/>
              <a:gd name="connsiteX2574" fmla="*/ 6053182 w 17135464"/>
              <a:gd name="connsiteY2574" fmla="*/ 9842568 h 17221268"/>
              <a:gd name="connsiteX2575" fmla="*/ 5981714 w 17135464"/>
              <a:gd name="connsiteY2575" fmla="*/ 9913999 h 17221268"/>
              <a:gd name="connsiteX2576" fmla="*/ 6053182 w 17135464"/>
              <a:gd name="connsiteY2576" fmla="*/ 9985443 h 17221268"/>
              <a:gd name="connsiteX2577" fmla="*/ 6124591 w 17135464"/>
              <a:gd name="connsiteY2577" fmla="*/ 9913999 h 17221268"/>
              <a:gd name="connsiteX2578" fmla="*/ 6053182 w 17135464"/>
              <a:gd name="connsiteY2578" fmla="*/ 9842568 h 17221268"/>
              <a:gd name="connsiteX2579" fmla="*/ 9487936 w 17135464"/>
              <a:gd name="connsiteY2579" fmla="*/ 9832099 h 17221268"/>
              <a:gd name="connsiteX2580" fmla="*/ 9580831 w 17135464"/>
              <a:gd name="connsiteY2580" fmla="*/ 9832099 h 17221268"/>
              <a:gd name="connsiteX2581" fmla="*/ 9580831 w 17135464"/>
              <a:gd name="connsiteY2581" fmla="*/ 9962182 h 17221268"/>
              <a:gd name="connsiteX2582" fmla="*/ 9487936 w 17135464"/>
              <a:gd name="connsiteY2582" fmla="*/ 9962182 h 17221268"/>
              <a:gd name="connsiteX2583" fmla="*/ 9487936 w 17135464"/>
              <a:gd name="connsiteY2583" fmla="*/ 9832099 h 17221268"/>
              <a:gd name="connsiteX2584" fmla="*/ 5550673 w 17135464"/>
              <a:gd name="connsiteY2584" fmla="*/ 9830503 h 17221268"/>
              <a:gd name="connsiteX2585" fmla="*/ 5834932 w 17135464"/>
              <a:gd name="connsiteY2585" fmla="*/ 9830503 h 17221268"/>
              <a:gd name="connsiteX2586" fmla="*/ 5834932 w 17135464"/>
              <a:gd name="connsiteY2586" fmla="*/ 10256664 h 17221268"/>
              <a:gd name="connsiteX2587" fmla="*/ 6457398 w 17135464"/>
              <a:gd name="connsiteY2587" fmla="*/ 10256664 h 17221268"/>
              <a:gd name="connsiteX2588" fmla="*/ 6457398 w 17135464"/>
              <a:gd name="connsiteY2588" fmla="*/ 10439418 h 17221268"/>
              <a:gd name="connsiteX2589" fmla="*/ 5805556 w 17135464"/>
              <a:gd name="connsiteY2589" fmla="*/ 10439418 h 17221268"/>
              <a:gd name="connsiteX2590" fmla="*/ 5645163 w 17135464"/>
              <a:gd name="connsiteY2590" fmla="*/ 10611000 h 17221268"/>
              <a:gd name="connsiteX2591" fmla="*/ 5645163 w 17135464"/>
              <a:gd name="connsiteY2591" fmla="*/ 10439418 h 17221268"/>
              <a:gd name="connsiteX2592" fmla="*/ 5550673 w 17135464"/>
              <a:gd name="connsiteY2592" fmla="*/ 10439418 h 17221268"/>
              <a:gd name="connsiteX2593" fmla="*/ 13677888 w 17135464"/>
              <a:gd name="connsiteY2593" fmla="*/ 9817168 h 17221268"/>
              <a:gd name="connsiteX2594" fmla="*/ 13677888 w 17135464"/>
              <a:gd name="connsiteY2594" fmla="*/ 10891906 h 17221268"/>
              <a:gd name="connsiteX2595" fmla="*/ 14392263 w 17135464"/>
              <a:gd name="connsiteY2595" fmla="*/ 10891906 h 17221268"/>
              <a:gd name="connsiteX2596" fmla="*/ 14392263 w 17135464"/>
              <a:gd name="connsiteY2596" fmla="*/ 9817168 h 17221268"/>
              <a:gd name="connsiteX2597" fmla="*/ 16772618 w 17135464"/>
              <a:gd name="connsiteY2597" fmla="*/ 9762668 h 17221268"/>
              <a:gd name="connsiteX2598" fmla="*/ 16828990 w 17135464"/>
              <a:gd name="connsiteY2598" fmla="*/ 9762668 h 17221268"/>
              <a:gd name="connsiteX2599" fmla="*/ 16828990 w 17135464"/>
              <a:gd name="connsiteY2599" fmla="*/ 9842474 h 17221268"/>
              <a:gd name="connsiteX2600" fmla="*/ 16772618 w 17135464"/>
              <a:gd name="connsiteY2600" fmla="*/ 9842474 h 17221268"/>
              <a:gd name="connsiteX2601" fmla="*/ 16678136 w 17135464"/>
              <a:gd name="connsiteY2601" fmla="*/ 9733140 h 17221268"/>
              <a:gd name="connsiteX2602" fmla="*/ 16730538 w 17135464"/>
              <a:gd name="connsiteY2602" fmla="*/ 9754688 h 17221268"/>
              <a:gd name="connsiteX2603" fmla="*/ 16700368 w 17135464"/>
              <a:gd name="connsiteY2603" fmla="*/ 9828109 h 17221268"/>
              <a:gd name="connsiteX2604" fmla="*/ 16647964 w 17135464"/>
              <a:gd name="connsiteY2604" fmla="*/ 9806561 h 17221268"/>
              <a:gd name="connsiteX2605" fmla="*/ 16925854 w 17135464"/>
              <a:gd name="connsiteY2605" fmla="*/ 9732342 h 17221268"/>
              <a:gd name="connsiteX2606" fmla="*/ 16956026 w 17135464"/>
              <a:gd name="connsiteY2606" fmla="*/ 9804965 h 17221268"/>
              <a:gd name="connsiteX2607" fmla="*/ 16903624 w 17135464"/>
              <a:gd name="connsiteY2607" fmla="*/ 9827311 h 17221268"/>
              <a:gd name="connsiteX2608" fmla="*/ 16873452 w 17135464"/>
              <a:gd name="connsiteY2608" fmla="*/ 9753890 h 17221268"/>
              <a:gd name="connsiteX2609" fmla="*/ 16925854 w 17135464"/>
              <a:gd name="connsiteY2609" fmla="*/ 9732342 h 17221268"/>
              <a:gd name="connsiteX2610" fmla="*/ 11144953 w 17135464"/>
              <a:gd name="connsiteY2610" fmla="*/ 9713987 h 17221268"/>
              <a:gd name="connsiteX2611" fmla="*/ 11207677 w 17135464"/>
              <a:gd name="connsiteY2611" fmla="*/ 9740323 h 17221268"/>
              <a:gd name="connsiteX2612" fmla="*/ 11370441 w 17135464"/>
              <a:gd name="connsiteY2612" fmla="*/ 9902328 h 17221268"/>
              <a:gd name="connsiteX2613" fmla="*/ 11395848 w 17135464"/>
              <a:gd name="connsiteY2613" fmla="*/ 9965374 h 17221268"/>
              <a:gd name="connsiteX2614" fmla="*/ 11370441 w 17135464"/>
              <a:gd name="connsiteY2614" fmla="*/ 10027622 h 17221268"/>
              <a:gd name="connsiteX2615" fmla="*/ 11255315 w 17135464"/>
              <a:gd name="connsiteY2615" fmla="*/ 10142542 h 17221268"/>
              <a:gd name="connsiteX2616" fmla="*/ 10967898 w 17135464"/>
              <a:gd name="connsiteY2616" fmla="*/ 9854444 h 17221268"/>
              <a:gd name="connsiteX2617" fmla="*/ 11082229 w 17135464"/>
              <a:gd name="connsiteY2617" fmla="*/ 9740323 h 17221268"/>
              <a:gd name="connsiteX2618" fmla="*/ 11144953 w 17135464"/>
              <a:gd name="connsiteY2618" fmla="*/ 9713987 h 17221268"/>
              <a:gd name="connsiteX2619" fmla="*/ 13881088 w 17135464"/>
              <a:gd name="connsiteY2619" fmla="*/ 9702868 h 17221268"/>
              <a:gd name="connsiteX2620" fmla="*/ 13881088 w 17135464"/>
              <a:gd name="connsiteY2620" fmla="*/ 9736206 h 17221268"/>
              <a:gd name="connsiteX2621" fmla="*/ 14185888 w 17135464"/>
              <a:gd name="connsiteY2621" fmla="*/ 9736206 h 17221268"/>
              <a:gd name="connsiteX2622" fmla="*/ 14185888 w 17135464"/>
              <a:gd name="connsiteY2622" fmla="*/ 9702868 h 17221268"/>
              <a:gd name="connsiteX2623" fmla="*/ 14290644 w 17135464"/>
              <a:gd name="connsiteY2623" fmla="*/ 9690168 h 17221268"/>
              <a:gd name="connsiteX2624" fmla="*/ 14262088 w 17135464"/>
              <a:gd name="connsiteY2624" fmla="*/ 9718743 h 17221268"/>
              <a:gd name="connsiteX2625" fmla="*/ 14290644 w 17135464"/>
              <a:gd name="connsiteY2625" fmla="*/ 9747318 h 17221268"/>
              <a:gd name="connsiteX2626" fmla="*/ 14319238 w 17135464"/>
              <a:gd name="connsiteY2626" fmla="*/ 9718743 h 17221268"/>
              <a:gd name="connsiteX2627" fmla="*/ 14290644 w 17135464"/>
              <a:gd name="connsiteY2627" fmla="*/ 9690168 h 17221268"/>
              <a:gd name="connsiteX2628" fmla="*/ 2819917 w 17135464"/>
              <a:gd name="connsiteY2628" fmla="*/ 9690168 h 17221268"/>
              <a:gd name="connsiteX2629" fmla="*/ 3043793 w 17135464"/>
              <a:gd name="connsiteY2629" fmla="*/ 9760855 h 17221268"/>
              <a:gd name="connsiteX2630" fmla="*/ 3163899 w 17135464"/>
              <a:gd name="connsiteY2630" fmla="*/ 9997734 h 17221268"/>
              <a:gd name="connsiteX2631" fmla="*/ 3117143 w 17135464"/>
              <a:gd name="connsiteY2631" fmla="*/ 10161850 h 17221268"/>
              <a:gd name="connsiteX2632" fmla="*/ 2950731 w 17135464"/>
              <a:gd name="connsiteY2632" fmla="*/ 10253930 h 17221268"/>
              <a:gd name="connsiteX2633" fmla="*/ 2845155 w 17135464"/>
              <a:gd name="connsiteY2633" fmla="*/ 10217410 h 17221268"/>
              <a:gd name="connsiteX2634" fmla="*/ 2730575 w 17135464"/>
              <a:gd name="connsiteY2634" fmla="*/ 10253930 h 17221268"/>
              <a:gd name="connsiteX2635" fmla="*/ 2594199 w 17135464"/>
              <a:gd name="connsiteY2635" fmla="*/ 10139557 h 17221268"/>
              <a:gd name="connsiteX2636" fmla="*/ 2668209 w 17135464"/>
              <a:gd name="connsiteY2636" fmla="*/ 9960972 h 17221268"/>
              <a:gd name="connsiteX2637" fmla="*/ 2909884 w 17135464"/>
              <a:gd name="connsiteY2637" fmla="*/ 9893020 h 17221268"/>
              <a:gd name="connsiteX2638" fmla="*/ 2950140 w 17135464"/>
              <a:gd name="connsiteY2638" fmla="*/ 9893643 h 17221268"/>
              <a:gd name="connsiteX2639" fmla="*/ 2976143 w 17135464"/>
              <a:gd name="connsiteY2639" fmla="*/ 9894404 h 17221268"/>
              <a:gd name="connsiteX2640" fmla="*/ 2970964 w 17135464"/>
              <a:gd name="connsiteY2640" fmla="*/ 9919882 h 17221268"/>
              <a:gd name="connsiteX2641" fmla="*/ 2939572 w 17135464"/>
              <a:gd name="connsiteY2641" fmla="*/ 10074894 h 17221268"/>
              <a:gd name="connsiteX2642" fmla="*/ 2937833 w 17135464"/>
              <a:gd name="connsiteY2642" fmla="*/ 10083721 h 17221268"/>
              <a:gd name="connsiteX2643" fmla="*/ 2931124 w 17135464"/>
              <a:gd name="connsiteY2643" fmla="*/ 10126195 h 17221268"/>
              <a:gd name="connsiteX2644" fmla="*/ 2952017 w 17135464"/>
              <a:gd name="connsiteY2644" fmla="*/ 10145442 h 17221268"/>
              <a:gd name="connsiteX2645" fmla="*/ 3013166 w 17135464"/>
              <a:gd name="connsiteY2645" fmla="*/ 10095110 h 17221268"/>
              <a:gd name="connsiteX2646" fmla="*/ 3032042 w 17135464"/>
              <a:gd name="connsiteY2646" fmla="*/ 10002892 h 17221268"/>
              <a:gd name="connsiteX2647" fmla="*/ 2972423 w 17135464"/>
              <a:gd name="connsiteY2647" fmla="*/ 9854976 h 17221268"/>
              <a:gd name="connsiteX2648" fmla="*/ 2812304 w 17135464"/>
              <a:gd name="connsiteY2648" fmla="*/ 9798725 h 17221268"/>
              <a:gd name="connsiteX2649" fmla="*/ 2544834 w 17135464"/>
              <a:gd name="connsiteY2649" fmla="*/ 10123115 h 17221268"/>
              <a:gd name="connsiteX2650" fmla="*/ 2604871 w 17135464"/>
              <a:gd name="connsiteY2650" fmla="*/ 10274215 h 17221268"/>
              <a:gd name="connsiteX2651" fmla="*/ 2769579 w 17135464"/>
              <a:gd name="connsiteY2651" fmla="*/ 10329359 h 17221268"/>
              <a:gd name="connsiteX2652" fmla="*/ 3032390 w 17135464"/>
              <a:gd name="connsiteY2652" fmla="*/ 10252753 h 17221268"/>
              <a:gd name="connsiteX2653" fmla="*/ 3052727 w 17135464"/>
              <a:gd name="connsiteY2653" fmla="*/ 10241987 h 17221268"/>
              <a:gd name="connsiteX2654" fmla="*/ 3062425 w 17135464"/>
              <a:gd name="connsiteY2654" fmla="*/ 10262861 h 17221268"/>
              <a:gd name="connsiteX2655" fmla="*/ 3092670 w 17135464"/>
              <a:gd name="connsiteY2655" fmla="*/ 10327593 h 17221268"/>
              <a:gd name="connsiteX2656" fmla="*/ 3101396 w 17135464"/>
              <a:gd name="connsiteY2656" fmla="*/ 10346390 h 17221268"/>
              <a:gd name="connsiteX2657" fmla="*/ 3083214 w 17135464"/>
              <a:gd name="connsiteY2657" fmla="*/ 10356186 h 17221268"/>
              <a:gd name="connsiteX2658" fmla="*/ 2763287 w 17135464"/>
              <a:gd name="connsiteY2658" fmla="*/ 10437881 h 17221268"/>
              <a:gd name="connsiteX2659" fmla="*/ 2526757 w 17135464"/>
              <a:gd name="connsiteY2659" fmla="*/ 10363387 h 17221268"/>
              <a:gd name="connsiteX2660" fmla="*/ 2413012 w 17135464"/>
              <a:gd name="connsiteY2660" fmla="*/ 10121072 h 17221268"/>
              <a:gd name="connsiteX2661" fmla="*/ 2513165 w 17135464"/>
              <a:gd name="connsiteY2661" fmla="*/ 9832614 h 17221268"/>
              <a:gd name="connsiteX2662" fmla="*/ 2819917 w 17135464"/>
              <a:gd name="connsiteY2662" fmla="*/ 9690168 h 17221268"/>
              <a:gd name="connsiteX2663" fmla="*/ 17001282 w 17135464"/>
              <a:gd name="connsiteY2663" fmla="*/ 9667700 h 17221268"/>
              <a:gd name="connsiteX2664" fmla="*/ 17057654 w 17135464"/>
              <a:gd name="connsiteY2664" fmla="*/ 9724362 h 17221268"/>
              <a:gd name="connsiteX2665" fmla="*/ 17017162 w 17135464"/>
              <a:gd name="connsiteY2665" fmla="*/ 9764264 h 17221268"/>
              <a:gd name="connsiteX2666" fmla="*/ 16961584 w 17135464"/>
              <a:gd name="connsiteY2666" fmla="*/ 9708401 h 17221268"/>
              <a:gd name="connsiteX2667" fmla="*/ 17001282 w 17135464"/>
              <a:gd name="connsiteY2667" fmla="*/ 9667700 h 17221268"/>
              <a:gd name="connsiteX2668" fmla="*/ 16600328 w 17135464"/>
              <a:gd name="connsiteY2668" fmla="*/ 9667700 h 17221268"/>
              <a:gd name="connsiteX2669" fmla="*/ 16640820 w 17135464"/>
              <a:gd name="connsiteY2669" fmla="*/ 9708401 h 17221268"/>
              <a:gd name="connsiteX2670" fmla="*/ 16584448 w 17135464"/>
              <a:gd name="connsiteY2670" fmla="*/ 9764264 h 17221268"/>
              <a:gd name="connsiteX2671" fmla="*/ 16543956 w 17135464"/>
              <a:gd name="connsiteY2671" fmla="*/ 9724362 h 17221268"/>
              <a:gd name="connsiteX2672" fmla="*/ 16600328 w 17135464"/>
              <a:gd name="connsiteY2672" fmla="*/ 9667700 h 17221268"/>
              <a:gd name="connsiteX2673" fmla="*/ 12135475 w 17135464"/>
              <a:gd name="connsiteY2673" fmla="*/ 9639368 h 17221268"/>
              <a:gd name="connsiteX2674" fmla="*/ 12135475 w 17135464"/>
              <a:gd name="connsiteY2674" fmla="*/ 9897495 h 17221268"/>
              <a:gd name="connsiteX2675" fmla="*/ 11887188 w 17135464"/>
              <a:gd name="connsiteY2675" fmla="*/ 9897647 h 17221268"/>
              <a:gd name="connsiteX2676" fmla="*/ 11887188 w 17135464"/>
              <a:gd name="connsiteY2676" fmla="*/ 10037980 h 17221268"/>
              <a:gd name="connsiteX2677" fmla="*/ 12135475 w 17135464"/>
              <a:gd name="connsiteY2677" fmla="*/ 10037980 h 17221268"/>
              <a:gd name="connsiteX2678" fmla="*/ 12135475 w 17135464"/>
              <a:gd name="connsiteY2678" fmla="*/ 10298181 h 17221268"/>
              <a:gd name="connsiteX2679" fmla="*/ 12280243 w 17135464"/>
              <a:gd name="connsiteY2679" fmla="*/ 10298181 h 17221268"/>
              <a:gd name="connsiteX2680" fmla="*/ 12280243 w 17135464"/>
              <a:gd name="connsiteY2680" fmla="*/ 10037797 h 17221268"/>
              <a:gd name="connsiteX2681" fmla="*/ 12499963 w 17135464"/>
              <a:gd name="connsiteY2681" fmla="*/ 10037797 h 17221268"/>
              <a:gd name="connsiteX2682" fmla="*/ 12499963 w 17135464"/>
              <a:gd name="connsiteY2682" fmla="*/ 9897647 h 17221268"/>
              <a:gd name="connsiteX2683" fmla="*/ 12280243 w 17135464"/>
              <a:gd name="connsiteY2683" fmla="*/ 9897647 h 17221268"/>
              <a:gd name="connsiteX2684" fmla="*/ 12280243 w 17135464"/>
              <a:gd name="connsiteY2684" fmla="*/ 9639368 h 17221268"/>
              <a:gd name="connsiteX2685" fmla="*/ 13702761 w 17135464"/>
              <a:gd name="connsiteY2685" fmla="*/ 9626668 h 17221268"/>
              <a:gd name="connsiteX2686" fmla="*/ 14360958 w 17135464"/>
              <a:gd name="connsiteY2686" fmla="*/ 9626668 h 17221268"/>
              <a:gd name="connsiteX2687" fmla="*/ 14474813 w 17135464"/>
              <a:gd name="connsiteY2687" fmla="*/ 9740542 h 17221268"/>
              <a:gd name="connsiteX2688" fmla="*/ 14474813 w 17135464"/>
              <a:gd name="connsiteY2688" fmla="*/ 11076554 h 17221268"/>
              <a:gd name="connsiteX2689" fmla="*/ 14360958 w 17135464"/>
              <a:gd name="connsiteY2689" fmla="*/ 11190356 h 17221268"/>
              <a:gd name="connsiteX2690" fmla="*/ 13702761 w 17135464"/>
              <a:gd name="connsiteY2690" fmla="*/ 11190356 h 17221268"/>
              <a:gd name="connsiteX2691" fmla="*/ 13588988 w 17135464"/>
              <a:gd name="connsiteY2691" fmla="*/ 11076554 h 17221268"/>
              <a:gd name="connsiteX2692" fmla="*/ 13588988 w 17135464"/>
              <a:gd name="connsiteY2692" fmla="*/ 9740542 h 17221268"/>
              <a:gd name="connsiteX2693" fmla="*/ 13702761 w 17135464"/>
              <a:gd name="connsiteY2693" fmla="*/ 9626668 h 17221268"/>
              <a:gd name="connsiteX2694" fmla="*/ 5867417 w 17135464"/>
              <a:gd name="connsiteY2694" fmla="*/ 9601268 h 17221268"/>
              <a:gd name="connsiteX2695" fmla="*/ 6807214 w 17135464"/>
              <a:gd name="connsiteY2695" fmla="*/ 9601268 h 17221268"/>
              <a:gd name="connsiteX2696" fmla="*/ 6807214 w 17135464"/>
              <a:gd name="connsiteY2696" fmla="*/ 10230377 h 17221268"/>
              <a:gd name="connsiteX2697" fmla="*/ 6705794 w 17135464"/>
              <a:gd name="connsiteY2697" fmla="*/ 10230377 h 17221268"/>
              <a:gd name="connsiteX2698" fmla="*/ 6705794 w 17135464"/>
              <a:gd name="connsiteY2698" fmla="*/ 10410893 h 17221268"/>
              <a:gd name="connsiteX2699" fmla="*/ 6542635 w 17135464"/>
              <a:gd name="connsiteY2699" fmla="*/ 10230377 h 17221268"/>
              <a:gd name="connsiteX2700" fmla="*/ 5867417 w 17135464"/>
              <a:gd name="connsiteY2700" fmla="*/ 10230377 h 17221268"/>
              <a:gd name="connsiteX2701" fmla="*/ 16554276 w 17135464"/>
              <a:gd name="connsiteY2701" fmla="*/ 9579914 h 17221268"/>
              <a:gd name="connsiteX2702" fmla="*/ 16576508 w 17135464"/>
              <a:gd name="connsiteY2702" fmla="*/ 9632585 h 17221268"/>
              <a:gd name="connsiteX2703" fmla="*/ 16503462 w 17135464"/>
              <a:gd name="connsiteY2703" fmla="*/ 9662911 h 17221268"/>
              <a:gd name="connsiteX2704" fmla="*/ 16481232 w 17135464"/>
              <a:gd name="connsiteY2704" fmla="*/ 9610240 h 17221268"/>
              <a:gd name="connsiteX2705" fmla="*/ 16554276 w 17135464"/>
              <a:gd name="connsiteY2705" fmla="*/ 9579914 h 17221268"/>
              <a:gd name="connsiteX2706" fmla="*/ 17048126 w 17135464"/>
              <a:gd name="connsiteY2706" fmla="*/ 9578318 h 17221268"/>
              <a:gd name="connsiteX2707" fmla="*/ 17121172 w 17135464"/>
              <a:gd name="connsiteY2707" fmla="*/ 9608644 h 17221268"/>
              <a:gd name="connsiteX2708" fmla="*/ 17099734 w 17135464"/>
              <a:gd name="connsiteY2708" fmla="*/ 9660517 h 17221268"/>
              <a:gd name="connsiteX2709" fmla="*/ 17025896 w 17135464"/>
              <a:gd name="connsiteY2709" fmla="*/ 9630989 h 17221268"/>
              <a:gd name="connsiteX2710" fmla="*/ 7765069 w 17135464"/>
              <a:gd name="connsiteY2710" fmla="*/ 9532030 h 17221268"/>
              <a:gd name="connsiteX2711" fmla="*/ 8010356 w 17135464"/>
              <a:gd name="connsiteY2711" fmla="*/ 9607048 h 17221268"/>
              <a:gd name="connsiteX2712" fmla="*/ 8170738 w 17135464"/>
              <a:gd name="connsiteY2712" fmla="*/ 9804167 h 17221268"/>
              <a:gd name="connsiteX2713" fmla="*/ 8312859 w 17135464"/>
              <a:gd name="connsiteY2713" fmla="*/ 9751495 h 17221268"/>
              <a:gd name="connsiteX2714" fmla="*/ 8467683 w 17135464"/>
              <a:gd name="connsiteY2714" fmla="*/ 9815340 h 17221268"/>
              <a:gd name="connsiteX2715" fmla="*/ 8531995 w 17135464"/>
              <a:gd name="connsiteY2715" fmla="*/ 9970162 h 17221268"/>
              <a:gd name="connsiteX2716" fmla="*/ 8497060 w 17135464"/>
              <a:gd name="connsiteY2716" fmla="*/ 10089072 h 17221268"/>
              <a:gd name="connsiteX2717" fmla="*/ 8679674 w 17135464"/>
              <a:gd name="connsiteY2717" fmla="*/ 10203992 h 17221268"/>
              <a:gd name="connsiteX2718" fmla="*/ 8751131 w 17135464"/>
              <a:gd name="connsiteY2718" fmla="*/ 10409092 h 17221268"/>
              <a:gd name="connsiteX2719" fmla="*/ 8655061 w 17135464"/>
              <a:gd name="connsiteY2719" fmla="*/ 10641326 h 17221268"/>
              <a:gd name="connsiteX2720" fmla="*/ 8422427 w 17135464"/>
              <a:gd name="connsiteY2720" fmla="*/ 10737891 h 17221268"/>
              <a:gd name="connsiteX2721" fmla="*/ 7490356 w 17135464"/>
              <a:gd name="connsiteY2721" fmla="*/ 10737891 h 17221268"/>
              <a:gd name="connsiteX2722" fmla="*/ 7219610 w 17135464"/>
              <a:gd name="connsiteY2722" fmla="*/ 10625365 h 17221268"/>
              <a:gd name="connsiteX2723" fmla="*/ 7106868 w 17135464"/>
              <a:gd name="connsiteY2723" fmla="*/ 10354027 h 17221268"/>
              <a:gd name="connsiteX2724" fmla="*/ 7168000 w 17135464"/>
              <a:gd name="connsiteY2724" fmla="*/ 10147330 h 17221268"/>
              <a:gd name="connsiteX2725" fmla="*/ 7327591 w 17135464"/>
              <a:gd name="connsiteY2725" fmla="*/ 10007671 h 17221268"/>
              <a:gd name="connsiteX2726" fmla="*/ 7326002 w 17135464"/>
              <a:gd name="connsiteY2726" fmla="*/ 9970162 h 17221268"/>
              <a:gd name="connsiteX2727" fmla="*/ 7454625 w 17135464"/>
              <a:gd name="connsiteY2727" fmla="*/ 9660517 h 17221268"/>
              <a:gd name="connsiteX2728" fmla="*/ 7765069 w 17135464"/>
              <a:gd name="connsiteY2728" fmla="*/ 9532030 h 17221268"/>
              <a:gd name="connsiteX2729" fmla="*/ 17056066 w 17135464"/>
              <a:gd name="connsiteY2729" fmla="*/ 9479359 h 17221268"/>
              <a:gd name="connsiteX2730" fmla="*/ 17135464 w 17135464"/>
              <a:gd name="connsiteY2730" fmla="*/ 9479359 h 17221268"/>
              <a:gd name="connsiteX2731" fmla="*/ 17135464 w 17135464"/>
              <a:gd name="connsiteY2731" fmla="*/ 9536021 h 17221268"/>
              <a:gd name="connsiteX2732" fmla="*/ 17056066 w 17135464"/>
              <a:gd name="connsiteY2732" fmla="*/ 9536021 h 17221268"/>
              <a:gd name="connsiteX2733" fmla="*/ 17056066 w 17135464"/>
              <a:gd name="connsiteY2733" fmla="*/ 9479359 h 17221268"/>
              <a:gd name="connsiteX2734" fmla="*/ 16466146 w 17135464"/>
              <a:gd name="connsiteY2734" fmla="*/ 9479359 h 17221268"/>
              <a:gd name="connsiteX2735" fmla="*/ 16545544 w 17135464"/>
              <a:gd name="connsiteY2735" fmla="*/ 9479359 h 17221268"/>
              <a:gd name="connsiteX2736" fmla="*/ 16545544 w 17135464"/>
              <a:gd name="connsiteY2736" fmla="*/ 9536021 h 17221268"/>
              <a:gd name="connsiteX2737" fmla="*/ 16466146 w 17135464"/>
              <a:gd name="connsiteY2737" fmla="*/ 9536021 h 17221268"/>
              <a:gd name="connsiteX2738" fmla="*/ 12842676 w 17135464"/>
              <a:gd name="connsiteY2738" fmla="*/ 9461568 h 17221268"/>
              <a:gd name="connsiteX2739" fmla="*/ 12826401 w 17135464"/>
              <a:gd name="connsiteY2739" fmla="*/ 9500920 h 17221268"/>
              <a:gd name="connsiteX2740" fmla="*/ 12773556 w 17135464"/>
              <a:gd name="connsiteY2740" fmla="*/ 9571390 h 17221268"/>
              <a:gd name="connsiteX2741" fmla="*/ 12667979 w 17135464"/>
              <a:gd name="connsiteY2741" fmla="*/ 9622843 h 17221268"/>
              <a:gd name="connsiteX2742" fmla="*/ 12537259 w 17135464"/>
              <a:gd name="connsiteY2742" fmla="*/ 9635081 h 17221268"/>
              <a:gd name="connsiteX2743" fmla="*/ 12509488 w 17135464"/>
              <a:gd name="connsiteY2743" fmla="*/ 9766557 h 17221268"/>
              <a:gd name="connsiteX2744" fmla="*/ 12740436 w 17135464"/>
              <a:gd name="connsiteY2744" fmla="*/ 9766557 h 17221268"/>
              <a:gd name="connsiteX2745" fmla="*/ 12596871 w 17135464"/>
              <a:gd name="connsiteY2745" fmla="*/ 10444231 h 17221268"/>
              <a:gd name="connsiteX2746" fmla="*/ 12794630 w 17135464"/>
              <a:gd name="connsiteY2746" fmla="*/ 10444231 h 17221268"/>
              <a:gd name="connsiteX2747" fmla="*/ 13003201 w 17135464"/>
              <a:gd name="connsiteY2747" fmla="*/ 9461568 h 17221268"/>
              <a:gd name="connsiteX2748" fmla="*/ 2181068 w 17135464"/>
              <a:gd name="connsiteY2748" fmla="*/ 9430678 h 17221268"/>
              <a:gd name="connsiteX2749" fmla="*/ 2211240 w 17135464"/>
              <a:gd name="connsiteY2749" fmla="*/ 9440254 h 17221268"/>
              <a:gd name="connsiteX2750" fmla="*/ 2235058 w 17135464"/>
              <a:gd name="connsiteY2750" fmla="*/ 9495320 h 17221268"/>
              <a:gd name="connsiteX2751" fmla="*/ 2015130 w 17135464"/>
              <a:gd name="connsiteY2751" fmla="*/ 10810514 h 17221268"/>
              <a:gd name="connsiteX2752" fmla="*/ 1988134 w 17135464"/>
              <a:gd name="connsiteY2752" fmla="*/ 10849618 h 17221268"/>
              <a:gd name="connsiteX2753" fmla="*/ 1961139 w 17135464"/>
              <a:gd name="connsiteY2753" fmla="*/ 10856003 h 17221268"/>
              <a:gd name="connsiteX2754" fmla="*/ 1941289 w 17135464"/>
              <a:gd name="connsiteY2754" fmla="*/ 10852013 h 17221268"/>
              <a:gd name="connsiteX2755" fmla="*/ 1553037 w 17135464"/>
              <a:gd name="connsiteY2755" fmla="*/ 10693200 h 17221268"/>
              <a:gd name="connsiteX2756" fmla="*/ 1345806 w 17135464"/>
              <a:gd name="connsiteY2756" fmla="*/ 10946183 h 17221268"/>
              <a:gd name="connsiteX2757" fmla="*/ 1303726 w 17135464"/>
              <a:gd name="connsiteY2757" fmla="*/ 10966134 h 17221268"/>
              <a:gd name="connsiteX2758" fmla="*/ 1284670 w 17135464"/>
              <a:gd name="connsiteY2758" fmla="*/ 10962144 h 17221268"/>
              <a:gd name="connsiteX2759" fmla="*/ 1258469 w 17135464"/>
              <a:gd name="connsiteY2759" fmla="*/ 10942193 h 17221268"/>
              <a:gd name="connsiteX2760" fmla="*/ 1248942 w 17135464"/>
              <a:gd name="connsiteY2760" fmla="*/ 10911069 h 17221268"/>
              <a:gd name="connsiteX2761" fmla="*/ 1248942 w 17135464"/>
              <a:gd name="connsiteY2761" fmla="*/ 10611798 h 17221268"/>
              <a:gd name="connsiteX2762" fmla="*/ 1988927 w 17135464"/>
              <a:gd name="connsiteY2762" fmla="*/ 9705208 h 17221268"/>
              <a:gd name="connsiteX2763" fmla="*/ 1073475 w 17135464"/>
              <a:gd name="connsiteY2763" fmla="*/ 10497676 h 17221268"/>
              <a:gd name="connsiteX2764" fmla="*/ 735244 w 17135464"/>
              <a:gd name="connsiteY2764" fmla="*/ 10358815 h 17221268"/>
              <a:gd name="connsiteX2765" fmla="*/ 701104 w 17135464"/>
              <a:gd name="connsiteY2765" fmla="*/ 10311730 h 17221268"/>
              <a:gd name="connsiteX2766" fmla="*/ 728098 w 17135464"/>
              <a:gd name="connsiteY2766" fmla="*/ 10260654 h 17221268"/>
              <a:gd name="connsiteX2767" fmla="*/ 2153280 w 17135464"/>
              <a:gd name="connsiteY2767" fmla="*/ 9438658 h 17221268"/>
              <a:gd name="connsiteX2768" fmla="*/ 2181068 w 17135464"/>
              <a:gd name="connsiteY2768" fmla="*/ 9430678 h 17221268"/>
              <a:gd name="connsiteX2769" fmla="*/ 3573340 w 17135464"/>
              <a:gd name="connsiteY2769" fmla="*/ 9423468 h 17221268"/>
              <a:gd name="connsiteX2770" fmla="*/ 4529265 w 17135464"/>
              <a:gd name="connsiteY2770" fmla="*/ 9423468 h 17221268"/>
              <a:gd name="connsiteX2771" fmla="*/ 4635503 w 17135464"/>
              <a:gd name="connsiteY2771" fmla="*/ 9529654 h 17221268"/>
              <a:gd name="connsiteX2772" fmla="*/ 3891946 w 17135464"/>
              <a:gd name="connsiteY2772" fmla="*/ 9529654 h 17221268"/>
              <a:gd name="connsiteX2773" fmla="*/ 3891946 w 17135464"/>
              <a:gd name="connsiteY2773" fmla="*/ 9635840 h 17221268"/>
              <a:gd name="connsiteX2774" fmla="*/ 4635503 w 17135464"/>
              <a:gd name="connsiteY2774" fmla="*/ 9635840 h 17221268"/>
              <a:gd name="connsiteX2775" fmla="*/ 4635503 w 17135464"/>
              <a:gd name="connsiteY2775" fmla="*/ 10272957 h 17221268"/>
              <a:gd name="connsiteX2776" fmla="*/ 4529265 w 17135464"/>
              <a:gd name="connsiteY2776" fmla="*/ 10379143 h 17221268"/>
              <a:gd name="connsiteX2777" fmla="*/ 3573340 w 17135464"/>
              <a:gd name="connsiteY2777" fmla="*/ 10379143 h 17221268"/>
              <a:gd name="connsiteX2778" fmla="*/ 3467102 w 17135464"/>
              <a:gd name="connsiteY2778" fmla="*/ 10272957 h 17221268"/>
              <a:gd name="connsiteX2779" fmla="*/ 3467102 w 17135464"/>
              <a:gd name="connsiteY2779" fmla="*/ 9529654 h 17221268"/>
              <a:gd name="connsiteX2780" fmla="*/ 3573340 w 17135464"/>
              <a:gd name="connsiteY2780" fmla="*/ 9423468 h 17221268"/>
              <a:gd name="connsiteX2781" fmla="*/ 492126 w 17135464"/>
              <a:gd name="connsiteY2781" fmla="*/ 9423468 h 17221268"/>
              <a:gd name="connsiteX2782" fmla="*/ 342902 w 17135464"/>
              <a:gd name="connsiteY2782" fmla="*/ 9572693 h 17221268"/>
              <a:gd name="connsiteX2783" fmla="*/ 492126 w 17135464"/>
              <a:gd name="connsiteY2783" fmla="*/ 9721918 h 17221268"/>
              <a:gd name="connsiteX2784" fmla="*/ 641351 w 17135464"/>
              <a:gd name="connsiteY2784" fmla="*/ 9572693 h 17221268"/>
              <a:gd name="connsiteX2785" fmla="*/ 492126 w 17135464"/>
              <a:gd name="connsiteY2785" fmla="*/ 9423468 h 17221268"/>
              <a:gd name="connsiteX2786" fmla="*/ 5116861 w 17135464"/>
              <a:gd name="connsiteY2786" fmla="*/ 9355224 h 17221268"/>
              <a:gd name="connsiteX2787" fmla="*/ 5168780 w 17135464"/>
              <a:gd name="connsiteY2787" fmla="*/ 9413918 h 17221268"/>
              <a:gd name="connsiteX2788" fmla="*/ 5168780 w 17135464"/>
              <a:gd name="connsiteY2788" fmla="*/ 10369988 h 17221268"/>
              <a:gd name="connsiteX2789" fmla="*/ 5083827 w 17135464"/>
              <a:gd name="connsiteY2789" fmla="*/ 10412285 h 17221268"/>
              <a:gd name="connsiteX2790" fmla="*/ 4828961 w 17135464"/>
              <a:gd name="connsiteY2790" fmla="*/ 10221550 h 17221268"/>
              <a:gd name="connsiteX2791" fmla="*/ 4744006 w 17135464"/>
              <a:gd name="connsiteY2791" fmla="*/ 10051564 h 17221268"/>
              <a:gd name="connsiteX2792" fmla="*/ 4744006 w 17135464"/>
              <a:gd name="connsiteY2792" fmla="*/ 9732342 h 17221268"/>
              <a:gd name="connsiteX2793" fmla="*/ 4828961 w 17135464"/>
              <a:gd name="connsiteY2793" fmla="*/ 9562357 h 17221268"/>
              <a:gd name="connsiteX2794" fmla="*/ 5083827 w 17135464"/>
              <a:gd name="connsiteY2794" fmla="*/ 9371622 h 17221268"/>
              <a:gd name="connsiteX2795" fmla="*/ 5116861 w 17135464"/>
              <a:gd name="connsiteY2795" fmla="*/ 9355224 h 17221268"/>
              <a:gd name="connsiteX2796" fmla="*/ 16501874 w 17135464"/>
              <a:gd name="connsiteY2796" fmla="*/ 9354064 h 17221268"/>
              <a:gd name="connsiteX2797" fmla="*/ 16575714 w 17135464"/>
              <a:gd name="connsiteY2797" fmla="*/ 9384390 h 17221268"/>
              <a:gd name="connsiteX2798" fmla="*/ 16554276 w 17135464"/>
              <a:gd name="connsiteY2798" fmla="*/ 9437062 h 17221268"/>
              <a:gd name="connsiteX2799" fmla="*/ 16480436 w 17135464"/>
              <a:gd name="connsiteY2799" fmla="*/ 9406736 h 17221268"/>
              <a:gd name="connsiteX2800" fmla="*/ 16501874 w 17135464"/>
              <a:gd name="connsiteY2800" fmla="*/ 9354064 h 17221268"/>
              <a:gd name="connsiteX2801" fmla="*/ 17098940 w 17135464"/>
              <a:gd name="connsiteY2801" fmla="*/ 9352468 h 17221268"/>
              <a:gd name="connsiteX2802" fmla="*/ 17120378 w 17135464"/>
              <a:gd name="connsiteY2802" fmla="*/ 9404342 h 17221268"/>
              <a:gd name="connsiteX2803" fmla="*/ 17047332 w 17135464"/>
              <a:gd name="connsiteY2803" fmla="*/ 9435466 h 17221268"/>
              <a:gd name="connsiteX2804" fmla="*/ 17025102 w 17135464"/>
              <a:gd name="connsiteY2804" fmla="*/ 9382794 h 17221268"/>
              <a:gd name="connsiteX2805" fmla="*/ 11657001 w 17135464"/>
              <a:gd name="connsiteY2805" fmla="*/ 9334568 h 17221268"/>
              <a:gd name="connsiteX2806" fmla="*/ 13265138 w 17135464"/>
              <a:gd name="connsiteY2806" fmla="*/ 9334568 h 17221268"/>
              <a:gd name="connsiteX2807" fmla="*/ 13265138 w 17135464"/>
              <a:gd name="connsiteY2807" fmla="*/ 10540994 h 17221268"/>
              <a:gd name="connsiteX2808" fmla="*/ 13192027 w 17135464"/>
              <a:gd name="connsiteY2808" fmla="*/ 10614093 h 17221268"/>
              <a:gd name="connsiteX2809" fmla="*/ 11730112 w 17135464"/>
              <a:gd name="connsiteY2809" fmla="*/ 10614093 h 17221268"/>
              <a:gd name="connsiteX2810" fmla="*/ 11657001 w 17135464"/>
              <a:gd name="connsiteY2810" fmla="*/ 10540994 h 17221268"/>
              <a:gd name="connsiteX2811" fmla="*/ 16801202 w 17135464"/>
              <a:gd name="connsiteY2811" fmla="*/ 9284634 h 17221268"/>
              <a:gd name="connsiteX2812" fmla="*/ 17024308 w 17135464"/>
              <a:gd name="connsiteY2812" fmla="*/ 9507291 h 17221268"/>
              <a:gd name="connsiteX2813" fmla="*/ 16801202 w 17135464"/>
              <a:gd name="connsiteY2813" fmla="*/ 9730746 h 17221268"/>
              <a:gd name="connsiteX2814" fmla="*/ 16578096 w 17135464"/>
              <a:gd name="connsiteY2814" fmla="*/ 9507291 h 17221268"/>
              <a:gd name="connsiteX2815" fmla="*/ 16801202 w 17135464"/>
              <a:gd name="connsiteY2815" fmla="*/ 9284634 h 17221268"/>
              <a:gd name="connsiteX2816" fmla="*/ 17017162 w 17135464"/>
              <a:gd name="connsiteY2816" fmla="*/ 9251115 h 17221268"/>
              <a:gd name="connsiteX2817" fmla="*/ 17057654 w 17135464"/>
              <a:gd name="connsiteY2817" fmla="*/ 9291018 h 17221268"/>
              <a:gd name="connsiteX2818" fmla="*/ 17001282 w 17135464"/>
              <a:gd name="connsiteY2818" fmla="*/ 9346882 h 17221268"/>
              <a:gd name="connsiteX2819" fmla="*/ 16961584 w 17135464"/>
              <a:gd name="connsiteY2819" fmla="*/ 9306979 h 17221268"/>
              <a:gd name="connsiteX2820" fmla="*/ 16584448 w 17135464"/>
              <a:gd name="connsiteY2820" fmla="*/ 9251115 h 17221268"/>
              <a:gd name="connsiteX2821" fmla="*/ 16640820 w 17135464"/>
              <a:gd name="connsiteY2821" fmla="*/ 9306979 h 17221268"/>
              <a:gd name="connsiteX2822" fmla="*/ 16600328 w 17135464"/>
              <a:gd name="connsiteY2822" fmla="*/ 9346882 h 17221268"/>
              <a:gd name="connsiteX2823" fmla="*/ 16543956 w 17135464"/>
              <a:gd name="connsiteY2823" fmla="*/ 9291018 h 17221268"/>
              <a:gd name="connsiteX2824" fmla="*/ 8850377 w 17135464"/>
              <a:gd name="connsiteY2824" fmla="*/ 9246327 h 17221268"/>
              <a:gd name="connsiteX2825" fmla="*/ 9015523 w 17135464"/>
              <a:gd name="connsiteY2825" fmla="*/ 9246327 h 17221268"/>
              <a:gd name="connsiteX2826" fmla="*/ 9264036 w 17135464"/>
              <a:gd name="connsiteY2826" fmla="*/ 9495320 h 17221268"/>
              <a:gd name="connsiteX2827" fmla="*/ 9264036 w 17135464"/>
              <a:gd name="connsiteY2827" fmla="*/ 9697228 h 17221268"/>
              <a:gd name="connsiteX2828" fmla="*/ 9262448 w 17135464"/>
              <a:gd name="connsiteY2828" fmla="*/ 9697228 h 17221268"/>
              <a:gd name="connsiteX2829" fmla="*/ 9249745 w 17135464"/>
              <a:gd name="connsiteY2829" fmla="*/ 9703612 h 17221268"/>
              <a:gd name="connsiteX2830" fmla="*/ 8954388 w 17135464"/>
              <a:gd name="connsiteY2830" fmla="*/ 9758678 h 17221268"/>
              <a:gd name="connsiteX2831" fmla="*/ 8616156 w 17135464"/>
              <a:gd name="connsiteY2831" fmla="*/ 9704410 h 17221268"/>
              <a:gd name="connsiteX2832" fmla="*/ 8601864 w 17135464"/>
              <a:gd name="connsiteY2832" fmla="*/ 9700420 h 17221268"/>
              <a:gd name="connsiteX2833" fmla="*/ 8601864 w 17135464"/>
              <a:gd name="connsiteY2833" fmla="*/ 9697228 h 17221268"/>
              <a:gd name="connsiteX2834" fmla="*/ 8601864 w 17135464"/>
              <a:gd name="connsiteY2834" fmla="*/ 9495320 h 17221268"/>
              <a:gd name="connsiteX2835" fmla="*/ 8850377 w 17135464"/>
              <a:gd name="connsiteY2835" fmla="*/ 9246327 h 17221268"/>
              <a:gd name="connsiteX2836" fmla="*/ 7202936 w 17135464"/>
              <a:gd name="connsiteY2836" fmla="*/ 9233558 h 17221268"/>
              <a:gd name="connsiteX2837" fmla="*/ 7268040 w 17135464"/>
              <a:gd name="connsiteY2837" fmla="*/ 9364439 h 17221268"/>
              <a:gd name="connsiteX2838" fmla="*/ 7411750 w 17135464"/>
              <a:gd name="connsiteY2838" fmla="*/ 9385188 h 17221268"/>
              <a:gd name="connsiteX2839" fmla="*/ 7307741 w 17135464"/>
              <a:gd name="connsiteY2839" fmla="*/ 9487339 h 17221268"/>
              <a:gd name="connsiteX2840" fmla="*/ 7332355 w 17135464"/>
              <a:gd name="connsiteY2840" fmla="*/ 9630989 h 17221268"/>
              <a:gd name="connsiteX2841" fmla="*/ 7202936 w 17135464"/>
              <a:gd name="connsiteY2841" fmla="*/ 9563155 h 17221268"/>
              <a:gd name="connsiteX2842" fmla="*/ 7074313 w 17135464"/>
              <a:gd name="connsiteY2842" fmla="*/ 9630989 h 17221268"/>
              <a:gd name="connsiteX2843" fmla="*/ 7098927 w 17135464"/>
              <a:gd name="connsiteY2843" fmla="*/ 9487339 h 17221268"/>
              <a:gd name="connsiteX2844" fmla="*/ 6994917 w 17135464"/>
              <a:gd name="connsiteY2844" fmla="*/ 9385188 h 17221268"/>
              <a:gd name="connsiteX2845" fmla="*/ 7138626 w 17135464"/>
              <a:gd name="connsiteY2845" fmla="*/ 9364439 h 17221268"/>
              <a:gd name="connsiteX2846" fmla="*/ 16697984 w 17135464"/>
              <a:gd name="connsiteY2846" fmla="*/ 9188069 h 17221268"/>
              <a:gd name="connsiteX2847" fmla="*/ 16728156 w 17135464"/>
              <a:gd name="connsiteY2847" fmla="*/ 9261490 h 17221268"/>
              <a:gd name="connsiteX2848" fmla="*/ 16676548 w 17135464"/>
              <a:gd name="connsiteY2848" fmla="*/ 9283037 h 17221268"/>
              <a:gd name="connsiteX2849" fmla="*/ 16645584 w 17135464"/>
              <a:gd name="connsiteY2849" fmla="*/ 9209616 h 17221268"/>
              <a:gd name="connsiteX2850" fmla="*/ 16901242 w 17135464"/>
              <a:gd name="connsiteY2850" fmla="*/ 9187271 h 17221268"/>
              <a:gd name="connsiteX2851" fmla="*/ 16953644 w 17135464"/>
              <a:gd name="connsiteY2851" fmla="*/ 9208818 h 17221268"/>
              <a:gd name="connsiteX2852" fmla="*/ 16924266 w 17135464"/>
              <a:gd name="connsiteY2852" fmla="*/ 9282239 h 17221268"/>
              <a:gd name="connsiteX2853" fmla="*/ 16871070 w 17135464"/>
              <a:gd name="connsiteY2853" fmla="*/ 9260692 h 17221268"/>
              <a:gd name="connsiteX2854" fmla="*/ 16772618 w 17135464"/>
              <a:gd name="connsiteY2854" fmla="*/ 9172906 h 17221268"/>
              <a:gd name="connsiteX2855" fmla="*/ 16828990 w 17135464"/>
              <a:gd name="connsiteY2855" fmla="*/ 9172906 h 17221268"/>
              <a:gd name="connsiteX2856" fmla="*/ 16828990 w 17135464"/>
              <a:gd name="connsiteY2856" fmla="*/ 9252711 h 17221268"/>
              <a:gd name="connsiteX2857" fmla="*/ 16772618 w 17135464"/>
              <a:gd name="connsiteY2857" fmla="*/ 9252711 h 17221268"/>
              <a:gd name="connsiteX2858" fmla="*/ 12896453 w 17135464"/>
              <a:gd name="connsiteY2858" fmla="*/ 9132205 h 17221268"/>
              <a:gd name="connsiteX2859" fmla="*/ 13191810 w 17135464"/>
              <a:gd name="connsiteY2859" fmla="*/ 9132205 h 17221268"/>
              <a:gd name="connsiteX2860" fmla="*/ 13264855 w 17135464"/>
              <a:gd name="connsiteY2860" fmla="*/ 9205626 h 17221268"/>
              <a:gd name="connsiteX2861" fmla="*/ 13264855 w 17135464"/>
              <a:gd name="connsiteY2861" fmla="*/ 9287028 h 17221268"/>
              <a:gd name="connsiteX2862" fmla="*/ 12896453 w 17135464"/>
              <a:gd name="connsiteY2862" fmla="*/ 9287028 h 17221268"/>
              <a:gd name="connsiteX2863" fmla="*/ 12484382 w 17135464"/>
              <a:gd name="connsiteY2863" fmla="*/ 9132205 h 17221268"/>
              <a:gd name="connsiteX2864" fmla="*/ 12850402 w 17135464"/>
              <a:gd name="connsiteY2864" fmla="*/ 9132205 h 17221268"/>
              <a:gd name="connsiteX2865" fmla="*/ 12850402 w 17135464"/>
              <a:gd name="connsiteY2865" fmla="*/ 9287028 h 17221268"/>
              <a:gd name="connsiteX2866" fmla="*/ 12484382 w 17135464"/>
              <a:gd name="connsiteY2866" fmla="*/ 9287028 h 17221268"/>
              <a:gd name="connsiteX2867" fmla="*/ 12484382 w 17135464"/>
              <a:gd name="connsiteY2867" fmla="*/ 9132205 h 17221268"/>
              <a:gd name="connsiteX2868" fmla="*/ 12071517 w 17135464"/>
              <a:gd name="connsiteY2868" fmla="*/ 9132205 h 17221268"/>
              <a:gd name="connsiteX2869" fmla="*/ 12438332 w 17135464"/>
              <a:gd name="connsiteY2869" fmla="*/ 9132205 h 17221268"/>
              <a:gd name="connsiteX2870" fmla="*/ 12438332 w 17135464"/>
              <a:gd name="connsiteY2870" fmla="*/ 9287028 h 17221268"/>
              <a:gd name="connsiteX2871" fmla="*/ 12071517 w 17135464"/>
              <a:gd name="connsiteY2871" fmla="*/ 9287028 h 17221268"/>
              <a:gd name="connsiteX2872" fmla="*/ 12071517 w 17135464"/>
              <a:gd name="connsiteY2872" fmla="*/ 9132205 h 17221268"/>
              <a:gd name="connsiteX2873" fmla="*/ 11730110 w 17135464"/>
              <a:gd name="connsiteY2873" fmla="*/ 9132205 h 17221268"/>
              <a:gd name="connsiteX2874" fmla="*/ 12026261 w 17135464"/>
              <a:gd name="connsiteY2874" fmla="*/ 9132205 h 17221268"/>
              <a:gd name="connsiteX2875" fmla="*/ 12026261 w 17135464"/>
              <a:gd name="connsiteY2875" fmla="*/ 9287028 h 17221268"/>
              <a:gd name="connsiteX2876" fmla="*/ 11657064 w 17135464"/>
              <a:gd name="connsiteY2876" fmla="*/ 9287028 h 17221268"/>
              <a:gd name="connsiteX2877" fmla="*/ 11657064 w 17135464"/>
              <a:gd name="connsiteY2877" fmla="*/ 9205626 h 17221268"/>
              <a:gd name="connsiteX2878" fmla="*/ 11730110 w 17135464"/>
              <a:gd name="connsiteY2878" fmla="*/ 9132205 h 17221268"/>
              <a:gd name="connsiteX2879" fmla="*/ 483396 w 17135464"/>
              <a:gd name="connsiteY2879" fmla="*/ 9118668 h 17221268"/>
              <a:gd name="connsiteX2880" fmla="*/ 581354 w 17135464"/>
              <a:gd name="connsiteY2880" fmla="*/ 9129331 h 17221268"/>
              <a:gd name="connsiteX2881" fmla="*/ 606291 w 17135464"/>
              <a:gd name="connsiteY2881" fmla="*/ 9157792 h 17221268"/>
              <a:gd name="connsiteX2882" fmla="*/ 616972 w 17135464"/>
              <a:gd name="connsiteY2882" fmla="*/ 9232473 h 17221268"/>
              <a:gd name="connsiteX2883" fmla="*/ 633015 w 17135464"/>
              <a:gd name="connsiteY2883" fmla="*/ 9239567 h 17221268"/>
              <a:gd name="connsiteX2884" fmla="*/ 693612 w 17135464"/>
              <a:gd name="connsiteY2884" fmla="*/ 9193348 h 17221268"/>
              <a:gd name="connsiteX2885" fmla="*/ 732761 w 17135464"/>
              <a:gd name="connsiteY2885" fmla="*/ 9191564 h 17221268"/>
              <a:gd name="connsiteX2886" fmla="*/ 807613 w 17135464"/>
              <a:gd name="connsiteY2886" fmla="*/ 9253798 h 17221268"/>
              <a:gd name="connsiteX2887" fmla="*/ 869954 w 17135464"/>
              <a:gd name="connsiteY2887" fmla="*/ 9328478 h 17221268"/>
              <a:gd name="connsiteX2888" fmla="*/ 868167 w 17135464"/>
              <a:gd name="connsiteY2888" fmla="*/ 9367603 h 17221268"/>
              <a:gd name="connsiteX2889" fmla="*/ 821826 w 17135464"/>
              <a:gd name="connsiteY2889" fmla="*/ 9428095 h 17221268"/>
              <a:gd name="connsiteX2890" fmla="*/ 828975 w 17135464"/>
              <a:gd name="connsiteY2890" fmla="*/ 9444067 h 17221268"/>
              <a:gd name="connsiteX2891" fmla="*/ 903785 w 17135464"/>
              <a:gd name="connsiteY2891" fmla="*/ 9454772 h 17221268"/>
              <a:gd name="connsiteX2892" fmla="*/ 932295 w 17135464"/>
              <a:gd name="connsiteY2892" fmla="*/ 9479666 h 17221268"/>
              <a:gd name="connsiteX2893" fmla="*/ 942977 w 17135464"/>
              <a:gd name="connsiteY2893" fmla="*/ 9577456 h 17221268"/>
              <a:gd name="connsiteX2894" fmla="*/ 932295 w 17135464"/>
              <a:gd name="connsiteY2894" fmla="*/ 9675245 h 17221268"/>
              <a:gd name="connsiteX2895" fmla="*/ 903785 w 17135464"/>
              <a:gd name="connsiteY2895" fmla="*/ 9700139 h 17221268"/>
              <a:gd name="connsiteX2896" fmla="*/ 828975 w 17135464"/>
              <a:gd name="connsiteY2896" fmla="*/ 9710801 h 17221268"/>
              <a:gd name="connsiteX2897" fmla="*/ 821826 w 17135464"/>
              <a:gd name="connsiteY2897" fmla="*/ 9726816 h 17221268"/>
              <a:gd name="connsiteX2898" fmla="*/ 868167 w 17135464"/>
              <a:gd name="connsiteY2898" fmla="*/ 9787308 h 17221268"/>
              <a:gd name="connsiteX2899" fmla="*/ 869954 w 17135464"/>
              <a:gd name="connsiteY2899" fmla="*/ 9826390 h 17221268"/>
              <a:gd name="connsiteX2900" fmla="*/ 807613 w 17135464"/>
              <a:gd name="connsiteY2900" fmla="*/ 9901113 h 17221268"/>
              <a:gd name="connsiteX2901" fmla="*/ 732761 w 17135464"/>
              <a:gd name="connsiteY2901" fmla="*/ 9963347 h 17221268"/>
              <a:gd name="connsiteX2902" fmla="*/ 693612 w 17135464"/>
              <a:gd name="connsiteY2902" fmla="*/ 9961563 h 17221268"/>
              <a:gd name="connsiteX2903" fmla="*/ 633015 w 17135464"/>
              <a:gd name="connsiteY2903" fmla="*/ 9915302 h 17221268"/>
              <a:gd name="connsiteX2904" fmla="*/ 616972 w 17135464"/>
              <a:gd name="connsiteY2904" fmla="*/ 9922438 h 17221268"/>
              <a:gd name="connsiteX2905" fmla="*/ 606291 w 17135464"/>
              <a:gd name="connsiteY2905" fmla="*/ 9997119 h 17221268"/>
              <a:gd name="connsiteX2906" fmla="*/ 581354 w 17135464"/>
              <a:gd name="connsiteY2906" fmla="*/ 10025580 h 17221268"/>
              <a:gd name="connsiteX2907" fmla="*/ 483396 w 17135464"/>
              <a:gd name="connsiteY2907" fmla="*/ 10036243 h 17221268"/>
              <a:gd name="connsiteX2908" fmla="*/ 385437 w 17135464"/>
              <a:gd name="connsiteY2908" fmla="*/ 10025580 h 17221268"/>
              <a:gd name="connsiteX2909" fmla="*/ 360500 w 17135464"/>
              <a:gd name="connsiteY2909" fmla="*/ 9997119 h 17221268"/>
              <a:gd name="connsiteX2910" fmla="*/ 351564 w 17135464"/>
              <a:gd name="connsiteY2910" fmla="*/ 9922438 h 17221268"/>
              <a:gd name="connsiteX2911" fmla="*/ 333777 w 17135464"/>
              <a:gd name="connsiteY2911" fmla="*/ 9915302 h 17221268"/>
              <a:gd name="connsiteX2912" fmla="*/ 273180 w 17135464"/>
              <a:gd name="connsiteY2912" fmla="*/ 9961563 h 17221268"/>
              <a:gd name="connsiteX2913" fmla="*/ 233988 w 17135464"/>
              <a:gd name="connsiteY2913" fmla="*/ 9963347 h 17221268"/>
              <a:gd name="connsiteX2914" fmla="*/ 159179 w 17135464"/>
              <a:gd name="connsiteY2914" fmla="*/ 9901113 h 17221268"/>
              <a:gd name="connsiteX2915" fmla="*/ 96837 w 17135464"/>
              <a:gd name="connsiteY2915" fmla="*/ 9826390 h 17221268"/>
              <a:gd name="connsiteX2916" fmla="*/ 98624 w 17135464"/>
              <a:gd name="connsiteY2916" fmla="*/ 9787308 h 17221268"/>
              <a:gd name="connsiteX2917" fmla="*/ 144923 w 17135464"/>
              <a:gd name="connsiteY2917" fmla="*/ 9726816 h 17221268"/>
              <a:gd name="connsiteX2918" fmla="*/ 137817 w 17135464"/>
              <a:gd name="connsiteY2918" fmla="*/ 9710801 h 17221268"/>
              <a:gd name="connsiteX2919" fmla="*/ 63007 w 17135464"/>
              <a:gd name="connsiteY2919" fmla="*/ 9700139 h 17221268"/>
              <a:gd name="connsiteX2920" fmla="*/ 34496 w 17135464"/>
              <a:gd name="connsiteY2920" fmla="*/ 9675245 h 17221268"/>
              <a:gd name="connsiteX2921" fmla="*/ 23815 w 17135464"/>
              <a:gd name="connsiteY2921" fmla="*/ 9577456 h 17221268"/>
              <a:gd name="connsiteX2922" fmla="*/ 34496 w 17135464"/>
              <a:gd name="connsiteY2922" fmla="*/ 9479666 h 17221268"/>
              <a:gd name="connsiteX2923" fmla="*/ 63007 w 17135464"/>
              <a:gd name="connsiteY2923" fmla="*/ 9454772 h 17221268"/>
              <a:gd name="connsiteX2924" fmla="*/ 137817 w 17135464"/>
              <a:gd name="connsiteY2924" fmla="*/ 9445851 h 17221268"/>
              <a:gd name="connsiteX2925" fmla="*/ 144923 w 17135464"/>
              <a:gd name="connsiteY2925" fmla="*/ 9428095 h 17221268"/>
              <a:gd name="connsiteX2926" fmla="*/ 98624 w 17135464"/>
              <a:gd name="connsiteY2926" fmla="*/ 9367603 h 17221268"/>
              <a:gd name="connsiteX2927" fmla="*/ 96837 w 17135464"/>
              <a:gd name="connsiteY2927" fmla="*/ 9328478 h 17221268"/>
              <a:gd name="connsiteX2928" fmla="*/ 159179 w 17135464"/>
              <a:gd name="connsiteY2928" fmla="*/ 9253798 h 17221268"/>
              <a:gd name="connsiteX2929" fmla="*/ 233988 w 17135464"/>
              <a:gd name="connsiteY2929" fmla="*/ 9191564 h 17221268"/>
              <a:gd name="connsiteX2930" fmla="*/ 273180 w 17135464"/>
              <a:gd name="connsiteY2930" fmla="*/ 9193348 h 17221268"/>
              <a:gd name="connsiteX2931" fmla="*/ 333777 w 17135464"/>
              <a:gd name="connsiteY2931" fmla="*/ 9239567 h 17221268"/>
              <a:gd name="connsiteX2932" fmla="*/ 349777 w 17135464"/>
              <a:gd name="connsiteY2932" fmla="*/ 9232473 h 17221268"/>
              <a:gd name="connsiteX2933" fmla="*/ 360500 w 17135464"/>
              <a:gd name="connsiteY2933" fmla="*/ 9157792 h 17221268"/>
              <a:gd name="connsiteX2934" fmla="*/ 385437 w 17135464"/>
              <a:gd name="connsiteY2934" fmla="*/ 9129331 h 17221268"/>
              <a:gd name="connsiteX2935" fmla="*/ 483396 w 17135464"/>
              <a:gd name="connsiteY2935" fmla="*/ 9118668 h 17221268"/>
              <a:gd name="connsiteX2936" fmla="*/ 9173523 w 17135464"/>
              <a:gd name="connsiteY2936" fmla="*/ 9046015 h 17221268"/>
              <a:gd name="connsiteX2937" fmla="*/ 9337081 w 17135464"/>
              <a:gd name="connsiteY2937" fmla="*/ 9046015 h 17221268"/>
              <a:gd name="connsiteX2938" fmla="*/ 9585594 w 17135464"/>
              <a:gd name="connsiteY2938" fmla="*/ 9294210 h 17221268"/>
              <a:gd name="connsiteX2939" fmla="*/ 9585594 w 17135464"/>
              <a:gd name="connsiteY2939" fmla="*/ 9496118 h 17221268"/>
              <a:gd name="connsiteX2940" fmla="*/ 9584006 w 17135464"/>
              <a:gd name="connsiteY2940" fmla="*/ 9496118 h 17221268"/>
              <a:gd name="connsiteX2941" fmla="*/ 9571303 w 17135464"/>
              <a:gd name="connsiteY2941" fmla="*/ 9502502 h 17221268"/>
              <a:gd name="connsiteX2942" fmla="*/ 9310086 w 17135464"/>
              <a:gd name="connsiteY2942" fmla="*/ 9557568 h 17221268"/>
              <a:gd name="connsiteX2943" fmla="*/ 9310086 w 17135464"/>
              <a:gd name="connsiteY2943" fmla="*/ 9495320 h 17221268"/>
              <a:gd name="connsiteX2944" fmla="*/ 9098890 w 17135464"/>
              <a:gd name="connsiteY2944" fmla="*/ 9212809 h 17221268"/>
              <a:gd name="connsiteX2945" fmla="*/ 9173523 w 17135464"/>
              <a:gd name="connsiteY2945" fmla="*/ 9046015 h 17221268"/>
              <a:gd name="connsiteX2946" fmla="*/ 8509764 w 17135464"/>
              <a:gd name="connsiteY2946" fmla="*/ 9046015 h 17221268"/>
              <a:gd name="connsiteX2947" fmla="*/ 8674116 w 17135464"/>
              <a:gd name="connsiteY2947" fmla="*/ 9046015 h 17221268"/>
              <a:gd name="connsiteX2948" fmla="*/ 8692377 w 17135464"/>
              <a:gd name="connsiteY2948" fmla="*/ 9046813 h 17221268"/>
              <a:gd name="connsiteX2949" fmla="*/ 8766216 w 17135464"/>
              <a:gd name="connsiteY2949" fmla="*/ 9212809 h 17221268"/>
              <a:gd name="connsiteX2950" fmla="*/ 8555020 w 17135464"/>
              <a:gd name="connsiteY2950" fmla="*/ 9495320 h 17221268"/>
              <a:gd name="connsiteX2951" fmla="*/ 8555020 w 17135464"/>
              <a:gd name="connsiteY2951" fmla="*/ 9556770 h 17221268"/>
              <a:gd name="connsiteX2952" fmla="*/ 8274748 w 17135464"/>
              <a:gd name="connsiteY2952" fmla="*/ 9504099 h 17221268"/>
              <a:gd name="connsiteX2953" fmla="*/ 8261251 w 17135464"/>
              <a:gd name="connsiteY2953" fmla="*/ 9499310 h 17221268"/>
              <a:gd name="connsiteX2954" fmla="*/ 8260457 w 17135464"/>
              <a:gd name="connsiteY2954" fmla="*/ 9496118 h 17221268"/>
              <a:gd name="connsiteX2955" fmla="*/ 8260457 w 17135464"/>
              <a:gd name="connsiteY2955" fmla="*/ 9294210 h 17221268"/>
              <a:gd name="connsiteX2956" fmla="*/ 8509764 w 17135464"/>
              <a:gd name="connsiteY2956" fmla="*/ 9046015 h 17221268"/>
              <a:gd name="connsiteX2957" fmla="*/ 3680883 w 17135464"/>
              <a:gd name="connsiteY2957" fmla="*/ 8882414 h 17221268"/>
              <a:gd name="connsiteX2958" fmla="*/ 3893667 w 17135464"/>
              <a:gd name="connsiteY2958" fmla="*/ 9094697 h 17221268"/>
              <a:gd name="connsiteX2959" fmla="*/ 3680883 w 17135464"/>
              <a:gd name="connsiteY2959" fmla="*/ 9307777 h 17221268"/>
              <a:gd name="connsiteX2960" fmla="*/ 3468889 w 17135464"/>
              <a:gd name="connsiteY2960" fmla="*/ 9094697 h 17221268"/>
              <a:gd name="connsiteX2961" fmla="*/ 3680883 w 17135464"/>
              <a:gd name="connsiteY2961" fmla="*/ 8882414 h 17221268"/>
              <a:gd name="connsiteX2962" fmla="*/ 8932950 w 17135464"/>
              <a:gd name="connsiteY2962" fmla="*/ 8844906 h 17221268"/>
              <a:gd name="connsiteX2963" fmla="*/ 9127473 w 17135464"/>
              <a:gd name="connsiteY2963" fmla="*/ 9038833 h 17221268"/>
              <a:gd name="connsiteX2964" fmla="*/ 8932950 w 17135464"/>
              <a:gd name="connsiteY2964" fmla="*/ 9233558 h 17221268"/>
              <a:gd name="connsiteX2965" fmla="*/ 8738427 w 17135464"/>
              <a:gd name="connsiteY2965" fmla="*/ 9038833 h 17221268"/>
              <a:gd name="connsiteX2966" fmla="*/ 8932950 w 17135464"/>
              <a:gd name="connsiteY2966" fmla="*/ 8844906 h 17221268"/>
              <a:gd name="connsiteX2967" fmla="*/ 4318448 w 17135464"/>
              <a:gd name="connsiteY2967" fmla="*/ 8776273 h 17221268"/>
              <a:gd name="connsiteX2968" fmla="*/ 4584420 w 17135464"/>
              <a:gd name="connsiteY2968" fmla="*/ 9042025 h 17221268"/>
              <a:gd name="connsiteX2969" fmla="*/ 4318448 w 17135464"/>
              <a:gd name="connsiteY2969" fmla="*/ 9307777 h 17221268"/>
              <a:gd name="connsiteX2970" fmla="*/ 4053254 w 17135464"/>
              <a:gd name="connsiteY2970" fmla="*/ 9042025 h 17221268"/>
              <a:gd name="connsiteX2971" fmla="*/ 4318448 w 17135464"/>
              <a:gd name="connsiteY2971" fmla="*/ 8776273 h 17221268"/>
              <a:gd name="connsiteX2972" fmla="*/ 10701917 w 17135464"/>
              <a:gd name="connsiteY2972" fmla="*/ 8695669 h 17221268"/>
              <a:gd name="connsiteX2973" fmla="*/ 10767817 w 17135464"/>
              <a:gd name="connsiteY2973" fmla="*/ 8828146 h 17221268"/>
              <a:gd name="connsiteX2974" fmla="*/ 10913908 w 17135464"/>
              <a:gd name="connsiteY2974" fmla="*/ 8849694 h 17221268"/>
              <a:gd name="connsiteX2975" fmla="*/ 10808309 w 17135464"/>
              <a:gd name="connsiteY2975" fmla="*/ 8952643 h 17221268"/>
              <a:gd name="connsiteX2976" fmla="*/ 10832923 w 17135464"/>
              <a:gd name="connsiteY2976" fmla="*/ 9098687 h 17221268"/>
              <a:gd name="connsiteX2977" fmla="*/ 10701917 w 17135464"/>
              <a:gd name="connsiteY2977" fmla="*/ 9029256 h 17221268"/>
              <a:gd name="connsiteX2978" fmla="*/ 10570912 w 17135464"/>
              <a:gd name="connsiteY2978" fmla="*/ 9098687 h 17221268"/>
              <a:gd name="connsiteX2979" fmla="*/ 10596319 w 17135464"/>
              <a:gd name="connsiteY2979" fmla="*/ 8952643 h 17221268"/>
              <a:gd name="connsiteX2980" fmla="*/ 10489927 w 17135464"/>
              <a:gd name="connsiteY2980" fmla="*/ 8849694 h 17221268"/>
              <a:gd name="connsiteX2981" fmla="*/ 10636812 w 17135464"/>
              <a:gd name="connsiteY2981" fmla="*/ 8828146 h 17221268"/>
              <a:gd name="connsiteX2982" fmla="*/ 9254509 w 17135464"/>
              <a:gd name="connsiteY2982" fmla="*/ 8643796 h 17221268"/>
              <a:gd name="connsiteX2983" fmla="*/ 9448237 w 17135464"/>
              <a:gd name="connsiteY2983" fmla="*/ 8838521 h 17221268"/>
              <a:gd name="connsiteX2984" fmla="*/ 9254509 w 17135464"/>
              <a:gd name="connsiteY2984" fmla="*/ 9032448 h 17221268"/>
              <a:gd name="connsiteX2985" fmla="*/ 9171936 w 17135464"/>
              <a:gd name="connsiteY2985" fmla="*/ 9014093 h 17221268"/>
              <a:gd name="connsiteX2986" fmla="*/ 9059986 w 17135464"/>
              <a:gd name="connsiteY2986" fmla="*/ 8835329 h 17221268"/>
              <a:gd name="connsiteX2987" fmla="*/ 9254509 w 17135464"/>
              <a:gd name="connsiteY2987" fmla="*/ 8643796 h 17221268"/>
              <a:gd name="connsiteX2988" fmla="*/ 8591543 w 17135464"/>
              <a:gd name="connsiteY2988" fmla="*/ 8643796 h 17221268"/>
              <a:gd name="connsiteX2989" fmla="*/ 8786066 w 17135464"/>
              <a:gd name="connsiteY2989" fmla="*/ 8838521 h 17221268"/>
              <a:gd name="connsiteX2990" fmla="*/ 8786066 w 17135464"/>
              <a:gd name="connsiteY2990" fmla="*/ 8848896 h 17221268"/>
              <a:gd name="connsiteX2991" fmla="*/ 8695553 w 17135464"/>
              <a:gd name="connsiteY2991" fmla="*/ 9002920 h 17221268"/>
              <a:gd name="connsiteX2992" fmla="*/ 8591543 w 17135464"/>
              <a:gd name="connsiteY2992" fmla="*/ 9032448 h 17221268"/>
              <a:gd name="connsiteX2993" fmla="*/ 8397814 w 17135464"/>
              <a:gd name="connsiteY2993" fmla="*/ 8838521 h 17221268"/>
              <a:gd name="connsiteX2994" fmla="*/ 8591543 w 17135464"/>
              <a:gd name="connsiteY2994" fmla="*/ 8643796 h 17221268"/>
              <a:gd name="connsiteX2995" fmla="*/ 2435933 w 17135464"/>
              <a:gd name="connsiteY2995" fmla="*/ 8585538 h 17221268"/>
              <a:gd name="connsiteX2996" fmla="*/ 3071111 w 17135464"/>
              <a:gd name="connsiteY2996" fmla="*/ 8585538 h 17221268"/>
              <a:gd name="connsiteX2997" fmla="*/ 3098106 w 17135464"/>
              <a:gd name="connsiteY2997" fmla="*/ 8591124 h 17221268"/>
              <a:gd name="connsiteX2998" fmla="*/ 3129865 w 17135464"/>
              <a:gd name="connsiteY2998" fmla="*/ 8615864 h 17221268"/>
              <a:gd name="connsiteX2999" fmla="*/ 3140979 w 17135464"/>
              <a:gd name="connsiteY2999" fmla="*/ 8653373 h 17221268"/>
              <a:gd name="connsiteX3000" fmla="*/ 3140979 w 17135464"/>
              <a:gd name="connsiteY3000" fmla="*/ 9434668 h 17221268"/>
              <a:gd name="connsiteX3001" fmla="*/ 3129865 w 17135464"/>
              <a:gd name="connsiteY3001" fmla="*/ 9472176 h 17221268"/>
              <a:gd name="connsiteX3002" fmla="*/ 3098106 w 17135464"/>
              <a:gd name="connsiteY3002" fmla="*/ 9497714 h 17221268"/>
              <a:gd name="connsiteX3003" fmla="*/ 3071111 w 17135464"/>
              <a:gd name="connsiteY3003" fmla="*/ 9502502 h 17221268"/>
              <a:gd name="connsiteX3004" fmla="*/ 3021090 w 17135464"/>
              <a:gd name="connsiteY3004" fmla="*/ 9482551 h 17221268"/>
              <a:gd name="connsiteX3005" fmla="*/ 2753522 w 17135464"/>
              <a:gd name="connsiteY3005" fmla="*/ 9225578 h 17221268"/>
              <a:gd name="connsiteX3006" fmla="*/ 2485954 w 17135464"/>
              <a:gd name="connsiteY3006" fmla="*/ 9482551 h 17221268"/>
              <a:gd name="connsiteX3007" fmla="*/ 2435933 w 17135464"/>
              <a:gd name="connsiteY3007" fmla="*/ 9502502 h 17221268"/>
              <a:gd name="connsiteX3008" fmla="*/ 2408938 w 17135464"/>
              <a:gd name="connsiteY3008" fmla="*/ 9497714 h 17221268"/>
              <a:gd name="connsiteX3009" fmla="*/ 2377180 w 17135464"/>
              <a:gd name="connsiteY3009" fmla="*/ 9472176 h 17221268"/>
              <a:gd name="connsiteX3010" fmla="*/ 2366065 w 17135464"/>
              <a:gd name="connsiteY3010" fmla="*/ 9434668 h 17221268"/>
              <a:gd name="connsiteX3011" fmla="*/ 2366065 w 17135464"/>
              <a:gd name="connsiteY3011" fmla="*/ 8653373 h 17221268"/>
              <a:gd name="connsiteX3012" fmla="*/ 2377180 w 17135464"/>
              <a:gd name="connsiteY3012" fmla="*/ 8615864 h 17221268"/>
              <a:gd name="connsiteX3013" fmla="*/ 2408938 w 17135464"/>
              <a:gd name="connsiteY3013" fmla="*/ 8591124 h 17221268"/>
              <a:gd name="connsiteX3014" fmla="*/ 2435933 w 17135464"/>
              <a:gd name="connsiteY3014" fmla="*/ 8585538 h 17221268"/>
              <a:gd name="connsiteX3015" fmla="*/ 15459063 w 17135464"/>
              <a:gd name="connsiteY3015" fmla="*/ 8547168 h 17221268"/>
              <a:gd name="connsiteX3016" fmla="*/ 15138388 w 17135464"/>
              <a:gd name="connsiteY3016" fmla="*/ 8867843 h 17221268"/>
              <a:gd name="connsiteX3017" fmla="*/ 15459063 w 17135464"/>
              <a:gd name="connsiteY3017" fmla="*/ 9188518 h 17221268"/>
              <a:gd name="connsiteX3018" fmla="*/ 15779738 w 17135464"/>
              <a:gd name="connsiteY3018" fmla="*/ 8867843 h 17221268"/>
              <a:gd name="connsiteX3019" fmla="*/ 15459063 w 17135464"/>
              <a:gd name="connsiteY3019" fmla="*/ 8547168 h 17221268"/>
              <a:gd name="connsiteX3020" fmla="*/ 1810151 w 17135464"/>
              <a:gd name="connsiteY3020" fmla="*/ 8417713 h 17221268"/>
              <a:gd name="connsiteX3021" fmla="*/ 2170747 w 17135464"/>
              <a:gd name="connsiteY3021" fmla="*/ 8788244 h 17221268"/>
              <a:gd name="connsiteX3022" fmla="*/ 1494278 w 17135464"/>
              <a:gd name="connsiteY3022" fmla="*/ 9631787 h 17221268"/>
              <a:gd name="connsiteX3023" fmla="*/ 1494278 w 17135464"/>
              <a:gd name="connsiteY3023" fmla="*/ 9632585 h 17221268"/>
              <a:gd name="connsiteX3024" fmla="*/ 1493484 w 17135464"/>
              <a:gd name="connsiteY3024" fmla="*/ 9632585 h 17221268"/>
              <a:gd name="connsiteX3025" fmla="*/ 1492690 w 17135464"/>
              <a:gd name="connsiteY3025" fmla="*/ 9632585 h 17221268"/>
              <a:gd name="connsiteX3026" fmla="*/ 1492690 w 17135464"/>
              <a:gd name="connsiteY3026" fmla="*/ 9631787 h 17221268"/>
              <a:gd name="connsiteX3027" fmla="*/ 793998 w 17135464"/>
              <a:gd name="connsiteY3027" fmla="*/ 8806599 h 17221268"/>
              <a:gd name="connsiteX3028" fmla="*/ 1465695 w 17135464"/>
              <a:gd name="connsiteY3028" fmla="*/ 8717217 h 17221268"/>
              <a:gd name="connsiteX3029" fmla="*/ 1483163 w 17135464"/>
              <a:gd name="connsiteY3029" fmla="*/ 8781061 h 17221268"/>
              <a:gd name="connsiteX3030" fmla="*/ 1496660 w 17135464"/>
              <a:gd name="connsiteY3030" fmla="*/ 8716419 h 17221268"/>
              <a:gd name="connsiteX3031" fmla="*/ 1810151 w 17135464"/>
              <a:gd name="connsiteY3031" fmla="*/ 8417713 h 17221268"/>
              <a:gd name="connsiteX3032" fmla="*/ 311265 w 17135464"/>
              <a:gd name="connsiteY3032" fmla="*/ 8413956 h 17221268"/>
              <a:gd name="connsiteX3033" fmla="*/ 375576 w 17135464"/>
              <a:gd name="connsiteY3033" fmla="*/ 8544837 h 17221268"/>
              <a:gd name="connsiteX3034" fmla="*/ 520079 w 17135464"/>
              <a:gd name="connsiteY3034" fmla="*/ 8566385 h 17221268"/>
              <a:gd name="connsiteX3035" fmla="*/ 415275 w 17135464"/>
              <a:gd name="connsiteY3035" fmla="*/ 8667738 h 17221268"/>
              <a:gd name="connsiteX3036" fmla="*/ 439888 w 17135464"/>
              <a:gd name="connsiteY3036" fmla="*/ 8811387 h 17221268"/>
              <a:gd name="connsiteX3037" fmla="*/ 311265 w 17135464"/>
              <a:gd name="connsiteY3037" fmla="*/ 8743553 h 17221268"/>
              <a:gd name="connsiteX3038" fmla="*/ 181848 w 17135464"/>
              <a:gd name="connsiteY3038" fmla="*/ 8811387 h 17221268"/>
              <a:gd name="connsiteX3039" fmla="*/ 206461 w 17135464"/>
              <a:gd name="connsiteY3039" fmla="*/ 8667738 h 17221268"/>
              <a:gd name="connsiteX3040" fmla="*/ 102451 w 17135464"/>
              <a:gd name="connsiteY3040" fmla="*/ 8566385 h 17221268"/>
              <a:gd name="connsiteX3041" fmla="*/ 246953 w 17135464"/>
              <a:gd name="connsiteY3041" fmla="*/ 8544837 h 17221268"/>
              <a:gd name="connsiteX3042" fmla="*/ 10574088 w 17135464"/>
              <a:gd name="connsiteY3042" fmla="*/ 8411562 h 17221268"/>
              <a:gd name="connsiteX3043" fmla="*/ 10604259 w 17135464"/>
              <a:gd name="connsiteY3043" fmla="*/ 8441090 h 17221268"/>
              <a:gd name="connsiteX3044" fmla="*/ 10574088 w 17135464"/>
              <a:gd name="connsiteY3044" fmla="*/ 8472214 h 17221268"/>
              <a:gd name="connsiteX3045" fmla="*/ 9967494 w 17135464"/>
              <a:gd name="connsiteY3045" fmla="*/ 8836127 h 17221268"/>
              <a:gd name="connsiteX3046" fmla="*/ 9936529 w 17135464"/>
              <a:gd name="connsiteY3046" fmla="*/ 8866453 h 17221268"/>
              <a:gd name="connsiteX3047" fmla="*/ 9906359 w 17135464"/>
              <a:gd name="connsiteY3047" fmla="*/ 8836127 h 17221268"/>
              <a:gd name="connsiteX3048" fmla="*/ 10574088 w 17135464"/>
              <a:gd name="connsiteY3048" fmla="*/ 8411562 h 17221268"/>
              <a:gd name="connsiteX3049" fmla="*/ 15455888 w 17135464"/>
              <a:gd name="connsiteY3049" fmla="*/ 8394768 h 17221268"/>
              <a:gd name="connsiteX3050" fmla="*/ 15925788 w 17135464"/>
              <a:gd name="connsiteY3050" fmla="*/ 8864668 h 17221268"/>
              <a:gd name="connsiteX3051" fmla="*/ 15455888 w 17135464"/>
              <a:gd name="connsiteY3051" fmla="*/ 9334568 h 17221268"/>
              <a:gd name="connsiteX3052" fmla="*/ 14985988 w 17135464"/>
              <a:gd name="connsiteY3052" fmla="*/ 8864668 h 17221268"/>
              <a:gd name="connsiteX3053" fmla="*/ 15455888 w 17135464"/>
              <a:gd name="connsiteY3053" fmla="*/ 8394768 h 17221268"/>
              <a:gd name="connsiteX3054" fmla="*/ 14127944 w 17135464"/>
              <a:gd name="connsiteY3054" fmla="*/ 8255068 h 17221268"/>
              <a:gd name="connsiteX3055" fmla="*/ 14070026 w 17135464"/>
              <a:gd name="connsiteY3055" fmla="*/ 8278914 h 17221268"/>
              <a:gd name="connsiteX3056" fmla="*/ 14046188 w 17135464"/>
              <a:gd name="connsiteY3056" fmla="*/ 8336855 h 17221268"/>
              <a:gd name="connsiteX3057" fmla="*/ 14070026 w 17135464"/>
              <a:gd name="connsiteY3057" fmla="*/ 8394735 h 17221268"/>
              <a:gd name="connsiteX3058" fmla="*/ 14127944 w 17135464"/>
              <a:gd name="connsiteY3058" fmla="*/ 8418581 h 17221268"/>
              <a:gd name="connsiteX3059" fmla="*/ 14185863 w 17135464"/>
              <a:gd name="connsiteY3059" fmla="*/ 8394735 h 17221268"/>
              <a:gd name="connsiteX3060" fmla="*/ 14209701 w 17135464"/>
              <a:gd name="connsiteY3060" fmla="*/ 8336855 h 17221268"/>
              <a:gd name="connsiteX3061" fmla="*/ 14185863 w 17135464"/>
              <a:gd name="connsiteY3061" fmla="*/ 8278914 h 17221268"/>
              <a:gd name="connsiteX3062" fmla="*/ 14127944 w 17135464"/>
              <a:gd name="connsiteY3062" fmla="*/ 8255068 h 17221268"/>
              <a:gd name="connsiteX3063" fmla="*/ 10577500 w 17135464"/>
              <a:gd name="connsiteY3063" fmla="*/ 8229668 h 17221268"/>
              <a:gd name="connsiteX3064" fmla="*/ 9728188 w 17135464"/>
              <a:gd name="connsiteY3064" fmla="*/ 8836134 h 17221268"/>
              <a:gd name="connsiteX3065" fmla="*/ 10087180 w 17135464"/>
              <a:gd name="connsiteY3065" fmla="*/ 9329676 h 17221268"/>
              <a:gd name="connsiteX3066" fmla="*/ 10153237 w 17135464"/>
              <a:gd name="connsiteY3066" fmla="*/ 9437750 h 17221268"/>
              <a:gd name="connsiteX3067" fmla="*/ 10152687 w 17135464"/>
              <a:gd name="connsiteY3067" fmla="*/ 9449068 h 17221268"/>
              <a:gd name="connsiteX3068" fmla="*/ 10109120 w 17135464"/>
              <a:gd name="connsiteY3068" fmla="*/ 9626668 h 17221268"/>
              <a:gd name="connsiteX3069" fmla="*/ 10296362 w 17135464"/>
              <a:gd name="connsiteY3069" fmla="*/ 9472739 h 17221268"/>
              <a:gd name="connsiteX3070" fmla="*/ 10390259 w 17135464"/>
              <a:gd name="connsiteY3070" fmla="*/ 9428566 h 17221268"/>
              <a:gd name="connsiteX3071" fmla="*/ 10407717 w 17135464"/>
              <a:gd name="connsiteY3071" fmla="*/ 9429794 h 17221268"/>
              <a:gd name="connsiteX3072" fmla="*/ 10577500 w 17135464"/>
              <a:gd name="connsiteY3072" fmla="*/ 9442536 h 17221268"/>
              <a:gd name="connsiteX3073" fmla="*/ 11426813 w 17135464"/>
              <a:gd name="connsiteY3073" fmla="*/ 8836134 h 17221268"/>
              <a:gd name="connsiteX3074" fmla="*/ 10577500 w 17135464"/>
              <a:gd name="connsiteY3074" fmla="*/ 8229668 h 17221268"/>
              <a:gd name="connsiteX3075" fmla="*/ 12353913 w 17135464"/>
              <a:gd name="connsiteY3075" fmla="*/ 8140768 h 17221268"/>
              <a:gd name="connsiteX3076" fmla="*/ 12274885 w 17135464"/>
              <a:gd name="connsiteY3076" fmla="*/ 8172142 h 17221268"/>
              <a:gd name="connsiteX3077" fmla="*/ 12191988 w 17135464"/>
              <a:gd name="connsiteY3077" fmla="*/ 8352680 h 17221268"/>
              <a:gd name="connsiteX3078" fmla="*/ 12209927 w 17135464"/>
              <a:gd name="connsiteY3078" fmla="*/ 8370956 h 17221268"/>
              <a:gd name="connsiteX3079" fmla="*/ 12353913 w 17135464"/>
              <a:gd name="connsiteY3079" fmla="*/ 8140768 h 17221268"/>
              <a:gd name="connsiteX3080" fmla="*/ 5695979 w 17135464"/>
              <a:gd name="connsiteY3080" fmla="*/ 8125060 h 17221268"/>
              <a:gd name="connsiteX3081" fmla="*/ 5969897 w 17135464"/>
              <a:gd name="connsiteY3081" fmla="*/ 8125060 h 17221268"/>
              <a:gd name="connsiteX3082" fmla="*/ 6105672 w 17135464"/>
              <a:gd name="connsiteY3082" fmla="*/ 8181722 h 17221268"/>
              <a:gd name="connsiteX3083" fmla="*/ 6162042 w 17135464"/>
              <a:gd name="connsiteY3083" fmla="*/ 8316594 h 17221268"/>
              <a:gd name="connsiteX3084" fmla="*/ 6162042 w 17135464"/>
              <a:gd name="connsiteY3084" fmla="*/ 8343728 h 17221268"/>
              <a:gd name="connsiteX3085" fmla="*/ 6737671 w 17135464"/>
              <a:gd name="connsiteY3085" fmla="*/ 8343728 h 17221268"/>
              <a:gd name="connsiteX3086" fmla="*/ 6872645 w 17135464"/>
              <a:gd name="connsiteY3086" fmla="*/ 8400389 h 17221268"/>
              <a:gd name="connsiteX3087" fmla="*/ 6929021 w 17135464"/>
              <a:gd name="connsiteY3087" fmla="*/ 8536059 h 17221268"/>
              <a:gd name="connsiteX3088" fmla="*/ 6929021 w 17135464"/>
              <a:gd name="connsiteY3088" fmla="*/ 9138590 h 17221268"/>
              <a:gd name="connsiteX3089" fmla="*/ 6872645 w 17135464"/>
              <a:gd name="connsiteY3089" fmla="*/ 9274259 h 17221268"/>
              <a:gd name="connsiteX3090" fmla="*/ 6737671 w 17135464"/>
              <a:gd name="connsiteY3090" fmla="*/ 9330921 h 17221268"/>
              <a:gd name="connsiteX3091" fmla="*/ 5695979 w 17135464"/>
              <a:gd name="connsiteY3091" fmla="*/ 9330921 h 17221268"/>
              <a:gd name="connsiteX3092" fmla="*/ 5560992 w 17135464"/>
              <a:gd name="connsiteY3092" fmla="*/ 9274259 h 17221268"/>
              <a:gd name="connsiteX3093" fmla="*/ 5503831 w 17135464"/>
              <a:gd name="connsiteY3093" fmla="*/ 9138590 h 17221268"/>
              <a:gd name="connsiteX3094" fmla="*/ 5503831 w 17135464"/>
              <a:gd name="connsiteY3094" fmla="*/ 8316594 h 17221268"/>
              <a:gd name="connsiteX3095" fmla="*/ 5560992 w 17135464"/>
              <a:gd name="connsiteY3095" fmla="*/ 8181722 h 17221268"/>
              <a:gd name="connsiteX3096" fmla="*/ 5695979 w 17135464"/>
              <a:gd name="connsiteY3096" fmla="*/ 8125060 h 17221268"/>
              <a:gd name="connsiteX3097" fmla="*/ 10571944 w 17135464"/>
              <a:gd name="connsiteY3097" fmla="*/ 8115368 h 17221268"/>
              <a:gd name="connsiteX3098" fmla="*/ 11542701 w 17135464"/>
              <a:gd name="connsiteY3098" fmla="*/ 8843575 h 17221268"/>
              <a:gd name="connsiteX3099" fmla="*/ 10571944 w 17135464"/>
              <a:gd name="connsiteY3099" fmla="*/ 9571388 h 17221268"/>
              <a:gd name="connsiteX3100" fmla="*/ 10384714 w 17135464"/>
              <a:gd name="connsiteY3100" fmla="*/ 9557548 h 17221268"/>
              <a:gd name="connsiteX3101" fmla="*/ 9975019 w 17135464"/>
              <a:gd name="connsiteY3101" fmla="*/ 9813442 h 17221268"/>
              <a:gd name="connsiteX3102" fmla="*/ 9959649 w 17135464"/>
              <a:gd name="connsiteY3102" fmla="*/ 9813993 h 17221268"/>
              <a:gd name="connsiteX3103" fmla="*/ 9904549 w 17135464"/>
              <a:gd name="connsiteY3103" fmla="*/ 9759260 h 17221268"/>
              <a:gd name="connsiteX3104" fmla="*/ 9909044 w 17135464"/>
              <a:gd name="connsiteY3104" fmla="*/ 9737634 h 17221268"/>
              <a:gd name="connsiteX3105" fmla="*/ 10025984 w 17135464"/>
              <a:gd name="connsiteY3105" fmla="*/ 9450283 h 17221268"/>
              <a:gd name="connsiteX3106" fmla="*/ 10026254 w 17135464"/>
              <a:gd name="connsiteY3106" fmla="*/ 9445486 h 17221268"/>
              <a:gd name="connsiteX3107" fmla="*/ 9601188 w 17135464"/>
              <a:gd name="connsiteY3107" fmla="*/ 8843575 h 17221268"/>
              <a:gd name="connsiteX3108" fmla="*/ 10571944 w 17135464"/>
              <a:gd name="connsiteY3108" fmla="*/ 8115368 h 17221268"/>
              <a:gd name="connsiteX3109" fmla="*/ 4946470 w 17135464"/>
              <a:gd name="connsiteY3109" fmla="*/ 8068398 h 17221268"/>
              <a:gd name="connsiteX3110" fmla="*/ 5013958 w 17135464"/>
              <a:gd name="connsiteY3110" fmla="*/ 8068398 h 17221268"/>
              <a:gd name="connsiteX3111" fmla="*/ 5025073 w 17135464"/>
              <a:gd name="connsiteY3111" fmla="*/ 8073187 h 17221268"/>
              <a:gd name="connsiteX3112" fmla="*/ 5029839 w 17135464"/>
              <a:gd name="connsiteY3112" fmla="*/ 8084360 h 17221268"/>
              <a:gd name="connsiteX3113" fmla="*/ 5029839 w 17135464"/>
              <a:gd name="connsiteY3113" fmla="*/ 8172146 h 17221268"/>
              <a:gd name="connsiteX3114" fmla="*/ 5084622 w 17135464"/>
              <a:gd name="connsiteY3114" fmla="*/ 8184116 h 17221268"/>
              <a:gd name="connsiteX3115" fmla="*/ 5128288 w 17135464"/>
              <a:gd name="connsiteY3115" fmla="*/ 8200876 h 17221268"/>
              <a:gd name="connsiteX3116" fmla="*/ 5160048 w 17135464"/>
              <a:gd name="connsiteY3116" fmla="*/ 8219231 h 17221268"/>
              <a:gd name="connsiteX3117" fmla="*/ 5179898 w 17135464"/>
              <a:gd name="connsiteY3117" fmla="*/ 8233596 h 17221268"/>
              <a:gd name="connsiteX3118" fmla="*/ 5187044 w 17135464"/>
              <a:gd name="connsiteY3118" fmla="*/ 8240778 h 17221268"/>
              <a:gd name="connsiteX3119" fmla="*/ 5189427 w 17135464"/>
              <a:gd name="connsiteY3119" fmla="*/ 8259932 h 17221268"/>
              <a:gd name="connsiteX3120" fmla="*/ 5148932 w 17135464"/>
              <a:gd name="connsiteY3120" fmla="*/ 8333352 h 17221268"/>
              <a:gd name="connsiteX3121" fmla="*/ 5137819 w 17135464"/>
              <a:gd name="connsiteY3121" fmla="*/ 8341333 h 17221268"/>
              <a:gd name="connsiteX3122" fmla="*/ 5124319 w 17135464"/>
              <a:gd name="connsiteY3122" fmla="*/ 8337343 h 17221268"/>
              <a:gd name="connsiteX3123" fmla="*/ 5117172 w 17135464"/>
              <a:gd name="connsiteY3123" fmla="*/ 8331756 h 17221268"/>
              <a:gd name="connsiteX3124" fmla="*/ 5097325 w 17135464"/>
              <a:gd name="connsiteY3124" fmla="*/ 8318190 h 17221268"/>
              <a:gd name="connsiteX3125" fmla="*/ 5067946 w 17135464"/>
              <a:gd name="connsiteY3125" fmla="*/ 8302228 h 17221268"/>
              <a:gd name="connsiteX3126" fmla="*/ 5030631 w 17135464"/>
              <a:gd name="connsiteY3126" fmla="*/ 8289460 h 17221268"/>
              <a:gd name="connsiteX3127" fmla="*/ 4988549 w 17135464"/>
              <a:gd name="connsiteY3127" fmla="*/ 8283076 h 17221268"/>
              <a:gd name="connsiteX3128" fmla="*/ 4910746 w 17135464"/>
              <a:gd name="connsiteY3128" fmla="*/ 8304622 h 17221268"/>
              <a:gd name="connsiteX3129" fmla="*/ 4880570 w 17135464"/>
              <a:gd name="connsiteY3129" fmla="*/ 8360486 h 17221268"/>
              <a:gd name="connsiteX3130" fmla="*/ 4885338 w 17135464"/>
              <a:gd name="connsiteY3130" fmla="*/ 8384428 h 17221268"/>
              <a:gd name="connsiteX3131" fmla="*/ 4899629 w 17135464"/>
              <a:gd name="connsiteY3131" fmla="*/ 8405178 h 17221268"/>
              <a:gd name="connsiteX3132" fmla="*/ 4919477 w 17135464"/>
              <a:gd name="connsiteY3132" fmla="*/ 8421937 h 17221268"/>
              <a:gd name="connsiteX3133" fmla="*/ 4947266 w 17135464"/>
              <a:gd name="connsiteY3133" fmla="*/ 8437100 h 17221268"/>
              <a:gd name="connsiteX3134" fmla="*/ 4977435 w 17135464"/>
              <a:gd name="connsiteY3134" fmla="*/ 8450667 h 17221268"/>
              <a:gd name="connsiteX3135" fmla="*/ 5012370 w 17135464"/>
              <a:gd name="connsiteY3135" fmla="*/ 8464234 h 17221268"/>
              <a:gd name="connsiteX3136" fmla="*/ 5052861 w 17135464"/>
              <a:gd name="connsiteY3136" fmla="*/ 8480195 h 17221268"/>
              <a:gd name="connsiteX3137" fmla="*/ 5090973 w 17135464"/>
              <a:gd name="connsiteY3137" fmla="*/ 8497752 h 17221268"/>
              <a:gd name="connsiteX3138" fmla="*/ 5129086 w 17135464"/>
              <a:gd name="connsiteY3138" fmla="*/ 8519299 h 17221268"/>
              <a:gd name="connsiteX3139" fmla="*/ 5160048 w 17135464"/>
              <a:gd name="connsiteY3139" fmla="*/ 8544039 h 17221268"/>
              <a:gd name="connsiteX3140" fmla="*/ 5186251 w 17135464"/>
              <a:gd name="connsiteY3140" fmla="*/ 8575961 h 17221268"/>
              <a:gd name="connsiteX3141" fmla="*/ 5202130 w 17135464"/>
              <a:gd name="connsiteY3141" fmla="*/ 8614268 h 17221268"/>
              <a:gd name="connsiteX3142" fmla="*/ 5208481 w 17135464"/>
              <a:gd name="connsiteY3142" fmla="*/ 8661353 h 17221268"/>
              <a:gd name="connsiteX3143" fmla="*/ 5159252 w 17135464"/>
              <a:gd name="connsiteY3143" fmla="*/ 8793032 h 17221268"/>
              <a:gd name="connsiteX3144" fmla="*/ 5029839 w 17135464"/>
              <a:gd name="connsiteY3144" fmla="*/ 8860867 h 17221268"/>
              <a:gd name="connsiteX3145" fmla="*/ 5029839 w 17135464"/>
              <a:gd name="connsiteY3145" fmla="*/ 8948653 h 17221268"/>
              <a:gd name="connsiteX3146" fmla="*/ 5025073 w 17135464"/>
              <a:gd name="connsiteY3146" fmla="*/ 8959825 h 17221268"/>
              <a:gd name="connsiteX3147" fmla="*/ 5013958 w 17135464"/>
              <a:gd name="connsiteY3147" fmla="*/ 8964614 h 17221268"/>
              <a:gd name="connsiteX3148" fmla="*/ 4946470 w 17135464"/>
              <a:gd name="connsiteY3148" fmla="*/ 8964614 h 17221268"/>
              <a:gd name="connsiteX3149" fmla="*/ 4934563 w 17135464"/>
              <a:gd name="connsiteY3149" fmla="*/ 8959825 h 17221268"/>
              <a:gd name="connsiteX3150" fmla="*/ 4930591 w 17135464"/>
              <a:gd name="connsiteY3150" fmla="*/ 8948653 h 17221268"/>
              <a:gd name="connsiteX3151" fmla="*/ 4930591 w 17135464"/>
              <a:gd name="connsiteY3151" fmla="*/ 8860867 h 17221268"/>
              <a:gd name="connsiteX3152" fmla="*/ 4866279 w 17135464"/>
              <a:gd name="connsiteY3152" fmla="*/ 8845704 h 17221268"/>
              <a:gd name="connsiteX3153" fmla="*/ 4815464 w 17135464"/>
              <a:gd name="connsiteY3153" fmla="*/ 8823358 h 17221268"/>
              <a:gd name="connsiteX3154" fmla="*/ 4778945 w 17135464"/>
              <a:gd name="connsiteY3154" fmla="*/ 8799416 h 17221268"/>
              <a:gd name="connsiteX3155" fmla="*/ 4755123 w 17135464"/>
              <a:gd name="connsiteY3155" fmla="*/ 8780263 h 17221268"/>
              <a:gd name="connsiteX3156" fmla="*/ 4746391 w 17135464"/>
              <a:gd name="connsiteY3156" fmla="*/ 8771485 h 17221268"/>
              <a:gd name="connsiteX3157" fmla="*/ 4745596 w 17135464"/>
              <a:gd name="connsiteY3157" fmla="*/ 8750735 h 17221268"/>
              <a:gd name="connsiteX3158" fmla="*/ 4797201 w 17135464"/>
              <a:gd name="connsiteY3158" fmla="*/ 8683699 h 17221268"/>
              <a:gd name="connsiteX3159" fmla="*/ 4808319 w 17135464"/>
              <a:gd name="connsiteY3159" fmla="*/ 8677314 h 17221268"/>
              <a:gd name="connsiteX3160" fmla="*/ 4821022 w 17135464"/>
              <a:gd name="connsiteY3160" fmla="*/ 8682102 h 17221268"/>
              <a:gd name="connsiteX3161" fmla="*/ 4821819 w 17135464"/>
              <a:gd name="connsiteY3161" fmla="*/ 8682901 h 17221268"/>
              <a:gd name="connsiteX3162" fmla="*/ 4943295 w 17135464"/>
              <a:gd name="connsiteY3162" fmla="*/ 8745947 h 17221268"/>
              <a:gd name="connsiteX3163" fmla="*/ 4979816 w 17135464"/>
              <a:gd name="connsiteY3163" fmla="*/ 8749937 h 17221268"/>
              <a:gd name="connsiteX3164" fmla="*/ 5051273 w 17135464"/>
              <a:gd name="connsiteY3164" fmla="*/ 8728390 h 17221268"/>
              <a:gd name="connsiteX3165" fmla="*/ 5082240 w 17135464"/>
              <a:gd name="connsiteY3165" fmla="*/ 8666939 h 17221268"/>
              <a:gd name="connsiteX3166" fmla="*/ 5075093 w 17135464"/>
              <a:gd name="connsiteY3166" fmla="*/ 8640604 h 17221268"/>
              <a:gd name="connsiteX3167" fmla="*/ 5057626 w 17135464"/>
              <a:gd name="connsiteY3167" fmla="*/ 8619854 h 17221268"/>
              <a:gd name="connsiteX3168" fmla="*/ 5029042 w 17135464"/>
              <a:gd name="connsiteY3168" fmla="*/ 8600701 h 17221268"/>
              <a:gd name="connsiteX3169" fmla="*/ 4995697 w 17135464"/>
              <a:gd name="connsiteY3169" fmla="*/ 8584740 h 17221268"/>
              <a:gd name="connsiteX3170" fmla="*/ 4955997 w 17135464"/>
              <a:gd name="connsiteY3170" fmla="*/ 8568779 h 17221268"/>
              <a:gd name="connsiteX3171" fmla="*/ 4925036 w 17135464"/>
              <a:gd name="connsiteY3171" fmla="*/ 8556010 h 17221268"/>
              <a:gd name="connsiteX3172" fmla="*/ 4894069 w 17135464"/>
              <a:gd name="connsiteY3172" fmla="*/ 8542443 h 17221268"/>
              <a:gd name="connsiteX3173" fmla="*/ 4863104 w 17135464"/>
              <a:gd name="connsiteY3173" fmla="*/ 8527280 h 17221268"/>
              <a:gd name="connsiteX3174" fmla="*/ 4834522 w 17135464"/>
              <a:gd name="connsiteY3174" fmla="*/ 8509723 h 17221268"/>
              <a:gd name="connsiteX3175" fmla="*/ 4808319 w 17135464"/>
              <a:gd name="connsiteY3175" fmla="*/ 8488175 h 17221268"/>
              <a:gd name="connsiteX3176" fmla="*/ 4786090 w 17135464"/>
              <a:gd name="connsiteY3176" fmla="*/ 8463436 h 17221268"/>
              <a:gd name="connsiteX3177" fmla="*/ 4768623 w 17135464"/>
              <a:gd name="connsiteY3177" fmla="*/ 8434706 h 17221268"/>
              <a:gd name="connsiteX3178" fmla="*/ 4758299 w 17135464"/>
              <a:gd name="connsiteY3178" fmla="*/ 8401187 h 17221268"/>
              <a:gd name="connsiteX3179" fmla="*/ 4753539 w 17135464"/>
              <a:gd name="connsiteY3179" fmla="*/ 8362082 h 17221268"/>
              <a:gd name="connsiteX3180" fmla="*/ 4802762 w 17135464"/>
              <a:gd name="connsiteY3180" fmla="*/ 8241576 h 17221268"/>
              <a:gd name="connsiteX3181" fmla="*/ 4930591 w 17135464"/>
              <a:gd name="connsiteY3181" fmla="*/ 8174540 h 17221268"/>
              <a:gd name="connsiteX3182" fmla="*/ 4930591 w 17135464"/>
              <a:gd name="connsiteY3182" fmla="*/ 8084360 h 17221268"/>
              <a:gd name="connsiteX3183" fmla="*/ 4934563 w 17135464"/>
              <a:gd name="connsiteY3183" fmla="*/ 8073187 h 17221268"/>
              <a:gd name="connsiteX3184" fmla="*/ 4946470 w 17135464"/>
              <a:gd name="connsiteY3184" fmla="*/ 8068398 h 17221268"/>
              <a:gd name="connsiteX3185" fmla="*/ 14361485 w 17135464"/>
              <a:gd name="connsiteY3185" fmla="*/ 8064568 h 17221268"/>
              <a:gd name="connsiteX3186" fmla="*/ 14382048 w 17135464"/>
              <a:gd name="connsiteY3186" fmla="*/ 8072717 h 17221268"/>
              <a:gd name="connsiteX3187" fmla="*/ 14390676 w 17135464"/>
              <a:gd name="connsiteY3187" fmla="*/ 8091991 h 17221268"/>
              <a:gd name="connsiteX3188" fmla="*/ 14326001 w 17135464"/>
              <a:gd name="connsiteY3188" fmla="*/ 8460449 h 17221268"/>
              <a:gd name="connsiteX3189" fmla="*/ 14108883 w 17135464"/>
              <a:gd name="connsiteY3189" fmla="*/ 8769083 h 17221268"/>
              <a:gd name="connsiteX3190" fmla="*/ 13941843 w 17135464"/>
              <a:gd name="connsiteY3190" fmla="*/ 8919713 h 17221268"/>
              <a:gd name="connsiteX3191" fmla="*/ 13924718 w 17135464"/>
              <a:gd name="connsiteY3191" fmla="*/ 9244192 h 17221268"/>
              <a:gd name="connsiteX3192" fmla="*/ 13911095 w 17135464"/>
              <a:gd name="connsiteY3192" fmla="*/ 9266376 h 17221268"/>
              <a:gd name="connsiteX3193" fmla="*/ 13582142 w 17135464"/>
              <a:gd name="connsiteY3193" fmla="*/ 9458140 h 17221268"/>
              <a:gd name="connsiteX3194" fmla="*/ 13568454 w 17135464"/>
              <a:gd name="connsiteY3194" fmla="*/ 9461568 h 17221268"/>
              <a:gd name="connsiteX3195" fmla="*/ 13548734 w 17135464"/>
              <a:gd name="connsiteY3195" fmla="*/ 9453872 h 17221268"/>
              <a:gd name="connsiteX3196" fmla="*/ 13493984 w 17135464"/>
              <a:gd name="connsiteY3196" fmla="*/ 9399091 h 17221268"/>
              <a:gd name="connsiteX3197" fmla="*/ 13487108 w 17135464"/>
              <a:gd name="connsiteY3197" fmla="*/ 9371668 h 17221268"/>
              <a:gd name="connsiteX3198" fmla="*/ 13559891 w 17135464"/>
              <a:gd name="connsiteY3198" fmla="*/ 9135472 h 17221268"/>
              <a:gd name="connsiteX3199" fmla="*/ 13319225 w 17135464"/>
              <a:gd name="connsiteY3199" fmla="*/ 8894878 h 17221268"/>
              <a:gd name="connsiteX3200" fmla="*/ 13082841 w 17135464"/>
              <a:gd name="connsiteY3200" fmla="*/ 8967638 h 17221268"/>
              <a:gd name="connsiteX3201" fmla="*/ 13075121 w 17135464"/>
              <a:gd name="connsiteY3201" fmla="*/ 8968543 h 17221268"/>
              <a:gd name="connsiteX3202" fmla="*/ 13055466 w 17135464"/>
              <a:gd name="connsiteY3202" fmla="*/ 8960782 h 17221268"/>
              <a:gd name="connsiteX3203" fmla="*/ 13000586 w 17135464"/>
              <a:gd name="connsiteY3203" fmla="*/ 8906002 h 17221268"/>
              <a:gd name="connsiteX3204" fmla="*/ 12996369 w 17135464"/>
              <a:gd name="connsiteY3204" fmla="*/ 8872694 h 17221268"/>
              <a:gd name="connsiteX3205" fmla="*/ 13188189 w 17135464"/>
              <a:gd name="connsiteY3205" fmla="*/ 8543946 h 17221268"/>
              <a:gd name="connsiteX3206" fmla="*/ 13210439 w 17135464"/>
              <a:gd name="connsiteY3206" fmla="*/ 8530235 h 17221268"/>
              <a:gd name="connsiteX3207" fmla="*/ 13535046 w 17135464"/>
              <a:gd name="connsiteY3207" fmla="*/ 8513160 h 17221268"/>
              <a:gd name="connsiteX3208" fmla="*/ 13685803 w 17135464"/>
              <a:gd name="connsiteY3208" fmla="*/ 8346167 h 17221268"/>
              <a:gd name="connsiteX3209" fmla="*/ 13992377 w 17135464"/>
              <a:gd name="connsiteY3209" fmla="*/ 8125363 h 17221268"/>
              <a:gd name="connsiteX3210" fmla="*/ 14361485 w 17135464"/>
              <a:gd name="connsiteY3210" fmla="*/ 8064568 h 17221268"/>
              <a:gd name="connsiteX3211" fmla="*/ 15455094 w 17135464"/>
              <a:gd name="connsiteY3211" fmla="*/ 8026468 h 17221268"/>
              <a:gd name="connsiteX3212" fmla="*/ 15328941 w 17135464"/>
              <a:gd name="connsiteY3212" fmla="*/ 8034144 h 17221268"/>
              <a:gd name="connsiteX3213" fmla="*/ 15309789 w 17135464"/>
              <a:gd name="connsiteY3213" fmla="*/ 8187048 h 17221268"/>
              <a:gd name="connsiteX3214" fmla="*/ 15260087 w 17135464"/>
              <a:gd name="connsiteY3214" fmla="*/ 8248226 h 17221268"/>
              <a:gd name="connsiteX3215" fmla="*/ 15156807 w 17135464"/>
              <a:gd name="connsiteY3215" fmla="*/ 8290329 h 17221268"/>
              <a:gd name="connsiteX3216" fmla="*/ 15080355 w 17135464"/>
              <a:gd name="connsiteY3216" fmla="*/ 8282652 h 17221268"/>
              <a:gd name="connsiteX3217" fmla="*/ 14958001 w 17135464"/>
              <a:gd name="connsiteY3217" fmla="*/ 8190925 h 17221268"/>
              <a:gd name="connsiteX3218" fmla="*/ 14862397 w 17135464"/>
              <a:gd name="connsiteY3218" fmla="*/ 8271177 h 17221268"/>
              <a:gd name="connsiteX3219" fmla="*/ 14782145 w 17135464"/>
              <a:gd name="connsiteY3219" fmla="*/ 8366781 h 17221268"/>
              <a:gd name="connsiteX3220" fmla="*/ 14873872 w 17135464"/>
              <a:gd name="connsiteY3220" fmla="*/ 8489135 h 17221268"/>
              <a:gd name="connsiteX3221" fmla="*/ 14881549 w 17135464"/>
              <a:gd name="connsiteY3221" fmla="*/ 8565587 h 17221268"/>
              <a:gd name="connsiteX3222" fmla="*/ 14858597 w 17135464"/>
              <a:gd name="connsiteY3222" fmla="*/ 8615289 h 17221268"/>
              <a:gd name="connsiteX3223" fmla="*/ 14839446 w 17135464"/>
              <a:gd name="connsiteY3223" fmla="*/ 8668867 h 17221268"/>
              <a:gd name="connsiteX3224" fmla="*/ 14778268 w 17135464"/>
              <a:gd name="connsiteY3224" fmla="*/ 8718569 h 17221268"/>
              <a:gd name="connsiteX3225" fmla="*/ 14625364 w 17135464"/>
              <a:gd name="connsiteY3225" fmla="*/ 8737721 h 17221268"/>
              <a:gd name="connsiteX3226" fmla="*/ 14617688 w 17135464"/>
              <a:gd name="connsiteY3226" fmla="*/ 8863874 h 17221268"/>
              <a:gd name="connsiteX3227" fmla="*/ 14625364 w 17135464"/>
              <a:gd name="connsiteY3227" fmla="*/ 8990028 h 17221268"/>
              <a:gd name="connsiteX3228" fmla="*/ 14778268 w 17135464"/>
              <a:gd name="connsiteY3228" fmla="*/ 9009180 h 17221268"/>
              <a:gd name="connsiteX3229" fmla="*/ 14839446 w 17135464"/>
              <a:gd name="connsiteY3229" fmla="*/ 9058882 h 17221268"/>
              <a:gd name="connsiteX3230" fmla="*/ 14881549 w 17135464"/>
              <a:gd name="connsiteY3230" fmla="*/ 9162162 h 17221268"/>
              <a:gd name="connsiteX3231" fmla="*/ 14873872 w 17135464"/>
              <a:gd name="connsiteY3231" fmla="*/ 9242413 h 17221268"/>
              <a:gd name="connsiteX3232" fmla="*/ 14782145 w 17135464"/>
              <a:gd name="connsiteY3232" fmla="*/ 9364768 h 17221268"/>
              <a:gd name="connsiteX3233" fmla="*/ 14862397 w 17135464"/>
              <a:gd name="connsiteY3233" fmla="*/ 9456572 h 17221268"/>
              <a:gd name="connsiteX3234" fmla="*/ 14958001 w 17135464"/>
              <a:gd name="connsiteY3234" fmla="*/ 9540700 h 17221268"/>
              <a:gd name="connsiteX3235" fmla="*/ 15080355 w 17135464"/>
              <a:gd name="connsiteY3235" fmla="*/ 9445097 h 17221268"/>
              <a:gd name="connsiteX3236" fmla="*/ 15156807 w 17135464"/>
              <a:gd name="connsiteY3236" fmla="*/ 9437420 h 17221268"/>
              <a:gd name="connsiteX3237" fmla="*/ 15260087 w 17135464"/>
              <a:gd name="connsiteY3237" fmla="*/ 9479523 h 17221268"/>
              <a:gd name="connsiteX3238" fmla="*/ 15309789 w 17135464"/>
              <a:gd name="connsiteY3238" fmla="*/ 9540700 h 17221268"/>
              <a:gd name="connsiteX3239" fmla="*/ 15328941 w 17135464"/>
              <a:gd name="connsiteY3239" fmla="*/ 9693605 h 17221268"/>
              <a:gd name="connsiteX3240" fmla="*/ 15455094 w 17135464"/>
              <a:gd name="connsiteY3240" fmla="*/ 9701281 h 17221268"/>
              <a:gd name="connsiteX3241" fmla="*/ 15581248 w 17135464"/>
              <a:gd name="connsiteY3241" fmla="*/ 9693605 h 17221268"/>
              <a:gd name="connsiteX3242" fmla="*/ 15600400 w 17135464"/>
              <a:gd name="connsiteY3242" fmla="*/ 9540700 h 17221268"/>
              <a:gd name="connsiteX3243" fmla="*/ 15650102 w 17135464"/>
              <a:gd name="connsiteY3243" fmla="*/ 9479523 h 17221268"/>
              <a:gd name="connsiteX3244" fmla="*/ 15753382 w 17135464"/>
              <a:gd name="connsiteY3244" fmla="*/ 9437420 h 17221268"/>
              <a:gd name="connsiteX3245" fmla="*/ 15833633 w 17135464"/>
              <a:gd name="connsiteY3245" fmla="*/ 9445097 h 17221268"/>
              <a:gd name="connsiteX3246" fmla="*/ 15955988 w 17135464"/>
              <a:gd name="connsiteY3246" fmla="*/ 9540700 h 17221268"/>
              <a:gd name="connsiteX3247" fmla="*/ 16047792 w 17135464"/>
              <a:gd name="connsiteY3247" fmla="*/ 9456572 h 17221268"/>
              <a:gd name="connsiteX3248" fmla="*/ 16131920 w 17135464"/>
              <a:gd name="connsiteY3248" fmla="*/ 9360968 h 17221268"/>
              <a:gd name="connsiteX3249" fmla="*/ 16036317 w 17135464"/>
              <a:gd name="connsiteY3249" fmla="*/ 9242413 h 17221268"/>
              <a:gd name="connsiteX3250" fmla="*/ 16028640 w 17135464"/>
              <a:gd name="connsiteY3250" fmla="*/ 9162162 h 17221268"/>
              <a:gd name="connsiteX3251" fmla="*/ 16070743 w 17135464"/>
              <a:gd name="connsiteY3251" fmla="*/ 9058882 h 17221268"/>
              <a:gd name="connsiteX3252" fmla="*/ 16131920 w 17135464"/>
              <a:gd name="connsiteY3252" fmla="*/ 9009180 h 17221268"/>
              <a:gd name="connsiteX3253" fmla="*/ 16284824 w 17135464"/>
              <a:gd name="connsiteY3253" fmla="*/ 8990028 h 17221268"/>
              <a:gd name="connsiteX3254" fmla="*/ 16292500 w 17135464"/>
              <a:gd name="connsiteY3254" fmla="*/ 8863874 h 17221268"/>
              <a:gd name="connsiteX3255" fmla="*/ 16284824 w 17135464"/>
              <a:gd name="connsiteY3255" fmla="*/ 8737721 h 17221268"/>
              <a:gd name="connsiteX3256" fmla="*/ 16131920 w 17135464"/>
              <a:gd name="connsiteY3256" fmla="*/ 8718569 h 17221268"/>
              <a:gd name="connsiteX3257" fmla="*/ 16074543 w 17135464"/>
              <a:gd name="connsiteY3257" fmla="*/ 8668867 h 17221268"/>
              <a:gd name="connsiteX3258" fmla="*/ 16028640 w 17135464"/>
              <a:gd name="connsiteY3258" fmla="*/ 8565587 h 17221268"/>
              <a:gd name="connsiteX3259" fmla="*/ 16036317 w 17135464"/>
              <a:gd name="connsiteY3259" fmla="*/ 8489135 h 17221268"/>
              <a:gd name="connsiteX3260" fmla="*/ 16131920 w 17135464"/>
              <a:gd name="connsiteY3260" fmla="*/ 8366781 h 17221268"/>
              <a:gd name="connsiteX3261" fmla="*/ 16047792 w 17135464"/>
              <a:gd name="connsiteY3261" fmla="*/ 8271177 h 17221268"/>
              <a:gd name="connsiteX3262" fmla="*/ 15955988 w 17135464"/>
              <a:gd name="connsiteY3262" fmla="*/ 8190925 h 17221268"/>
              <a:gd name="connsiteX3263" fmla="*/ 15833633 w 17135464"/>
              <a:gd name="connsiteY3263" fmla="*/ 8282652 h 17221268"/>
              <a:gd name="connsiteX3264" fmla="*/ 15753382 w 17135464"/>
              <a:gd name="connsiteY3264" fmla="*/ 8290329 h 17221268"/>
              <a:gd name="connsiteX3265" fmla="*/ 15650102 w 17135464"/>
              <a:gd name="connsiteY3265" fmla="*/ 8248226 h 17221268"/>
              <a:gd name="connsiteX3266" fmla="*/ 15600400 w 17135464"/>
              <a:gd name="connsiteY3266" fmla="*/ 8187048 h 17221268"/>
              <a:gd name="connsiteX3267" fmla="*/ 15581248 w 17135464"/>
              <a:gd name="connsiteY3267" fmla="*/ 8034144 h 17221268"/>
              <a:gd name="connsiteX3268" fmla="*/ 15455094 w 17135464"/>
              <a:gd name="connsiteY3268" fmla="*/ 8026468 h 17221268"/>
              <a:gd name="connsiteX3269" fmla="*/ 1826164 w 17135464"/>
              <a:gd name="connsiteY3269" fmla="*/ 8022910 h 17221268"/>
              <a:gd name="connsiteX3270" fmla="*/ 2044506 w 17135464"/>
              <a:gd name="connsiteY3270" fmla="*/ 8108302 h 17221268"/>
              <a:gd name="connsiteX3271" fmla="*/ 2341451 w 17135464"/>
              <a:gd name="connsiteY3271" fmla="*/ 8137032 h 17221268"/>
              <a:gd name="connsiteX3272" fmla="*/ 2638396 w 17135464"/>
              <a:gd name="connsiteY3272" fmla="*/ 8108302 h 17221268"/>
              <a:gd name="connsiteX3273" fmla="*/ 2856738 w 17135464"/>
              <a:gd name="connsiteY3273" fmla="*/ 8022910 h 17221268"/>
              <a:gd name="connsiteX3274" fmla="*/ 2856738 w 17135464"/>
              <a:gd name="connsiteY3274" fmla="*/ 8137032 h 17221268"/>
              <a:gd name="connsiteX3275" fmla="*/ 2787663 w 17135464"/>
              <a:gd name="connsiteY3275" fmla="*/ 8223221 h 17221268"/>
              <a:gd name="connsiteX3276" fmla="*/ 2599492 w 17135464"/>
              <a:gd name="connsiteY3276" fmla="*/ 8286268 h 17221268"/>
              <a:gd name="connsiteX3277" fmla="*/ 2341451 w 17135464"/>
              <a:gd name="connsiteY3277" fmla="*/ 8309411 h 17221268"/>
              <a:gd name="connsiteX3278" fmla="*/ 2083410 w 17135464"/>
              <a:gd name="connsiteY3278" fmla="*/ 8286268 h 17221268"/>
              <a:gd name="connsiteX3279" fmla="*/ 1895240 w 17135464"/>
              <a:gd name="connsiteY3279" fmla="*/ 8223221 h 17221268"/>
              <a:gd name="connsiteX3280" fmla="*/ 1826164 w 17135464"/>
              <a:gd name="connsiteY3280" fmla="*/ 8137032 h 17221268"/>
              <a:gd name="connsiteX3281" fmla="*/ 8657442 w 17135464"/>
              <a:gd name="connsiteY3281" fmla="*/ 7959863 h 17221268"/>
              <a:gd name="connsiteX3282" fmla="*/ 8693171 w 17135464"/>
              <a:gd name="connsiteY3282" fmla="*/ 7967046 h 17221268"/>
              <a:gd name="connsiteX3283" fmla="*/ 8727312 w 17135464"/>
              <a:gd name="connsiteY3283" fmla="*/ 7991786 h 17221268"/>
              <a:gd name="connsiteX3284" fmla="*/ 8757483 w 17135464"/>
              <a:gd name="connsiteY3284" fmla="*/ 8016525 h 17221268"/>
              <a:gd name="connsiteX3285" fmla="*/ 8795593 w 17135464"/>
              <a:gd name="connsiteY3285" fmla="*/ 8034082 h 17221268"/>
              <a:gd name="connsiteX3286" fmla="*/ 8851171 w 17135464"/>
              <a:gd name="connsiteY3286" fmla="*/ 8042861 h 17221268"/>
              <a:gd name="connsiteX3287" fmla="*/ 8905955 w 17135464"/>
              <a:gd name="connsiteY3287" fmla="*/ 8033284 h 17221268"/>
              <a:gd name="connsiteX3288" fmla="*/ 8944066 w 17135464"/>
              <a:gd name="connsiteY3288" fmla="*/ 8015727 h 17221268"/>
              <a:gd name="connsiteX3289" fmla="*/ 8975031 w 17135464"/>
              <a:gd name="connsiteY3289" fmla="*/ 7991786 h 17221268"/>
              <a:gd name="connsiteX3290" fmla="*/ 8995674 w 17135464"/>
              <a:gd name="connsiteY3290" fmla="*/ 7974228 h 17221268"/>
              <a:gd name="connsiteX3291" fmla="*/ 9016317 w 17135464"/>
              <a:gd name="connsiteY3291" fmla="*/ 7964652 h 17221268"/>
              <a:gd name="connsiteX3292" fmla="*/ 9044106 w 17135464"/>
              <a:gd name="connsiteY3292" fmla="*/ 7959863 h 17221268"/>
              <a:gd name="connsiteX3293" fmla="*/ 9080629 w 17135464"/>
              <a:gd name="connsiteY3293" fmla="*/ 7967046 h 17221268"/>
              <a:gd name="connsiteX3294" fmla="*/ 9113976 w 17135464"/>
              <a:gd name="connsiteY3294" fmla="*/ 7991786 h 17221268"/>
              <a:gd name="connsiteX3295" fmla="*/ 9144941 w 17135464"/>
              <a:gd name="connsiteY3295" fmla="*/ 8015727 h 17221268"/>
              <a:gd name="connsiteX3296" fmla="*/ 9183051 w 17135464"/>
              <a:gd name="connsiteY3296" fmla="*/ 8034082 h 17221268"/>
              <a:gd name="connsiteX3297" fmla="*/ 9237835 w 17135464"/>
              <a:gd name="connsiteY3297" fmla="*/ 8042861 h 17221268"/>
              <a:gd name="connsiteX3298" fmla="*/ 9292619 w 17135464"/>
              <a:gd name="connsiteY3298" fmla="*/ 8034082 h 17221268"/>
              <a:gd name="connsiteX3299" fmla="*/ 9330730 w 17135464"/>
              <a:gd name="connsiteY3299" fmla="*/ 8015727 h 17221268"/>
              <a:gd name="connsiteX3300" fmla="*/ 9361695 w 17135464"/>
              <a:gd name="connsiteY3300" fmla="*/ 7991786 h 17221268"/>
              <a:gd name="connsiteX3301" fmla="*/ 9395041 w 17135464"/>
              <a:gd name="connsiteY3301" fmla="*/ 7967046 h 17221268"/>
              <a:gd name="connsiteX3302" fmla="*/ 9431564 w 17135464"/>
              <a:gd name="connsiteY3302" fmla="*/ 7959863 h 17221268"/>
              <a:gd name="connsiteX3303" fmla="*/ 9467293 w 17135464"/>
              <a:gd name="connsiteY3303" fmla="*/ 7967046 h 17221268"/>
              <a:gd name="connsiteX3304" fmla="*/ 9500639 w 17135464"/>
              <a:gd name="connsiteY3304" fmla="*/ 7991786 h 17221268"/>
              <a:gd name="connsiteX3305" fmla="*/ 9531604 w 17135464"/>
              <a:gd name="connsiteY3305" fmla="*/ 8015727 h 17221268"/>
              <a:gd name="connsiteX3306" fmla="*/ 9569715 w 17135464"/>
              <a:gd name="connsiteY3306" fmla="*/ 8034082 h 17221268"/>
              <a:gd name="connsiteX3307" fmla="*/ 9624499 w 17135464"/>
              <a:gd name="connsiteY3307" fmla="*/ 8042861 h 17221268"/>
              <a:gd name="connsiteX3308" fmla="*/ 9624499 w 17135464"/>
              <a:gd name="connsiteY3308" fmla="*/ 8291854 h 17221268"/>
              <a:gd name="connsiteX3309" fmla="*/ 8463714 w 17135464"/>
              <a:gd name="connsiteY3309" fmla="*/ 8291854 h 17221268"/>
              <a:gd name="connsiteX3310" fmla="*/ 8463714 w 17135464"/>
              <a:gd name="connsiteY3310" fmla="*/ 8042861 h 17221268"/>
              <a:gd name="connsiteX3311" fmla="*/ 8518498 w 17135464"/>
              <a:gd name="connsiteY3311" fmla="*/ 8034082 h 17221268"/>
              <a:gd name="connsiteX3312" fmla="*/ 8556608 w 17135464"/>
              <a:gd name="connsiteY3312" fmla="*/ 8015727 h 17221268"/>
              <a:gd name="connsiteX3313" fmla="*/ 8587573 w 17135464"/>
              <a:gd name="connsiteY3313" fmla="*/ 7991786 h 17221268"/>
              <a:gd name="connsiteX3314" fmla="*/ 8620920 w 17135464"/>
              <a:gd name="connsiteY3314" fmla="*/ 7967046 h 17221268"/>
              <a:gd name="connsiteX3315" fmla="*/ 8657442 w 17135464"/>
              <a:gd name="connsiteY3315" fmla="*/ 7959863 h 17221268"/>
              <a:gd name="connsiteX3316" fmla="*/ 16805966 w 17135464"/>
              <a:gd name="connsiteY3316" fmla="*/ 7949488 h 17221268"/>
              <a:gd name="connsiteX3317" fmla="*/ 16888538 w 17135464"/>
              <a:gd name="connsiteY3317" fmla="*/ 8116282 h 17221268"/>
              <a:gd name="connsiteX3318" fmla="*/ 17071946 w 17135464"/>
              <a:gd name="connsiteY3318" fmla="*/ 8142618 h 17221268"/>
              <a:gd name="connsiteX3319" fmla="*/ 16939352 w 17135464"/>
              <a:gd name="connsiteY3319" fmla="*/ 8271902 h 17221268"/>
              <a:gd name="connsiteX3320" fmla="*/ 16970318 w 17135464"/>
              <a:gd name="connsiteY3320" fmla="*/ 8455455 h 17221268"/>
              <a:gd name="connsiteX3321" fmla="*/ 16805966 w 17135464"/>
              <a:gd name="connsiteY3321" fmla="*/ 8368467 h 17221268"/>
              <a:gd name="connsiteX3322" fmla="*/ 16641612 w 17135464"/>
              <a:gd name="connsiteY3322" fmla="*/ 8455455 h 17221268"/>
              <a:gd name="connsiteX3323" fmla="*/ 16673372 w 17135464"/>
              <a:gd name="connsiteY3323" fmla="*/ 8271902 h 17221268"/>
              <a:gd name="connsiteX3324" fmla="*/ 16540780 w 17135464"/>
              <a:gd name="connsiteY3324" fmla="*/ 8142618 h 17221268"/>
              <a:gd name="connsiteX3325" fmla="*/ 16724186 w 17135464"/>
              <a:gd name="connsiteY3325" fmla="*/ 8116282 h 17221268"/>
              <a:gd name="connsiteX3326" fmla="*/ 15464620 w 17135464"/>
              <a:gd name="connsiteY3326" fmla="*/ 7874068 h 17221268"/>
              <a:gd name="connsiteX3327" fmla="*/ 15674918 w 17135464"/>
              <a:gd name="connsiteY3327" fmla="*/ 7896998 h 17221268"/>
              <a:gd name="connsiteX3328" fmla="*/ 15728452 w 17135464"/>
              <a:gd name="connsiteY3328" fmla="*/ 7958206 h 17221268"/>
              <a:gd name="connsiteX3329" fmla="*/ 15751382 w 17135464"/>
              <a:gd name="connsiteY3329" fmla="*/ 8118807 h 17221268"/>
              <a:gd name="connsiteX3330" fmla="*/ 15785823 w 17135464"/>
              <a:gd name="connsiteY3330" fmla="*/ 8134064 h 17221268"/>
              <a:gd name="connsiteX3331" fmla="*/ 15915912 w 17135464"/>
              <a:gd name="connsiteY3331" fmla="*/ 8034670 h 17221268"/>
              <a:gd name="connsiteX3332" fmla="*/ 15999958 w 17135464"/>
              <a:gd name="connsiteY3332" fmla="*/ 8030833 h 17221268"/>
              <a:gd name="connsiteX3333" fmla="*/ 16160652 w 17135464"/>
              <a:gd name="connsiteY3333" fmla="*/ 8164668 h 17221268"/>
              <a:gd name="connsiteX3334" fmla="*/ 16294486 w 17135464"/>
              <a:gd name="connsiteY3334" fmla="*/ 8325269 h 17221268"/>
              <a:gd name="connsiteX3335" fmla="*/ 16290650 w 17135464"/>
              <a:gd name="connsiteY3335" fmla="*/ 8409407 h 17221268"/>
              <a:gd name="connsiteX3336" fmla="*/ 16191164 w 17135464"/>
              <a:gd name="connsiteY3336" fmla="*/ 8539496 h 17221268"/>
              <a:gd name="connsiteX3337" fmla="*/ 16206512 w 17135464"/>
              <a:gd name="connsiteY3337" fmla="*/ 8573846 h 17221268"/>
              <a:gd name="connsiteX3338" fmla="*/ 16367114 w 17135464"/>
              <a:gd name="connsiteY3338" fmla="*/ 8596867 h 17221268"/>
              <a:gd name="connsiteX3339" fmla="*/ 16428320 w 17135464"/>
              <a:gd name="connsiteY3339" fmla="*/ 8650401 h 17221268"/>
              <a:gd name="connsiteX3340" fmla="*/ 16451252 w 17135464"/>
              <a:gd name="connsiteY3340" fmla="*/ 8860700 h 17221268"/>
              <a:gd name="connsiteX3341" fmla="*/ 16428320 w 17135464"/>
              <a:gd name="connsiteY3341" fmla="*/ 9070998 h 17221268"/>
              <a:gd name="connsiteX3342" fmla="*/ 16367114 w 17135464"/>
              <a:gd name="connsiteY3342" fmla="*/ 9124532 h 17221268"/>
              <a:gd name="connsiteX3343" fmla="*/ 16206512 w 17135464"/>
              <a:gd name="connsiteY3343" fmla="*/ 9147462 h 17221268"/>
              <a:gd name="connsiteX3344" fmla="*/ 16191164 w 17135464"/>
              <a:gd name="connsiteY3344" fmla="*/ 9181903 h 17221268"/>
              <a:gd name="connsiteX3345" fmla="*/ 16290650 w 17135464"/>
              <a:gd name="connsiteY3345" fmla="*/ 9311992 h 17221268"/>
              <a:gd name="connsiteX3346" fmla="*/ 16294486 w 17135464"/>
              <a:gd name="connsiteY3346" fmla="*/ 9396038 h 17221268"/>
              <a:gd name="connsiteX3347" fmla="*/ 16160652 w 17135464"/>
              <a:gd name="connsiteY3347" fmla="*/ 9556732 h 17221268"/>
              <a:gd name="connsiteX3348" fmla="*/ 15999958 w 17135464"/>
              <a:gd name="connsiteY3348" fmla="*/ 9690566 h 17221268"/>
              <a:gd name="connsiteX3349" fmla="*/ 15915912 w 17135464"/>
              <a:gd name="connsiteY3349" fmla="*/ 9686729 h 17221268"/>
              <a:gd name="connsiteX3350" fmla="*/ 15785823 w 17135464"/>
              <a:gd name="connsiteY3350" fmla="*/ 9587244 h 17221268"/>
              <a:gd name="connsiteX3351" fmla="*/ 15751382 w 17135464"/>
              <a:gd name="connsiteY3351" fmla="*/ 9602592 h 17221268"/>
              <a:gd name="connsiteX3352" fmla="*/ 15728452 w 17135464"/>
              <a:gd name="connsiteY3352" fmla="*/ 9763193 h 17221268"/>
              <a:gd name="connsiteX3353" fmla="*/ 15674918 w 17135464"/>
              <a:gd name="connsiteY3353" fmla="*/ 9824401 h 17221268"/>
              <a:gd name="connsiteX3354" fmla="*/ 15464620 w 17135464"/>
              <a:gd name="connsiteY3354" fmla="*/ 9847331 h 17221268"/>
              <a:gd name="connsiteX3355" fmla="*/ 15254321 w 17135464"/>
              <a:gd name="connsiteY3355" fmla="*/ 9824401 h 17221268"/>
              <a:gd name="connsiteX3356" fmla="*/ 15200787 w 17135464"/>
              <a:gd name="connsiteY3356" fmla="*/ 9763193 h 17221268"/>
              <a:gd name="connsiteX3357" fmla="*/ 15181602 w 17135464"/>
              <a:gd name="connsiteY3357" fmla="*/ 9602592 h 17221268"/>
              <a:gd name="connsiteX3358" fmla="*/ 15143416 w 17135464"/>
              <a:gd name="connsiteY3358" fmla="*/ 9587244 h 17221268"/>
              <a:gd name="connsiteX3359" fmla="*/ 15013327 w 17135464"/>
              <a:gd name="connsiteY3359" fmla="*/ 9686729 h 17221268"/>
              <a:gd name="connsiteX3360" fmla="*/ 14929189 w 17135464"/>
              <a:gd name="connsiteY3360" fmla="*/ 9690566 h 17221268"/>
              <a:gd name="connsiteX3361" fmla="*/ 14768588 w 17135464"/>
              <a:gd name="connsiteY3361" fmla="*/ 9556732 h 17221268"/>
              <a:gd name="connsiteX3362" fmla="*/ 14634753 w 17135464"/>
              <a:gd name="connsiteY3362" fmla="*/ 9396038 h 17221268"/>
              <a:gd name="connsiteX3363" fmla="*/ 14638590 w 17135464"/>
              <a:gd name="connsiteY3363" fmla="*/ 9311992 h 17221268"/>
              <a:gd name="connsiteX3364" fmla="*/ 14737984 w 17135464"/>
              <a:gd name="connsiteY3364" fmla="*/ 9181903 h 17221268"/>
              <a:gd name="connsiteX3365" fmla="*/ 14722727 w 17135464"/>
              <a:gd name="connsiteY3365" fmla="*/ 9147462 h 17221268"/>
              <a:gd name="connsiteX3366" fmla="*/ 14562126 w 17135464"/>
              <a:gd name="connsiteY3366" fmla="*/ 9124532 h 17221268"/>
              <a:gd name="connsiteX3367" fmla="*/ 14500918 w 17135464"/>
              <a:gd name="connsiteY3367" fmla="*/ 9070998 h 17221268"/>
              <a:gd name="connsiteX3368" fmla="*/ 14477988 w 17135464"/>
              <a:gd name="connsiteY3368" fmla="*/ 8860700 h 17221268"/>
              <a:gd name="connsiteX3369" fmla="*/ 14500918 w 17135464"/>
              <a:gd name="connsiteY3369" fmla="*/ 8650401 h 17221268"/>
              <a:gd name="connsiteX3370" fmla="*/ 14562126 w 17135464"/>
              <a:gd name="connsiteY3370" fmla="*/ 8596867 h 17221268"/>
              <a:gd name="connsiteX3371" fmla="*/ 14722727 w 17135464"/>
              <a:gd name="connsiteY3371" fmla="*/ 8577682 h 17221268"/>
              <a:gd name="connsiteX3372" fmla="*/ 14737984 w 17135464"/>
              <a:gd name="connsiteY3372" fmla="*/ 8539496 h 17221268"/>
              <a:gd name="connsiteX3373" fmla="*/ 14638590 w 17135464"/>
              <a:gd name="connsiteY3373" fmla="*/ 8409407 h 17221268"/>
              <a:gd name="connsiteX3374" fmla="*/ 14634753 w 17135464"/>
              <a:gd name="connsiteY3374" fmla="*/ 8325269 h 17221268"/>
              <a:gd name="connsiteX3375" fmla="*/ 14768588 w 17135464"/>
              <a:gd name="connsiteY3375" fmla="*/ 8164668 h 17221268"/>
              <a:gd name="connsiteX3376" fmla="*/ 14929189 w 17135464"/>
              <a:gd name="connsiteY3376" fmla="*/ 8030833 h 17221268"/>
              <a:gd name="connsiteX3377" fmla="*/ 15013327 w 17135464"/>
              <a:gd name="connsiteY3377" fmla="*/ 8034670 h 17221268"/>
              <a:gd name="connsiteX3378" fmla="*/ 15143416 w 17135464"/>
              <a:gd name="connsiteY3378" fmla="*/ 8134064 h 17221268"/>
              <a:gd name="connsiteX3379" fmla="*/ 15177766 w 17135464"/>
              <a:gd name="connsiteY3379" fmla="*/ 8118807 h 17221268"/>
              <a:gd name="connsiteX3380" fmla="*/ 15200787 w 17135464"/>
              <a:gd name="connsiteY3380" fmla="*/ 7958206 h 17221268"/>
              <a:gd name="connsiteX3381" fmla="*/ 15254321 w 17135464"/>
              <a:gd name="connsiteY3381" fmla="*/ 7896998 h 17221268"/>
              <a:gd name="connsiteX3382" fmla="*/ 15464620 w 17135464"/>
              <a:gd name="connsiteY3382" fmla="*/ 7874068 h 17221268"/>
              <a:gd name="connsiteX3383" fmla="*/ 1826164 w 17135464"/>
              <a:gd name="connsiteY3383" fmla="*/ 7765987 h 17221268"/>
              <a:gd name="connsiteX3384" fmla="*/ 2044506 w 17135464"/>
              <a:gd name="connsiteY3384" fmla="*/ 7850580 h 17221268"/>
              <a:gd name="connsiteX3385" fmla="*/ 2341451 w 17135464"/>
              <a:gd name="connsiteY3385" fmla="*/ 7879260 h 17221268"/>
              <a:gd name="connsiteX3386" fmla="*/ 2638396 w 17135464"/>
              <a:gd name="connsiteY3386" fmla="*/ 7850580 h 17221268"/>
              <a:gd name="connsiteX3387" fmla="*/ 2856738 w 17135464"/>
              <a:gd name="connsiteY3387" fmla="*/ 7765987 h 17221268"/>
              <a:gd name="connsiteX3388" fmla="*/ 2856738 w 17135464"/>
              <a:gd name="connsiteY3388" fmla="*/ 7879260 h 17221268"/>
              <a:gd name="connsiteX3389" fmla="*/ 2787663 w 17135464"/>
              <a:gd name="connsiteY3389" fmla="*/ 7965450 h 17221268"/>
              <a:gd name="connsiteX3390" fmla="*/ 2599492 w 17135464"/>
              <a:gd name="connsiteY3390" fmla="*/ 8028496 h 17221268"/>
              <a:gd name="connsiteX3391" fmla="*/ 2341451 w 17135464"/>
              <a:gd name="connsiteY3391" fmla="*/ 8051640 h 17221268"/>
              <a:gd name="connsiteX3392" fmla="*/ 2083410 w 17135464"/>
              <a:gd name="connsiteY3392" fmla="*/ 8028496 h 17221268"/>
              <a:gd name="connsiteX3393" fmla="*/ 1895240 w 17135464"/>
              <a:gd name="connsiteY3393" fmla="*/ 7965450 h 17221268"/>
              <a:gd name="connsiteX3394" fmla="*/ 1826164 w 17135464"/>
              <a:gd name="connsiteY3394" fmla="*/ 7879260 h 17221268"/>
              <a:gd name="connsiteX3395" fmla="*/ 1826164 w 17135464"/>
              <a:gd name="connsiteY3395" fmla="*/ 7765987 h 17221268"/>
              <a:gd name="connsiteX3396" fmla="*/ 12348316 w 17135464"/>
              <a:gd name="connsiteY3396" fmla="*/ 7607393 h 17221268"/>
              <a:gd name="connsiteX3397" fmla="*/ 12720811 w 17135464"/>
              <a:gd name="connsiteY3397" fmla="*/ 7724903 h 17221268"/>
              <a:gd name="connsiteX3398" fmla="*/ 12920651 w 17135464"/>
              <a:gd name="connsiteY3398" fmla="*/ 8118672 h 17221268"/>
              <a:gd name="connsiteX3399" fmla="*/ 12842855 w 17135464"/>
              <a:gd name="connsiteY3399" fmla="*/ 8391502 h 17221268"/>
              <a:gd name="connsiteX3400" fmla="*/ 12565971 w 17135464"/>
              <a:gd name="connsiteY3400" fmla="*/ 8544577 h 17221268"/>
              <a:gd name="connsiteX3401" fmla="*/ 12390308 w 17135464"/>
              <a:gd name="connsiteY3401" fmla="*/ 8483865 h 17221268"/>
              <a:gd name="connsiteX3402" fmla="*/ 12199664 w 17135464"/>
              <a:gd name="connsiteY3402" fmla="*/ 8544577 h 17221268"/>
              <a:gd name="connsiteX3403" fmla="*/ 11972755 w 17135464"/>
              <a:gd name="connsiteY3403" fmla="*/ 8354442 h 17221268"/>
              <a:gd name="connsiteX3404" fmla="*/ 12095898 w 17135464"/>
              <a:gd name="connsiteY3404" fmla="*/ 8057557 h 17221268"/>
              <a:gd name="connsiteX3405" fmla="*/ 12498008 w 17135464"/>
              <a:gd name="connsiteY3405" fmla="*/ 7944593 h 17221268"/>
              <a:gd name="connsiteX3406" fmla="*/ 12564987 w 17135464"/>
              <a:gd name="connsiteY3406" fmla="*/ 7945629 h 17221268"/>
              <a:gd name="connsiteX3407" fmla="*/ 12608252 w 17135464"/>
              <a:gd name="connsiteY3407" fmla="*/ 7946895 h 17221268"/>
              <a:gd name="connsiteX3408" fmla="*/ 12599634 w 17135464"/>
              <a:gd name="connsiteY3408" fmla="*/ 7989249 h 17221268"/>
              <a:gd name="connsiteX3409" fmla="*/ 12547404 w 17135464"/>
              <a:gd name="connsiteY3409" fmla="*/ 8246944 h 17221268"/>
              <a:gd name="connsiteX3410" fmla="*/ 12544512 w 17135464"/>
              <a:gd name="connsiteY3410" fmla="*/ 8261619 h 17221268"/>
              <a:gd name="connsiteX3411" fmla="*/ 12533348 w 17135464"/>
              <a:gd name="connsiteY3411" fmla="*/ 8332229 h 17221268"/>
              <a:gd name="connsiteX3412" fmla="*/ 12568111 w 17135464"/>
              <a:gd name="connsiteY3412" fmla="*/ 8364225 h 17221268"/>
              <a:gd name="connsiteX3413" fmla="*/ 12669853 w 17135464"/>
              <a:gd name="connsiteY3413" fmla="*/ 8280552 h 17221268"/>
              <a:gd name="connsiteX3414" fmla="*/ 12701261 w 17135464"/>
              <a:gd name="connsiteY3414" fmla="*/ 8127247 h 17221268"/>
              <a:gd name="connsiteX3415" fmla="*/ 12602063 w 17135464"/>
              <a:gd name="connsiteY3415" fmla="*/ 7881349 h 17221268"/>
              <a:gd name="connsiteX3416" fmla="*/ 12335648 w 17135464"/>
              <a:gd name="connsiteY3416" fmla="*/ 7787860 h 17221268"/>
              <a:gd name="connsiteX3417" fmla="*/ 11890621 w 17135464"/>
              <a:gd name="connsiteY3417" fmla="*/ 8327107 h 17221268"/>
              <a:gd name="connsiteX3418" fmla="*/ 11990512 w 17135464"/>
              <a:gd name="connsiteY3418" fmla="*/ 8578299 h 17221268"/>
              <a:gd name="connsiteX3419" fmla="*/ 12264562 w 17135464"/>
              <a:gd name="connsiteY3419" fmla="*/ 8669972 h 17221268"/>
              <a:gd name="connsiteX3420" fmla="*/ 12701839 w 17135464"/>
              <a:gd name="connsiteY3420" fmla="*/ 8542620 h 17221268"/>
              <a:gd name="connsiteX3421" fmla="*/ 12735676 w 17135464"/>
              <a:gd name="connsiteY3421" fmla="*/ 8524723 h 17221268"/>
              <a:gd name="connsiteX3422" fmla="*/ 12751814 w 17135464"/>
              <a:gd name="connsiteY3422" fmla="*/ 8559424 h 17221268"/>
              <a:gd name="connsiteX3423" fmla="*/ 12802135 w 17135464"/>
              <a:gd name="connsiteY3423" fmla="*/ 8667037 h 17221268"/>
              <a:gd name="connsiteX3424" fmla="*/ 12816653 w 17135464"/>
              <a:gd name="connsiteY3424" fmla="*/ 8698284 h 17221268"/>
              <a:gd name="connsiteX3425" fmla="*/ 12786402 w 17135464"/>
              <a:gd name="connsiteY3425" fmla="*/ 8714570 h 17221268"/>
              <a:gd name="connsiteX3426" fmla="*/ 12254093 w 17135464"/>
              <a:gd name="connsiteY3426" fmla="*/ 8850381 h 17221268"/>
              <a:gd name="connsiteX3427" fmla="*/ 11860543 w 17135464"/>
              <a:gd name="connsiteY3427" fmla="*/ 8726540 h 17221268"/>
              <a:gd name="connsiteX3428" fmla="*/ 11671288 w 17135464"/>
              <a:gd name="connsiteY3428" fmla="*/ 8323712 h 17221268"/>
              <a:gd name="connsiteX3429" fmla="*/ 11837928 w 17135464"/>
              <a:gd name="connsiteY3429" fmla="*/ 7844199 h 17221268"/>
              <a:gd name="connsiteX3430" fmla="*/ 12348316 w 17135464"/>
              <a:gd name="connsiteY3430" fmla="*/ 7607393 h 17221268"/>
              <a:gd name="connsiteX3431" fmla="*/ 13495107 w 17135464"/>
              <a:gd name="connsiteY3431" fmla="*/ 7522580 h 17221268"/>
              <a:gd name="connsiteX3432" fmla="*/ 13649931 w 17135464"/>
              <a:gd name="connsiteY3432" fmla="*/ 7581635 h 17221268"/>
              <a:gd name="connsiteX3433" fmla="*/ 13788876 w 17135464"/>
              <a:gd name="connsiteY3433" fmla="*/ 7725285 h 17221268"/>
              <a:gd name="connsiteX3434" fmla="*/ 13844454 w 17135464"/>
              <a:gd name="connsiteY3434" fmla="*/ 7879260 h 17221268"/>
              <a:gd name="connsiteX3435" fmla="*/ 13834132 w 17135464"/>
              <a:gd name="connsiteY3435" fmla="*/ 7926345 h 17221268"/>
              <a:gd name="connsiteX3436" fmla="*/ 13804755 w 17135464"/>
              <a:gd name="connsiteY3436" fmla="*/ 7953479 h 17221268"/>
              <a:gd name="connsiteX3437" fmla="*/ 13765851 w 17135464"/>
              <a:gd name="connsiteY3437" fmla="*/ 7965450 h 17221268"/>
              <a:gd name="connsiteX3438" fmla="*/ 13719800 w 17135464"/>
              <a:gd name="connsiteY3438" fmla="*/ 7968642 h 17221268"/>
              <a:gd name="connsiteX3439" fmla="*/ 13605469 w 17135464"/>
              <a:gd name="connsiteY3439" fmla="*/ 7941508 h 17221268"/>
              <a:gd name="connsiteX3440" fmla="*/ 13495107 w 17135464"/>
              <a:gd name="connsiteY3440" fmla="*/ 7914374 h 17221268"/>
              <a:gd name="connsiteX3441" fmla="*/ 13378393 w 17135464"/>
              <a:gd name="connsiteY3441" fmla="*/ 7941508 h 17221268"/>
              <a:gd name="connsiteX3442" fmla="*/ 13256915 w 17135464"/>
              <a:gd name="connsiteY3442" fmla="*/ 7967844 h 17221268"/>
              <a:gd name="connsiteX3443" fmla="*/ 13145760 w 17135464"/>
              <a:gd name="connsiteY3443" fmla="*/ 7879260 h 17221268"/>
              <a:gd name="connsiteX3444" fmla="*/ 13179106 w 17135464"/>
              <a:gd name="connsiteY3444" fmla="*/ 7763593 h 17221268"/>
              <a:gd name="connsiteX3445" fmla="*/ 13264061 w 17135464"/>
              <a:gd name="connsiteY3445" fmla="*/ 7646277 h 17221268"/>
              <a:gd name="connsiteX3446" fmla="*/ 13377599 w 17135464"/>
              <a:gd name="connsiteY3446" fmla="*/ 7557694 h 17221268"/>
              <a:gd name="connsiteX3447" fmla="*/ 13495107 w 17135464"/>
              <a:gd name="connsiteY3447" fmla="*/ 7522580 h 17221268"/>
              <a:gd name="connsiteX3448" fmla="*/ 1826164 w 17135464"/>
              <a:gd name="connsiteY3448" fmla="*/ 7508216 h 17221268"/>
              <a:gd name="connsiteX3449" fmla="*/ 2044506 w 17135464"/>
              <a:gd name="connsiteY3449" fmla="*/ 7592809 h 17221268"/>
              <a:gd name="connsiteX3450" fmla="*/ 2341451 w 17135464"/>
              <a:gd name="connsiteY3450" fmla="*/ 7622337 h 17221268"/>
              <a:gd name="connsiteX3451" fmla="*/ 2638396 w 17135464"/>
              <a:gd name="connsiteY3451" fmla="*/ 7592809 h 17221268"/>
              <a:gd name="connsiteX3452" fmla="*/ 2856738 w 17135464"/>
              <a:gd name="connsiteY3452" fmla="*/ 7508216 h 17221268"/>
              <a:gd name="connsiteX3453" fmla="*/ 2856738 w 17135464"/>
              <a:gd name="connsiteY3453" fmla="*/ 7622337 h 17221268"/>
              <a:gd name="connsiteX3454" fmla="*/ 2787663 w 17135464"/>
              <a:gd name="connsiteY3454" fmla="*/ 7707728 h 17221268"/>
              <a:gd name="connsiteX3455" fmla="*/ 2599492 w 17135464"/>
              <a:gd name="connsiteY3455" fmla="*/ 7770775 h 17221268"/>
              <a:gd name="connsiteX3456" fmla="*/ 2341451 w 17135464"/>
              <a:gd name="connsiteY3456" fmla="*/ 7793918 h 17221268"/>
              <a:gd name="connsiteX3457" fmla="*/ 2083410 w 17135464"/>
              <a:gd name="connsiteY3457" fmla="*/ 7770775 h 17221268"/>
              <a:gd name="connsiteX3458" fmla="*/ 1895240 w 17135464"/>
              <a:gd name="connsiteY3458" fmla="*/ 7707728 h 17221268"/>
              <a:gd name="connsiteX3459" fmla="*/ 1826164 w 17135464"/>
              <a:gd name="connsiteY3459" fmla="*/ 7622337 h 17221268"/>
              <a:gd name="connsiteX3460" fmla="*/ 11094139 w 17135464"/>
              <a:gd name="connsiteY3460" fmla="*/ 7489858 h 17221268"/>
              <a:gd name="connsiteX3461" fmla="*/ 11114782 w 17135464"/>
              <a:gd name="connsiteY3461" fmla="*/ 7501032 h 17221268"/>
              <a:gd name="connsiteX3462" fmla="*/ 11152893 w 17135464"/>
              <a:gd name="connsiteY3462" fmla="*/ 7524973 h 17221268"/>
              <a:gd name="connsiteX3463" fmla="*/ 11207677 w 17135464"/>
              <a:gd name="connsiteY3463" fmla="*/ 7549714 h 17221268"/>
              <a:gd name="connsiteX3464" fmla="*/ 11275958 w 17135464"/>
              <a:gd name="connsiteY3464" fmla="*/ 7560088 h 17221268"/>
              <a:gd name="connsiteX3465" fmla="*/ 11343446 w 17135464"/>
              <a:gd name="connsiteY3465" fmla="*/ 7549714 h 17221268"/>
              <a:gd name="connsiteX3466" fmla="*/ 11398230 w 17135464"/>
              <a:gd name="connsiteY3466" fmla="*/ 7524973 h 17221268"/>
              <a:gd name="connsiteX3467" fmla="*/ 11436340 w 17135464"/>
              <a:gd name="connsiteY3467" fmla="*/ 7501032 h 17221268"/>
              <a:gd name="connsiteX3468" fmla="*/ 11457778 w 17135464"/>
              <a:gd name="connsiteY3468" fmla="*/ 7489858 h 17221268"/>
              <a:gd name="connsiteX3469" fmla="*/ 11514149 w 17135464"/>
              <a:gd name="connsiteY3469" fmla="*/ 7500236 h 17221268"/>
              <a:gd name="connsiteX3470" fmla="*/ 11557818 w 17135464"/>
              <a:gd name="connsiteY3470" fmla="*/ 7527367 h 17221268"/>
              <a:gd name="connsiteX3471" fmla="*/ 11588783 w 17135464"/>
              <a:gd name="connsiteY3471" fmla="*/ 7568068 h 17221268"/>
              <a:gd name="connsiteX3472" fmla="*/ 11611014 w 17135464"/>
              <a:gd name="connsiteY3472" fmla="*/ 7617548 h 17221268"/>
              <a:gd name="connsiteX3473" fmla="*/ 11624511 w 17135464"/>
              <a:gd name="connsiteY3473" fmla="*/ 7672614 h 17221268"/>
              <a:gd name="connsiteX3474" fmla="*/ 11631657 w 17135464"/>
              <a:gd name="connsiteY3474" fmla="*/ 7728478 h 17221268"/>
              <a:gd name="connsiteX3475" fmla="*/ 11633245 w 17135464"/>
              <a:gd name="connsiteY3475" fmla="*/ 7781149 h 17221268"/>
              <a:gd name="connsiteX3476" fmla="*/ 11595928 w 17135464"/>
              <a:gd name="connsiteY3476" fmla="*/ 7876866 h 17221268"/>
              <a:gd name="connsiteX3477" fmla="*/ 11497476 w 17135464"/>
              <a:gd name="connsiteY3477" fmla="*/ 7912778 h 17221268"/>
              <a:gd name="connsiteX3478" fmla="*/ 11053646 w 17135464"/>
              <a:gd name="connsiteY3478" fmla="*/ 7912778 h 17221268"/>
              <a:gd name="connsiteX3479" fmla="*/ 10955194 w 17135464"/>
              <a:gd name="connsiteY3479" fmla="*/ 7876866 h 17221268"/>
              <a:gd name="connsiteX3480" fmla="*/ 10917877 w 17135464"/>
              <a:gd name="connsiteY3480" fmla="*/ 7781149 h 17221268"/>
              <a:gd name="connsiteX3481" fmla="*/ 10919465 w 17135464"/>
              <a:gd name="connsiteY3481" fmla="*/ 7728478 h 17221268"/>
              <a:gd name="connsiteX3482" fmla="*/ 10926611 w 17135464"/>
              <a:gd name="connsiteY3482" fmla="*/ 7672614 h 17221268"/>
              <a:gd name="connsiteX3483" fmla="*/ 10940109 w 17135464"/>
              <a:gd name="connsiteY3483" fmla="*/ 7617548 h 17221268"/>
              <a:gd name="connsiteX3484" fmla="*/ 10962340 w 17135464"/>
              <a:gd name="connsiteY3484" fmla="*/ 7568068 h 17221268"/>
              <a:gd name="connsiteX3485" fmla="*/ 10993305 w 17135464"/>
              <a:gd name="connsiteY3485" fmla="*/ 7527367 h 17221268"/>
              <a:gd name="connsiteX3486" fmla="*/ 11036973 w 17135464"/>
              <a:gd name="connsiteY3486" fmla="*/ 7500236 h 17221268"/>
              <a:gd name="connsiteX3487" fmla="*/ 11094139 w 17135464"/>
              <a:gd name="connsiteY3487" fmla="*/ 7489858 h 17221268"/>
              <a:gd name="connsiteX3488" fmla="*/ 4548693 w 17135464"/>
              <a:gd name="connsiteY3488" fmla="*/ 7477090 h 17221268"/>
              <a:gd name="connsiteX3489" fmla="*/ 4833729 w 17135464"/>
              <a:gd name="connsiteY3489" fmla="*/ 7552906 h 17221268"/>
              <a:gd name="connsiteX3490" fmla="*/ 5118762 w 17135464"/>
              <a:gd name="connsiteY3490" fmla="*/ 7477090 h 17221268"/>
              <a:gd name="connsiteX3491" fmla="*/ 4833729 w 17135464"/>
              <a:gd name="connsiteY3491" fmla="*/ 7760400 h 17221268"/>
              <a:gd name="connsiteX3492" fmla="*/ 4548693 w 17135464"/>
              <a:gd name="connsiteY3492" fmla="*/ 7477090 h 17221268"/>
              <a:gd name="connsiteX3493" fmla="*/ 8629653 w 17135464"/>
              <a:gd name="connsiteY3493" fmla="*/ 7421225 h 17221268"/>
              <a:gd name="connsiteX3494" fmla="*/ 8795593 w 17135464"/>
              <a:gd name="connsiteY3494" fmla="*/ 7421225 h 17221268"/>
              <a:gd name="connsiteX3495" fmla="*/ 8795593 w 17135464"/>
              <a:gd name="connsiteY3495" fmla="*/ 7710920 h 17221268"/>
              <a:gd name="connsiteX3496" fmla="*/ 8961533 w 17135464"/>
              <a:gd name="connsiteY3496" fmla="*/ 7710920 h 17221268"/>
              <a:gd name="connsiteX3497" fmla="*/ 8961533 w 17135464"/>
              <a:gd name="connsiteY3497" fmla="*/ 7421225 h 17221268"/>
              <a:gd name="connsiteX3498" fmla="*/ 9126679 w 17135464"/>
              <a:gd name="connsiteY3498" fmla="*/ 7421225 h 17221268"/>
              <a:gd name="connsiteX3499" fmla="*/ 9126679 w 17135464"/>
              <a:gd name="connsiteY3499" fmla="*/ 7710920 h 17221268"/>
              <a:gd name="connsiteX3500" fmla="*/ 9292619 w 17135464"/>
              <a:gd name="connsiteY3500" fmla="*/ 7710920 h 17221268"/>
              <a:gd name="connsiteX3501" fmla="*/ 9292619 w 17135464"/>
              <a:gd name="connsiteY3501" fmla="*/ 7421225 h 17221268"/>
              <a:gd name="connsiteX3502" fmla="*/ 9458559 w 17135464"/>
              <a:gd name="connsiteY3502" fmla="*/ 7421225 h 17221268"/>
              <a:gd name="connsiteX3503" fmla="*/ 9458559 w 17135464"/>
              <a:gd name="connsiteY3503" fmla="*/ 7710920 h 17221268"/>
              <a:gd name="connsiteX3504" fmla="*/ 9499845 w 17135464"/>
              <a:gd name="connsiteY3504" fmla="*/ 7710920 h 17221268"/>
              <a:gd name="connsiteX3505" fmla="*/ 9587976 w 17135464"/>
              <a:gd name="connsiteY3505" fmla="*/ 7747631 h 17221268"/>
              <a:gd name="connsiteX3506" fmla="*/ 9624499 w 17135464"/>
              <a:gd name="connsiteY3506" fmla="*/ 7835416 h 17221268"/>
              <a:gd name="connsiteX3507" fmla="*/ 9624499 w 17135464"/>
              <a:gd name="connsiteY3507" fmla="*/ 7959863 h 17221268"/>
              <a:gd name="connsiteX3508" fmla="*/ 9588770 w 17135464"/>
              <a:gd name="connsiteY3508" fmla="*/ 7952680 h 17221268"/>
              <a:gd name="connsiteX3509" fmla="*/ 9554629 w 17135464"/>
              <a:gd name="connsiteY3509" fmla="*/ 7927941 h 17221268"/>
              <a:gd name="connsiteX3510" fmla="*/ 9524459 w 17135464"/>
              <a:gd name="connsiteY3510" fmla="*/ 7903202 h 17221268"/>
              <a:gd name="connsiteX3511" fmla="*/ 9486348 w 17135464"/>
              <a:gd name="connsiteY3511" fmla="*/ 7886442 h 17221268"/>
              <a:gd name="connsiteX3512" fmla="*/ 9431564 w 17135464"/>
              <a:gd name="connsiteY3512" fmla="*/ 7876866 h 17221268"/>
              <a:gd name="connsiteX3513" fmla="*/ 9375986 w 17135464"/>
              <a:gd name="connsiteY3513" fmla="*/ 7886442 h 17221268"/>
              <a:gd name="connsiteX3514" fmla="*/ 9337875 w 17135464"/>
              <a:gd name="connsiteY3514" fmla="*/ 7903202 h 17221268"/>
              <a:gd name="connsiteX3515" fmla="*/ 9307705 w 17135464"/>
              <a:gd name="connsiteY3515" fmla="*/ 7927941 h 17221268"/>
              <a:gd name="connsiteX3516" fmla="*/ 9286267 w 17135464"/>
              <a:gd name="connsiteY3516" fmla="*/ 7945498 h 17221268"/>
              <a:gd name="connsiteX3517" fmla="*/ 9266418 w 17135464"/>
              <a:gd name="connsiteY3517" fmla="*/ 7955075 h 17221268"/>
              <a:gd name="connsiteX3518" fmla="*/ 9237835 w 17135464"/>
              <a:gd name="connsiteY3518" fmla="*/ 7959863 h 17221268"/>
              <a:gd name="connsiteX3519" fmla="*/ 9201312 w 17135464"/>
              <a:gd name="connsiteY3519" fmla="*/ 7952680 h 17221268"/>
              <a:gd name="connsiteX3520" fmla="*/ 9167966 w 17135464"/>
              <a:gd name="connsiteY3520" fmla="*/ 7927941 h 17221268"/>
              <a:gd name="connsiteX3521" fmla="*/ 9137795 w 17135464"/>
              <a:gd name="connsiteY3521" fmla="*/ 7903202 h 17221268"/>
              <a:gd name="connsiteX3522" fmla="*/ 9099684 w 17135464"/>
              <a:gd name="connsiteY3522" fmla="*/ 7886442 h 17221268"/>
              <a:gd name="connsiteX3523" fmla="*/ 9044106 w 17135464"/>
              <a:gd name="connsiteY3523" fmla="*/ 7876866 h 17221268"/>
              <a:gd name="connsiteX3524" fmla="*/ 8989322 w 17135464"/>
              <a:gd name="connsiteY3524" fmla="*/ 7886442 h 17221268"/>
              <a:gd name="connsiteX3525" fmla="*/ 8951212 w 17135464"/>
              <a:gd name="connsiteY3525" fmla="*/ 7904000 h 17221268"/>
              <a:gd name="connsiteX3526" fmla="*/ 8920247 w 17135464"/>
              <a:gd name="connsiteY3526" fmla="*/ 7927941 h 17221268"/>
              <a:gd name="connsiteX3527" fmla="*/ 8899604 w 17135464"/>
              <a:gd name="connsiteY3527" fmla="*/ 7945498 h 17221268"/>
              <a:gd name="connsiteX3528" fmla="*/ 8878960 w 17135464"/>
              <a:gd name="connsiteY3528" fmla="*/ 7955075 h 17221268"/>
              <a:gd name="connsiteX3529" fmla="*/ 8851171 w 17135464"/>
              <a:gd name="connsiteY3529" fmla="*/ 7959863 h 17221268"/>
              <a:gd name="connsiteX3530" fmla="*/ 8814649 w 17135464"/>
              <a:gd name="connsiteY3530" fmla="*/ 7952680 h 17221268"/>
              <a:gd name="connsiteX3531" fmla="*/ 8781302 w 17135464"/>
              <a:gd name="connsiteY3531" fmla="*/ 7927941 h 17221268"/>
              <a:gd name="connsiteX3532" fmla="*/ 8750337 w 17135464"/>
              <a:gd name="connsiteY3532" fmla="*/ 7904000 h 17221268"/>
              <a:gd name="connsiteX3533" fmla="*/ 8712226 w 17135464"/>
              <a:gd name="connsiteY3533" fmla="*/ 7886442 h 17221268"/>
              <a:gd name="connsiteX3534" fmla="*/ 8657442 w 17135464"/>
              <a:gd name="connsiteY3534" fmla="*/ 7876866 h 17221268"/>
              <a:gd name="connsiteX3535" fmla="*/ 8601864 w 17135464"/>
              <a:gd name="connsiteY3535" fmla="*/ 7886442 h 17221268"/>
              <a:gd name="connsiteX3536" fmla="*/ 8563754 w 17135464"/>
              <a:gd name="connsiteY3536" fmla="*/ 7903202 h 17221268"/>
              <a:gd name="connsiteX3537" fmla="*/ 8533583 w 17135464"/>
              <a:gd name="connsiteY3537" fmla="*/ 7927941 h 17221268"/>
              <a:gd name="connsiteX3538" fmla="*/ 8500236 w 17135464"/>
              <a:gd name="connsiteY3538" fmla="*/ 7952680 h 17221268"/>
              <a:gd name="connsiteX3539" fmla="*/ 8463714 w 17135464"/>
              <a:gd name="connsiteY3539" fmla="*/ 7959863 h 17221268"/>
              <a:gd name="connsiteX3540" fmla="*/ 8463714 w 17135464"/>
              <a:gd name="connsiteY3540" fmla="*/ 7835416 h 17221268"/>
              <a:gd name="connsiteX3541" fmla="*/ 8500236 w 17135464"/>
              <a:gd name="connsiteY3541" fmla="*/ 7747631 h 17221268"/>
              <a:gd name="connsiteX3542" fmla="*/ 8588367 w 17135464"/>
              <a:gd name="connsiteY3542" fmla="*/ 7710920 h 17221268"/>
              <a:gd name="connsiteX3543" fmla="*/ 8629653 w 17135464"/>
              <a:gd name="connsiteY3543" fmla="*/ 7710920 h 17221268"/>
              <a:gd name="connsiteX3544" fmla="*/ 6494471 w 17135464"/>
              <a:gd name="connsiteY3544" fmla="*/ 7404190 h 17221268"/>
              <a:gd name="connsiteX3545" fmla="*/ 6299208 w 17135464"/>
              <a:gd name="connsiteY3545" fmla="*/ 7602645 h 17221268"/>
              <a:gd name="connsiteX3546" fmla="*/ 6494471 w 17135464"/>
              <a:gd name="connsiteY3546" fmla="*/ 7801064 h 17221268"/>
              <a:gd name="connsiteX3547" fmla="*/ 6689732 w 17135464"/>
              <a:gd name="connsiteY3547" fmla="*/ 7602645 h 17221268"/>
              <a:gd name="connsiteX3548" fmla="*/ 6494471 w 17135464"/>
              <a:gd name="connsiteY3548" fmla="*/ 7404190 h 17221268"/>
              <a:gd name="connsiteX3549" fmla="*/ 3958771 w 17135464"/>
              <a:gd name="connsiteY3549" fmla="*/ 7341424 h 17221268"/>
              <a:gd name="connsiteX3550" fmla="*/ 4108832 w 17135464"/>
              <a:gd name="connsiteY3550" fmla="*/ 7341424 h 17221268"/>
              <a:gd name="connsiteX3551" fmla="*/ 4135826 w 17135464"/>
              <a:gd name="connsiteY3551" fmla="*/ 7352594 h 17221268"/>
              <a:gd name="connsiteX3552" fmla="*/ 4146941 w 17135464"/>
              <a:gd name="connsiteY3552" fmla="*/ 7378927 h 17221268"/>
              <a:gd name="connsiteX3553" fmla="*/ 4146941 w 17135464"/>
              <a:gd name="connsiteY3553" fmla="*/ 8319786 h 17221268"/>
              <a:gd name="connsiteX3554" fmla="*/ 4124711 w 17135464"/>
              <a:gd name="connsiteY3554" fmla="*/ 8373256 h 17221268"/>
              <a:gd name="connsiteX3555" fmla="*/ 4071515 w 17135464"/>
              <a:gd name="connsiteY3555" fmla="*/ 8395601 h 17221268"/>
              <a:gd name="connsiteX3556" fmla="*/ 3996088 w 17135464"/>
              <a:gd name="connsiteY3556" fmla="*/ 8395601 h 17221268"/>
              <a:gd name="connsiteX3557" fmla="*/ 3943687 w 17135464"/>
              <a:gd name="connsiteY3557" fmla="*/ 8373256 h 17221268"/>
              <a:gd name="connsiteX3558" fmla="*/ 3920660 w 17135464"/>
              <a:gd name="connsiteY3558" fmla="*/ 8319786 h 17221268"/>
              <a:gd name="connsiteX3559" fmla="*/ 3920660 w 17135464"/>
              <a:gd name="connsiteY3559" fmla="*/ 8018919 h 17221268"/>
              <a:gd name="connsiteX3560" fmla="*/ 3788862 w 17135464"/>
              <a:gd name="connsiteY3560" fmla="*/ 8018919 h 17221268"/>
              <a:gd name="connsiteX3561" fmla="*/ 3776159 w 17135464"/>
              <a:gd name="connsiteY3561" fmla="*/ 8013333 h 17221268"/>
              <a:gd name="connsiteX3562" fmla="*/ 3770602 w 17135464"/>
              <a:gd name="connsiteY3562" fmla="*/ 7999766 h 17221268"/>
              <a:gd name="connsiteX3563" fmla="*/ 3770602 w 17135464"/>
              <a:gd name="connsiteY3563" fmla="*/ 7529762 h 17221268"/>
              <a:gd name="connsiteX3564" fmla="*/ 3825385 w 17135464"/>
              <a:gd name="connsiteY3564" fmla="*/ 7396487 h 17221268"/>
              <a:gd name="connsiteX3565" fmla="*/ 3958771 w 17135464"/>
              <a:gd name="connsiteY3565" fmla="*/ 7341424 h 17221268"/>
              <a:gd name="connsiteX3566" fmla="*/ 3356146 w 17135464"/>
              <a:gd name="connsiteY3566" fmla="*/ 7341424 h 17221268"/>
              <a:gd name="connsiteX3567" fmla="*/ 3383144 w 17135464"/>
              <a:gd name="connsiteY3567" fmla="*/ 7352594 h 17221268"/>
              <a:gd name="connsiteX3568" fmla="*/ 3394258 w 17135464"/>
              <a:gd name="connsiteY3568" fmla="*/ 7378927 h 17221268"/>
              <a:gd name="connsiteX3569" fmla="*/ 3394258 w 17135464"/>
              <a:gd name="connsiteY3569" fmla="*/ 7623933 h 17221268"/>
              <a:gd name="connsiteX3570" fmla="*/ 3405373 w 17135464"/>
              <a:gd name="connsiteY3570" fmla="*/ 7650267 h 17221268"/>
              <a:gd name="connsiteX3571" fmla="*/ 3431573 w 17135464"/>
              <a:gd name="connsiteY3571" fmla="*/ 7661440 h 17221268"/>
              <a:gd name="connsiteX3572" fmla="*/ 3457774 w 17135464"/>
              <a:gd name="connsiteY3572" fmla="*/ 7650267 h 17221268"/>
              <a:gd name="connsiteX3573" fmla="*/ 3469683 w 17135464"/>
              <a:gd name="connsiteY3573" fmla="*/ 7623933 h 17221268"/>
              <a:gd name="connsiteX3574" fmla="*/ 3469683 w 17135464"/>
              <a:gd name="connsiteY3574" fmla="*/ 7378927 h 17221268"/>
              <a:gd name="connsiteX3575" fmla="*/ 3480798 w 17135464"/>
              <a:gd name="connsiteY3575" fmla="*/ 7352594 h 17221268"/>
              <a:gd name="connsiteX3576" fmla="*/ 3507000 w 17135464"/>
              <a:gd name="connsiteY3576" fmla="*/ 7341424 h 17221268"/>
              <a:gd name="connsiteX3577" fmla="*/ 3533202 w 17135464"/>
              <a:gd name="connsiteY3577" fmla="*/ 7352594 h 17221268"/>
              <a:gd name="connsiteX3578" fmla="*/ 3544317 w 17135464"/>
              <a:gd name="connsiteY3578" fmla="*/ 7378927 h 17221268"/>
              <a:gd name="connsiteX3579" fmla="*/ 3544317 w 17135464"/>
              <a:gd name="connsiteY3579" fmla="*/ 7623933 h 17221268"/>
              <a:gd name="connsiteX3580" fmla="*/ 3555432 w 17135464"/>
              <a:gd name="connsiteY3580" fmla="*/ 7650267 h 17221268"/>
              <a:gd name="connsiteX3581" fmla="*/ 3582428 w 17135464"/>
              <a:gd name="connsiteY3581" fmla="*/ 7661440 h 17221268"/>
              <a:gd name="connsiteX3582" fmla="*/ 3608628 w 17135464"/>
              <a:gd name="connsiteY3582" fmla="*/ 7650267 h 17221268"/>
              <a:gd name="connsiteX3583" fmla="*/ 3619748 w 17135464"/>
              <a:gd name="connsiteY3583" fmla="*/ 7623933 h 17221268"/>
              <a:gd name="connsiteX3584" fmla="*/ 3619748 w 17135464"/>
              <a:gd name="connsiteY3584" fmla="*/ 7378927 h 17221268"/>
              <a:gd name="connsiteX3585" fmla="*/ 3630864 w 17135464"/>
              <a:gd name="connsiteY3585" fmla="*/ 7352594 h 17221268"/>
              <a:gd name="connsiteX3586" fmla="*/ 3657860 w 17135464"/>
              <a:gd name="connsiteY3586" fmla="*/ 7341424 h 17221268"/>
              <a:gd name="connsiteX3587" fmla="*/ 3684059 w 17135464"/>
              <a:gd name="connsiteY3587" fmla="*/ 7352594 h 17221268"/>
              <a:gd name="connsiteX3588" fmla="*/ 3695176 w 17135464"/>
              <a:gd name="connsiteY3588" fmla="*/ 7378927 h 17221268"/>
              <a:gd name="connsiteX3589" fmla="*/ 3695176 w 17135464"/>
              <a:gd name="connsiteY3589" fmla="*/ 7755611 h 17221268"/>
              <a:gd name="connsiteX3590" fmla="*/ 3674531 w 17135464"/>
              <a:gd name="connsiteY3590" fmla="*/ 7821052 h 17221268"/>
              <a:gd name="connsiteX3591" fmla="*/ 3619748 w 17135464"/>
              <a:gd name="connsiteY3591" fmla="*/ 7861702 h 17221268"/>
              <a:gd name="connsiteX3592" fmla="*/ 3619748 w 17135464"/>
              <a:gd name="connsiteY3592" fmla="*/ 8319786 h 17221268"/>
              <a:gd name="connsiteX3593" fmla="*/ 3597513 w 17135464"/>
              <a:gd name="connsiteY3593" fmla="*/ 8373256 h 17221268"/>
              <a:gd name="connsiteX3594" fmla="*/ 3544317 w 17135464"/>
              <a:gd name="connsiteY3594" fmla="*/ 8395601 h 17221268"/>
              <a:gd name="connsiteX3595" fmla="*/ 3469683 w 17135464"/>
              <a:gd name="connsiteY3595" fmla="*/ 8395601 h 17221268"/>
              <a:gd name="connsiteX3596" fmla="*/ 3416487 w 17135464"/>
              <a:gd name="connsiteY3596" fmla="*/ 8373256 h 17221268"/>
              <a:gd name="connsiteX3597" fmla="*/ 3394258 w 17135464"/>
              <a:gd name="connsiteY3597" fmla="*/ 8319786 h 17221268"/>
              <a:gd name="connsiteX3598" fmla="*/ 3394258 w 17135464"/>
              <a:gd name="connsiteY3598" fmla="*/ 7861702 h 17221268"/>
              <a:gd name="connsiteX3599" fmla="*/ 3339472 w 17135464"/>
              <a:gd name="connsiteY3599" fmla="*/ 7821052 h 17221268"/>
              <a:gd name="connsiteX3600" fmla="*/ 3318828 w 17135464"/>
              <a:gd name="connsiteY3600" fmla="*/ 7755611 h 17221268"/>
              <a:gd name="connsiteX3601" fmla="*/ 3318828 w 17135464"/>
              <a:gd name="connsiteY3601" fmla="*/ 7378927 h 17221268"/>
              <a:gd name="connsiteX3602" fmla="*/ 3329944 w 17135464"/>
              <a:gd name="connsiteY3602" fmla="*/ 7352594 h 17221268"/>
              <a:gd name="connsiteX3603" fmla="*/ 3356146 w 17135464"/>
              <a:gd name="connsiteY3603" fmla="*/ 7341424 h 17221268"/>
              <a:gd name="connsiteX3604" fmla="*/ 13902414 w 17135464"/>
              <a:gd name="connsiteY3604" fmla="*/ 7331046 h 17221268"/>
              <a:gd name="connsiteX3605" fmla="*/ 13974665 w 17135464"/>
              <a:gd name="connsiteY3605" fmla="*/ 7366958 h 17221268"/>
              <a:gd name="connsiteX3606" fmla="*/ 14000072 w 17135464"/>
              <a:gd name="connsiteY3606" fmla="*/ 7451549 h 17221268"/>
              <a:gd name="connsiteX3607" fmla="*/ 13978635 w 17135464"/>
              <a:gd name="connsiteY3607" fmla="*/ 7544128 h 17221268"/>
              <a:gd name="connsiteX3608" fmla="*/ 13917499 w 17135464"/>
              <a:gd name="connsiteY3608" fmla="*/ 7624730 h 17221268"/>
              <a:gd name="connsiteX3609" fmla="*/ 13831750 w 17135464"/>
              <a:gd name="connsiteY3609" fmla="*/ 7659046 h 17221268"/>
              <a:gd name="connsiteX3610" fmla="*/ 13759499 w 17135464"/>
              <a:gd name="connsiteY3610" fmla="*/ 7623134 h 17221268"/>
              <a:gd name="connsiteX3611" fmla="*/ 13734092 w 17135464"/>
              <a:gd name="connsiteY3611" fmla="*/ 7538540 h 17221268"/>
              <a:gd name="connsiteX3612" fmla="*/ 13755529 w 17135464"/>
              <a:gd name="connsiteY3612" fmla="*/ 7445964 h 17221268"/>
              <a:gd name="connsiteX3613" fmla="*/ 13815871 w 17135464"/>
              <a:gd name="connsiteY3613" fmla="*/ 7364563 h 17221268"/>
              <a:gd name="connsiteX3614" fmla="*/ 13902414 w 17135464"/>
              <a:gd name="connsiteY3614" fmla="*/ 7331046 h 17221268"/>
              <a:gd name="connsiteX3615" fmla="*/ 13087800 w 17135464"/>
              <a:gd name="connsiteY3615" fmla="*/ 7331046 h 17221268"/>
              <a:gd name="connsiteX3616" fmla="*/ 13173549 w 17135464"/>
              <a:gd name="connsiteY3616" fmla="*/ 7364563 h 17221268"/>
              <a:gd name="connsiteX3617" fmla="*/ 13234684 w 17135464"/>
              <a:gd name="connsiteY3617" fmla="*/ 7445964 h 17221268"/>
              <a:gd name="connsiteX3618" fmla="*/ 13256122 w 17135464"/>
              <a:gd name="connsiteY3618" fmla="*/ 7538540 h 17221268"/>
              <a:gd name="connsiteX3619" fmla="*/ 13230714 w 17135464"/>
              <a:gd name="connsiteY3619" fmla="*/ 7623134 h 17221268"/>
              <a:gd name="connsiteX3620" fmla="*/ 13158463 w 17135464"/>
              <a:gd name="connsiteY3620" fmla="*/ 7659046 h 17221268"/>
              <a:gd name="connsiteX3621" fmla="*/ 13072714 w 17135464"/>
              <a:gd name="connsiteY3621" fmla="*/ 7624730 h 17221268"/>
              <a:gd name="connsiteX3622" fmla="*/ 13011578 w 17135464"/>
              <a:gd name="connsiteY3622" fmla="*/ 7544128 h 17221268"/>
              <a:gd name="connsiteX3623" fmla="*/ 12990141 w 17135464"/>
              <a:gd name="connsiteY3623" fmla="*/ 7451549 h 17221268"/>
              <a:gd name="connsiteX3624" fmla="*/ 13015548 w 17135464"/>
              <a:gd name="connsiteY3624" fmla="*/ 7366958 h 17221268"/>
              <a:gd name="connsiteX3625" fmla="*/ 13087800 w 17135464"/>
              <a:gd name="connsiteY3625" fmla="*/ 7331046 h 17221268"/>
              <a:gd name="connsiteX3626" fmla="*/ 5005223 w 17135464"/>
              <a:gd name="connsiteY3626" fmla="*/ 7247251 h 17221268"/>
              <a:gd name="connsiteX3627" fmla="*/ 5062391 w 17135464"/>
              <a:gd name="connsiteY3627" fmla="*/ 7332643 h 17221268"/>
              <a:gd name="connsiteX3628" fmla="*/ 5005223 w 17135464"/>
              <a:gd name="connsiteY3628" fmla="*/ 7418034 h 17221268"/>
              <a:gd name="connsiteX3629" fmla="*/ 4948058 w 17135464"/>
              <a:gd name="connsiteY3629" fmla="*/ 7332643 h 17221268"/>
              <a:gd name="connsiteX3630" fmla="*/ 5005223 w 17135464"/>
              <a:gd name="connsiteY3630" fmla="*/ 7247251 h 17221268"/>
              <a:gd name="connsiteX3631" fmla="*/ 4663022 w 17135464"/>
              <a:gd name="connsiteY3631" fmla="*/ 7247251 h 17221268"/>
              <a:gd name="connsiteX3632" fmla="*/ 4720186 w 17135464"/>
              <a:gd name="connsiteY3632" fmla="*/ 7332643 h 17221268"/>
              <a:gd name="connsiteX3633" fmla="*/ 4663022 w 17135464"/>
              <a:gd name="connsiteY3633" fmla="*/ 7418034 h 17221268"/>
              <a:gd name="connsiteX3634" fmla="*/ 4605858 w 17135464"/>
              <a:gd name="connsiteY3634" fmla="*/ 7332643 h 17221268"/>
              <a:gd name="connsiteX3635" fmla="*/ 4663022 w 17135464"/>
              <a:gd name="connsiteY3635" fmla="*/ 7247251 h 17221268"/>
              <a:gd name="connsiteX3636" fmla="*/ 10602671 w 17135464"/>
              <a:gd name="connsiteY3636" fmla="*/ 7223307 h 17221268"/>
              <a:gd name="connsiteX3637" fmla="*/ 10764641 w 17135464"/>
              <a:gd name="connsiteY3637" fmla="*/ 7385313 h 17221268"/>
              <a:gd name="connsiteX3638" fmla="*/ 10350982 w 17135464"/>
              <a:gd name="connsiteY3638" fmla="*/ 7798706 h 17221268"/>
              <a:gd name="connsiteX3639" fmla="*/ 10189012 w 17135464"/>
              <a:gd name="connsiteY3639" fmla="*/ 7960662 h 17221268"/>
              <a:gd name="connsiteX3640" fmla="*/ 10027042 w 17135464"/>
              <a:gd name="connsiteY3640" fmla="*/ 7798706 h 17221268"/>
              <a:gd name="connsiteX3641" fmla="*/ 9870630 w 17135464"/>
              <a:gd name="connsiteY3641" fmla="*/ 7642286 h 17221268"/>
              <a:gd name="connsiteX3642" fmla="*/ 10032600 w 17135464"/>
              <a:gd name="connsiteY3642" fmla="*/ 7480283 h 17221268"/>
              <a:gd name="connsiteX3643" fmla="*/ 10189012 w 17135464"/>
              <a:gd name="connsiteY3643" fmla="*/ 7636701 h 17221268"/>
              <a:gd name="connsiteX3644" fmla="*/ 14855973 w 17135464"/>
              <a:gd name="connsiteY3644" fmla="*/ 7197772 h 17221268"/>
              <a:gd name="connsiteX3645" fmla="*/ 15060023 w 17135464"/>
              <a:gd name="connsiteY3645" fmla="*/ 7402073 h 17221268"/>
              <a:gd name="connsiteX3646" fmla="*/ 15060023 w 17135464"/>
              <a:gd name="connsiteY3646" fmla="*/ 7621538 h 17221268"/>
              <a:gd name="connsiteX3647" fmla="*/ 14369269 w 17135464"/>
              <a:gd name="connsiteY3647" fmla="*/ 7621538 h 17221268"/>
              <a:gd name="connsiteX3648" fmla="*/ 14369269 w 17135464"/>
              <a:gd name="connsiteY3648" fmla="*/ 7527367 h 17221268"/>
              <a:gd name="connsiteX3649" fmla="*/ 14525681 w 17135464"/>
              <a:gd name="connsiteY3649" fmla="*/ 7370149 h 17221268"/>
              <a:gd name="connsiteX3650" fmla="*/ 14604284 w 17135464"/>
              <a:gd name="connsiteY3650" fmla="*/ 7449158 h 17221268"/>
              <a:gd name="connsiteX3651" fmla="*/ 6352628 w 17135464"/>
              <a:gd name="connsiteY3651" fmla="*/ 7162924 h 17221268"/>
              <a:gd name="connsiteX3652" fmla="*/ 6492120 w 17135464"/>
              <a:gd name="connsiteY3652" fmla="*/ 7345917 h 17221268"/>
              <a:gd name="connsiteX3653" fmla="*/ 6631609 w 17135464"/>
              <a:gd name="connsiteY3653" fmla="*/ 7162924 h 17221268"/>
              <a:gd name="connsiteX3654" fmla="*/ 6691882 w 17135464"/>
              <a:gd name="connsiteY3654" fmla="*/ 7443695 h 17221268"/>
              <a:gd name="connsiteX3655" fmla="*/ 6741232 w 17135464"/>
              <a:gd name="connsiteY3655" fmla="*/ 7663308 h 17221268"/>
              <a:gd name="connsiteX3656" fmla="*/ 6602953 w 17135464"/>
              <a:gd name="connsiteY3656" fmla="*/ 7839455 h 17221268"/>
              <a:gd name="connsiteX3657" fmla="*/ 6381283 w 17135464"/>
              <a:gd name="connsiteY3657" fmla="*/ 7839455 h 17221268"/>
              <a:gd name="connsiteX3658" fmla="*/ 6243005 w 17135464"/>
              <a:gd name="connsiteY3658" fmla="*/ 7663308 h 17221268"/>
              <a:gd name="connsiteX3659" fmla="*/ 6292355 w 17135464"/>
              <a:gd name="connsiteY3659" fmla="*/ 7443695 h 17221268"/>
              <a:gd name="connsiteX3660" fmla="*/ 6352628 w 17135464"/>
              <a:gd name="connsiteY3660" fmla="*/ 7162924 h 17221268"/>
              <a:gd name="connsiteX3661" fmla="*/ 11275958 w 17135464"/>
              <a:gd name="connsiteY3661" fmla="*/ 7132332 h 17221268"/>
              <a:gd name="connsiteX3662" fmla="*/ 11413315 w 17135464"/>
              <a:gd name="connsiteY3662" fmla="*/ 7188993 h 17221268"/>
              <a:gd name="connsiteX3663" fmla="*/ 11470481 w 17135464"/>
              <a:gd name="connsiteY3663" fmla="*/ 7327056 h 17221268"/>
              <a:gd name="connsiteX3664" fmla="*/ 11413315 w 17135464"/>
              <a:gd name="connsiteY3664" fmla="*/ 7465119 h 17221268"/>
              <a:gd name="connsiteX3665" fmla="*/ 11275958 w 17135464"/>
              <a:gd name="connsiteY3665" fmla="*/ 7522580 h 17221268"/>
              <a:gd name="connsiteX3666" fmla="*/ 11137807 w 17135464"/>
              <a:gd name="connsiteY3666" fmla="*/ 7465119 h 17221268"/>
              <a:gd name="connsiteX3667" fmla="*/ 11080641 w 17135464"/>
              <a:gd name="connsiteY3667" fmla="*/ 7327056 h 17221268"/>
              <a:gd name="connsiteX3668" fmla="*/ 11137807 w 17135464"/>
              <a:gd name="connsiteY3668" fmla="*/ 7188993 h 17221268"/>
              <a:gd name="connsiteX3669" fmla="*/ 11275958 w 17135464"/>
              <a:gd name="connsiteY3669" fmla="*/ 7132332 h 17221268"/>
              <a:gd name="connsiteX3670" fmla="*/ 9375986 w 17135464"/>
              <a:gd name="connsiteY3670" fmla="*/ 7130736 h 17221268"/>
              <a:gd name="connsiteX3671" fmla="*/ 9429976 w 17135464"/>
              <a:gd name="connsiteY3671" fmla="*/ 7178619 h 17221268"/>
              <a:gd name="connsiteX3672" fmla="*/ 9458559 w 17135464"/>
              <a:gd name="connsiteY3672" fmla="*/ 7275979 h 17221268"/>
              <a:gd name="connsiteX3673" fmla="*/ 9435534 w 17135464"/>
              <a:gd name="connsiteY3673" fmla="*/ 7352594 h 17221268"/>
              <a:gd name="connsiteX3674" fmla="*/ 9375986 w 17135464"/>
              <a:gd name="connsiteY3674" fmla="*/ 7379728 h 17221268"/>
              <a:gd name="connsiteX3675" fmla="*/ 9317232 w 17135464"/>
              <a:gd name="connsiteY3675" fmla="*/ 7354989 h 17221268"/>
              <a:gd name="connsiteX3676" fmla="*/ 9292619 w 17135464"/>
              <a:gd name="connsiteY3676" fmla="*/ 7296729 h 17221268"/>
              <a:gd name="connsiteX3677" fmla="*/ 9298971 w 17135464"/>
              <a:gd name="connsiteY3677" fmla="*/ 7263211 h 17221268"/>
              <a:gd name="connsiteX3678" fmla="*/ 9314056 w 17135464"/>
              <a:gd name="connsiteY3678" fmla="*/ 7241665 h 17221268"/>
              <a:gd name="connsiteX3679" fmla="*/ 9334700 w 17135464"/>
              <a:gd name="connsiteY3679" fmla="*/ 7223307 h 17221268"/>
              <a:gd name="connsiteX3680" fmla="*/ 9354549 w 17135464"/>
              <a:gd name="connsiteY3680" fmla="*/ 7203358 h 17221268"/>
              <a:gd name="connsiteX3681" fmla="*/ 9369634 w 17135464"/>
              <a:gd name="connsiteY3681" fmla="*/ 7173831 h 17221268"/>
              <a:gd name="connsiteX3682" fmla="*/ 9375986 w 17135464"/>
              <a:gd name="connsiteY3682" fmla="*/ 7130736 h 17221268"/>
              <a:gd name="connsiteX3683" fmla="*/ 9044106 w 17135464"/>
              <a:gd name="connsiteY3683" fmla="*/ 7130736 h 17221268"/>
              <a:gd name="connsiteX3684" fmla="*/ 9098096 w 17135464"/>
              <a:gd name="connsiteY3684" fmla="*/ 7178619 h 17221268"/>
              <a:gd name="connsiteX3685" fmla="*/ 9126679 w 17135464"/>
              <a:gd name="connsiteY3685" fmla="*/ 7275979 h 17221268"/>
              <a:gd name="connsiteX3686" fmla="*/ 9103654 w 17135464"/>
              <a:gd name="connsiteY3686" fmla="*/ 7352594 h 17221268"/>
              <a:gd name="connsiteX3687" fmla="*/ 9044106 w 17135464"/>
              <a:gd name="connsiteY3687" fmla="*/ 7379728 h 17221268"/>
              <a:gd name="connsiteX3688" fmla="*/ 8985352 w 17135464"/>
              <a:gd name="connsiteY3688" fmla="*/ 7354989 h 17221268"/>
              <a:gd name="connsiteX3689" fmla="*/ 8961533 w 17135464"/>
              <a:gd name="connsiteY3689" fmla="*/ 7296729 h 17221268"/>
              <a:gd name="connsiteX3690" fmla="*/ 8967091 w 17135464"/>
              <a:gd name="connsiteY3690" fmla="*/ 7263211 h 17221268"/>
              <a:gd name="connsiteX3691" fmla="*/ 8982970 w 17135464"/>
              <a:gd name="connsiteY3691" fmla="*/ 7241665 h 17221268"/>
              <a:gd name="connsiteX3692" fmla="*/ 9002820 w 17135464"/>
              <a:gd name="connsiteY3692" fmla="*/ 7223307 h 17221268"/>
              <a:gd name="connsiteX3693" fmla="*/ 9022669 w 17135464"/>
              <a:gd name="connsiteY3693" fmla="*/ 7203358 h 17221268"/>
              <a:gd name="connsiteX3694" fmla="*/ 9037754 w 17135464"/>
              <a:gd name="connsiteY3694" fmla="*/ 7173831 h 17221268"/>
              <a:gd name="connsiteX3695" fmla="*/ 9044106 w 17135464"/>
              <a:gd name="connsiteY3695" fmla="*/ 7130736 h 17221268"/>
              <a:gd name="connsiteX3696" fmla="*/ 8712226 w 17135464"/>
              <a:gd name="connsiteY3696" fmla="*/ 7130736 h 17221268"/>
              <a:gd name="connsiteX3697" fmla="*/ 8766216 w 17135464"/>
              <a:gd name="connsiteY3697" fmla="*/ 7178619 h 17221268"/>
              <a:gd name="connsiteX3698" fmla="*/ 8795593 w 17135464"/>
              <a:gd name="connsiteY3698" fmla="*/ 7275979 h 17221268"/>
              <a:gd name="connsiteX3699" fmla="*/ 8771774 w 17135464"/>
              <a:gd name="connsiteY3699" fmla="*/ 7352594 h 17221268"/>
              <a:gd name="connsiteX3700" fmla="*/ 8712226 w 17135464"/>
              <a:gd name="connsiteY3700" fmla="*/ 7379728 h 17221268"/>
              <a:gd name="connsiteX3701" fmla="*/ 8653473 w 17135464"/>
              <a:gd name="connsiteY3701" fmla="*/ 7354989 h 17221268"/>
              <a:gd name="connsiteX3702" fmla="*/ 8629653 w 17135464"/>
              <a:gd name="connsiteY3702" fmla="*/ 7296729 h 17221268"/>
              <a:gd name="connsiteX3703" fmla="*/ 8636005 w 17135464"/>
              <a:gd name="connsiteY3703" fmla="*/ 7263211 h 17221268"/>
              <a:gd name="connsiteX3704" fmla="*/ 8651091 w 17135464"/>
              <a:gd name="connsiteY3704" fmla="*/ 7241665 h 17221268"/>
              <a:gd name="connsiteX3705" fmla="*/ 8670940 w 17135464"/>
              <a:gd name="connsiteY3705" fmla="*/ 7223307 h 17221268"/>
              <a:gd name="connsiteX3706" fmla="*/ 8690789 w 17135464"/>
              <a:gd name="connsiteY3706" fmla="*/ 7203358 h 17221268"/>
              <a:gd name="connsiteX3707" fmla="*/ 8706669 w 17135464"/>
              <a:gd name="connsiteY3707" fmla="*/ 7173831 h 17221268"/>
              <a:gd name="connsiteX3708" fmla="*/ 8712226 w 17135464"/>
              <a:gd name="connsiteY3708" fmla="*/ 7130736 h 17221268"/>
              <a:gd name="connsiteX3709" fmla="*/ 14462957 w 17135464"/>
              <a:gd name="connsiteY3709" fmla="*/ 7119565 h 17221268"/>
              <a:gd name="connsiteX3710" fmla="*/ 14529651 w 17135464"/>
              <a:gd name="connsiteY3710" fmla="*/ 7146697 h 17221268"/>
              <a:gd name="connsiteX3711" fmla="*/ 14557440 w 17135464"/>
              <a:gd name="connsiteY3711" fmla="*/ 7213735 h 17221268"/>
              <a:gd name="connsiteX3712" fmla="*/ 14529651 w 17135464"/>
              <a:gd name="connsiteY3712" fmla="*/ 7279970 h 17221268"/>
              <a:gd name="connsiteX3713" fmla="*/ 14462957 w 17135464"/>
              <a:gd name="connsiteY3713" fmla="*/ 7307904 h 17221268"/>
              <a:gd name="connsiteX3714" fmla="*/ 14396264 w 17135464"/>
              <a:gd name="connsiteY3714" fmla="*/ 7279970 h 17221268"/>
              <a:gd name="connsiteX3715" fmla="*/ 14369269 w 17135464"/>
              <a:gd name="connsiteY3715" fmla="*/ 7213735 h 17221268"/>
              <a:gd name="connsiteX3716" fmla="*/ 14396264 w 17135464"/>
              <a:gd name="connsiteY3716" fmla="*/ 7146697 h 17221268"/>
              <a:gd name="connsiteX3717" fmla="*/ 14462957 w 17135464"/>
              <a:gd name="connsiteY3717" fmla="*/ 7119565 h 17221268"/>
              <a:gd name="connsiteX3718" fmla="*/ 4841062 w 17135464"/>
              <a:gd name="connsiteY3718" fmla="*/ 7112098 h 17221268"/>
              <a:gd name="connsiteX3719" fmla="*/ 4470415 w 17135464"/>
              <a:gd name="connsiteY3719" fmla="*/ 7482778 h 17221268"/>
              <a:gd name="connsiteX3720" fmla="*/ 4841062 w 17135464"/>
              <a:gd name="connsiteY3720" fmla="*/ 7853458 h 17221268"/>
              <a:gd name="connsiteX3721" fmla="*/ 5211777 w 17135464"/>
              <a:gd name="connsiteY3721" fmla="*/ 7482778 h 17221268"/>
              <a:gd name="connsiteX3722" fmla="*/ 4841062 w 17135464"/>
              <a:gd name="connsiteY3722" fmla="*/ 7112098 h 17221268"/>
              <a:gd name="connsiteX3723" fmla="*/ 2341451 w 17135464"/>
              <a:gd name="connsiteY3723" fmla="*/ 7106796 h 17221268"/>
              <a:gd name="connsiteX3724" fmla="*/ 2599492 w 17135464"/>
              <a:gd name="connsiteY3724" fmla="*/ 7129939 h 17221268"/>
              <a:gd name="connsiteX3725" fmla="*/ 2787663 w 17135464"/>
              <a:gd name="connsiteY3725" fmla="*/ 7192984 h 17221268"/>
              <a:gd name="connsiteX3726" fmla="*/ 2856738 w 17135464"/>
              <a:gd name="connsiteY3726" fmla="*/ 7278371 h 17221268"/>
              <a:gd name="connsiteX3727" fmla="*/ 2856738 w 17135464"/>
              <a:gd name="connsiteY3727" fmla="*/ 7364563 h 17221268"/>
              <a:gd name="connsiteX3728" fmla="*/ 2787663 w 17135464"/>
              <a:gd name="connsiteY3728" fmla="*/ 7449955 h 17221268"/>
              <a:gd name="connsiteX3729" fmla="*/ 2599492 w 17135464"/>
              <a:gd name="connsiteY3729" fmla="*/ 7513004 h 17221268"/>
              <a:gd name="connsiteX3730" fmla="*/ 2341451 w 17135464"/>
              <a:gd name="connsiteY3730" fmla="*/ 7536146 h 17221268"/>
              <a:gd name="connsiteX3731" fmla="*/ 2083410 w 17135464"/>
              <a:gd name="connsiteY3731" fmla="*/ 7513004 h 17221268"/>
              <a:gd name="connsiteX3732" fmla="*/ 1895240 w 17135464"/>
              <a:gd name="connsiteY3732" fmla="*/ 7449955 h 17221268"/>
              <a:gd name="connsiteX3733" fmla="*/ 1826164 w 17135464"/>
              <a:gd name="connsiteY3733" fmla="*/ 7364563 h 17221268"/>
              <a:gd name="connsiteX3734" fmla="*/ 1826164 w 17135464"/>
              <a:gd name="connsiteY3734" fmla="*/ 7278371 h 17221268"/>
              <a:gd name="connsiteX3735" fmla="*/ 1895240 w 17135464"/>
              <a:gd name="connsiteY3735" fmla="*/ 7192984 h 17221268"/>
              <a:gd name="connsiteX3736" fmla="*/ 2083410 w 17135464"/>
              <a:gd name="connsiteY3736" fmla="*/ 7129939 h 17221268"/>
              <a:gd name="connsiteX3737" fmla="*/ 2341451 w 17135464"/>
              <a:gd name="connsiteY3737" fmla="*/ 7106796 h 17221268"/>
              <a:gd name="connsiteX3738" fmla="*/ 15648356 w 17135464"/>
              <a:gd name="connsiteY3738" fmla="*/ 7092431 h 17221268"/>
              <a:gd name="connsiteX3739" fmla="*/ 15713461 w 17135464"/>
              <a:gd name="connsiteY3739" fmla="*/ 7224905 h 17221268"/>
              <a:gd name="connsiteX3740" fmla="*/ 15860346 w 17135464"/>
              <a:gd name="connsiteY3740" fmla="*/ 7246451 h 17221268"/>
              <a:gd name="connsiteX3741" fmla="*/ 15753954 w 17135464"/>
              <a:gd name="connsiteY3741" fmla="*/ 7350201 h 17221268"/>
              <a:gd name="connsiteX3742" fmla="*/ 15779361 w 17135464"/>
              <a:gd name="connsiteY3742" fmla="*/ 7495445 h 17221268"/>
              <a:gd name="connsiteX3743" fmla="*/ 15648356 w 17135464"/>
              <a:gd name="connsiteY3743" fmla="*/ 7426812 h 17221268"/>
              <a:gd name="connsiteX3744" fmla="*/ 15517350 w 17135464"/>
              <a:gd name="connsiteY3744" fmla="*/ 7495445 h 17221268"/>
              <a:gd name="connsiteX3745" fmla="*/ 15541964 w 17135464"/>
              <a:gd name="connsiteY3745" fmla="*/ 7350201 h 17221268"/>
              <a:gd name="connsiteX3746" fmla="*/ 15436365 w 17135464"/>
              <a:gd name="connsiteY3746" fmla="*/ 7246451 h 17221268"/>
              <a:gd name="connsiteX3747" fmla="*/ 15582456 w 17135464"/>
              <a:gd name="connsiteY3747" fmla="*/ 7224905 h 17221268"/>
              <a:gd name="connsiteX3748" fmla="*/ 16800408 w 17135464"/>
              <a:gd name="connsiteY3748" fmla="*/ 7079660 h 17221268"/>
              <a:gd name="connsiteX3749" fmla="*/ 17003664 w 17135464"/>
              <a:gd name="connsiteY3749" fmla="*/ 7282363 h 17221268"/>
              <a:gd name="connsiteX3750" fmla="*/ 16485996 w 17135464"/>
              <a:gd name="connsiteY3750" fmla="*/ 7799505 h 17221268"/>
              <a:gd name="connsiteX3751" fmla="*/ 16283532 w 17135464"/>
              <a:gd name="connsiteY3751" fmla="*/ 8002160 h 17221268"/>
              <a:gd name="connsiteX3752" fmla="*/ 16080276 w 17135464"/>
              <a:gd name="connsiteY3752" fmla="*/ 7799505 h 17221268"/>
              <a:gd name="connsiteX3753" fmla="*/ 15884959 w 17135464"/>
              <a:gd name="connsiteY3753" fmla="*/ 7603981 h 17221268"/>
              <a:gd name="connsiteX3754" fmla="*/ 16087421 w 17135464"/>
              <a:gd name="connsiteY3754" fmla="*/ 7401276 h 17221268"/>
              <a:gd name="connsiteX3755" fmla="*/ 16283532 w 17135464"/>
              <a:gd name="connsiteY3755" fmla="*/ 7596800 h 17221268"/>
              <a:gd name="connsiteX3756" fmla="*/ 14328603 w 17135464"/>
              <a:gd name="connsiteY3756" fmla="*/ 7061282 h 17221268"/>
              <a:gd name="connsiteX3757" fmla="*/ 14317572 w 17135464"/>
              <a:gd name="connsiteY3757" fmla="*/ 7065927 h 17221268"/>
              <a:gd name="connsiteX3758" fmla="*/ 14312888 w 17135464"/>
              <a:gd name="connsiteY3758" fmla="*/ 7076960 h 17221268"/>
              <a:gd name="connsiteX3759" fmla="*/ 14312888 w 17135464"/>
              <a:gd name="connsiteY3759" fmla="*/ 7672669 h 17221268"/>
              <a:gd name="connsiteX3760" fmla="*/ 14317572 w 17135464"/>
              <a:gd name="connsiteY3760" fmla="*/ 7683700 h 17221268"/>
              <a:gd name="connsiteX3761" fmla="*/ 14328603 w 17135464"/>
              <a:gd name="connsiteY3761" fmla="*/ 7688345 h 17221268"/>
              <a:gd name="connsiteX3762" fmla="*/ 15113186 w 17135464"/>
              <a:gd name="connsiteY3762" fmla="*/ 7688345 h 17221268"/>
              <a:gd name="connsiteX3763" fmla="*/ 15124216 w 17135464"/>
              <a:gd name="connsiteY3763" fmla="*/ 7683700 h 17221268"/>
              <a:gd name="connsiteX3764" fmla="*/ 15128863 w 17135464"/>
              <a:gd name="connsiteY3764" fmla="*/ 7672669 h 17221268"/>
              <a:gd name="connsiteX3765" fmla="*/ 15128863 w 17135464"/>
              <a:gd name="connsiteY3765" fmla="*/ 7076960 h 17221268"/>
              <a:gd name="connsiteX3766" fmla="*/ 15124216 w 17135464"/>
              <a:gd name="connsiteY3766" fmla="*/ 7065927 h 17221268"/>
              <a:gd name="connsiteX3767" fmla="*/ 15113186 w 17135464"/>
              <a:gd name="connsiteY3767" fmla="*/ 7061282 h 17221268"/>
              <a:gd name="connsiteX3768" fmla="*/ 5671366 w 17135464"/>
              <a:gd name="connsiteY3768" fmla="*/ 7060506 h 17221268"/>
              <a:gd name="connsiteX3769" fmla="*/ 5736476 w 17135464"/>
              <a:gd name="connsiteY3769" fmla="*/ 7191388 h 17221268"/>
              <a:gd name="connsiteX3770" fmla="*/ 5880186 w 17135464"/>
              <a:gd name="connsiteY3770" fmla="*/ 7212136 h 17221268"/>
              <a:gd name="connsiteX3771" fmla="*/ 5776180 w 17135464"/>
              <a:gd name="connsiteY3771" fmla="*/ 7314286 h 17221268"/>
              <a:gd name="connsiteX3772" fmla="*/ 5800793 w 17135464"/>
              <a:gd name="connsiteY3772" fmla="*/ 7457936 h 17221268"/>
              <a:gd name="connsiteX3773" fmla="*/ 5671366 w 17135464"/>
              <a:gd name="connsiteY3773" fmla="*/ 7390103 h 17221268"/>
              <a:gd name="connsiteX3774" fmla="*/ 5542733 w 17135464"/>
              <a:gd name="connsiteY3774" fmla="*/ 7457936 h 17221268"/>
              <a:gd name="connsiteX3775" fmla="*/ 5567345 w 17135464"/>
              <a:gd name="connsiteY3775" fmla="*/ 7314286 h 17221268"/>
              <a:gd name="connsiteX3776" fmla="*/ 5462547 w 17135464"/>
              <a:gd name="connsiteY3776" fmla="*/ 7212136 h 17221268"/>
              <a:gd name="connsiteX3777" fmla="*/ 5607045 w 17135464"/>
              <a:gd name="connsiteY3777" fmla="*/ 7191388 h 17221268"/>
              <a:gd name="connsiteX3778" fmla="*/ 13684072 w 17135464"/>
              <a:gd name="connsiteY3778" fmla="*/ 7036564 h 17221268"/>
              <a:gd name="connsiteX3779" fmla="*/ 13748383 w 17135464"/>
              <a:gd name="connsiteY3779" fmla="*/ 7060506 h 17221268"/>
              <a:gd name="connsiteX3780" fmla="*/ 13786494 w 17135464"/>
              <a:gd name="connsiteY3780" fmla="*/ 7116373 h 17221268"/>
              <a:gd name="connsiteX3781" fmla="*/ 13797610 w 17135464"/>
              <a:gd name="connsiteY3781" fmla="*/ 7185801 h 17221268"/>
              <a:gd name="connsiteX3782" fmla="*/ 13779348 w 17135464"/>
              <a:gd name="connsiteY3782" fmla="*/ 7276779 h 17221268"/>
              <a:gd name="connsiteX3783" fmla="*/ 13723770 w 17135464"/>
              <a:gd name="connsiteY3783" fmla="*/ 7358978 h 17221268"/>
              <a:gd name="connsiteX3784" fmla="*/ 13639609 w 17135464"/>
              <a:gd name="connsiteY3784" fmla="*/ 7394093 h 17221268"/>
              <a:gd name="connsiteX3785" fmla="*/ 13576092 w 17135464"/>
              <a:gd name="connsiteY3785" fmla="*/ 7370149 h 17221268"/>
              <a:gd name="connsiteX3786" fmla="*/ 13537981 w 17135464"/>
              <a:gd name="connsiteY3786" fmla="*/ 7314286 h 17221268"/>
              <a:gd name="connsiteX3787" fmla="*/ 13526866 w 17135464"/>
              <a:gd name="connsiteY3787" fmla="*/ 7245655 h 17221268"/>
              <a:gd name="connsiteX3788" fmla="*/ 13545127 w 17135464"/>
              <a:gd name="connsiteY3788" fmla="*/ 7153879 h 17221268"/>
              <a:gd name="connsiteX3789" fmla="*/ 13599911 w 17135464"/>
              <a:gd name="connsiteY3789" fmla="*/ 7071680 h 17221268"/>
              <a:gd name="connsiteX3790" fmla="*/ 13684072 w 17135464"/>
              <a:gd name="connsiteY3790" fmla="*/ 7036564 h 17221268"/>
              <a:gd name="connsiteX3791" fmla="*/ 13305348 w 17135464"/>
              <a:gd name="connsiteY3791" fmla="*/ 7036564 h 17221268"/>
              <a:gd name="connsiteX3792" fmla="*/ 13389509 w 17135464"/>
              <a:gd name="connsiteY3792" fmla="*/ 7071680 h 17221268"/>
              <a:gd name="connsiteX3793" fmla="*/ 13445087 w 17135464"/>
              <a:gd name="connsiteY3793" fmla="*/ 7153879 h 17221268"/>
              <a:gd name="connsiteX3794" fmla="*/ 13463348 w 17135464"/>
              <a:gd name="connsiteY3794" fmla="*/ 7245655 h 17221268"/>
              <a:gd name="connsiteX3795" fmla="*/ 13452232 w 17135464"/>
              <a:gd name="connsiteY3795" fmla="*/ 7314286 h 17221268"/>
              <a:gd name="connsiteX3796" fmla="*/ 13413328 w 17135464"/>
              <a:gd name="connsiteY3796" fmla="*/ 7370149 h 17221268"/>
              <a:gd name="connsiteX3797" fmla="*/ 13349810 w 17135464"/>
              <a:gd name="connsiteY3797" fmla="*/ 7394093 h 17221268"/>
              <a:gd name="connsiteX3798" fmla="*/ 13266443 w 17135464"/>
              <a:gd name="connsiteY3798" fmla="*/ 7358978 h 17221268"/>
              <a:gd name="connsiteX3799" fmla="*/ 13210071 w 17135464"/>
              <a:gd name="connsiteY3799" fmla="*/ 7276779 h 17221268"/>
              <a:gd name="connsiteX3800" fmla="*/ 13192604 w 17135464"/>
              <a:gd name="connsiteY3800" fmla="*/ 7185801 h 17221268"/>
              <a:gd name="connsiteX3801" fmla="*/ 13203719 w 17135464"/>
              <a:gd name="connsiteY3801" fmla="*/ 7116373 h 17221268"/>
              <a:gd name="connsiteX3802" fmla="*/ 13241830 w 17135464"/>
              <a:gd name="connsiteY3802" fmla="*/ 7060506 h 17221268"/>
              <a:gd name="connsiteX3803" fmla="*/ 13305348 w 17135464"/>
              <a:gd name="connsiteY3803" fmla="*/ 7036564 h 17221268"/>
              <a:gd name="connsiteX3804" fmla="*/ 4837128 w 17135464"/>
              <a:gd name="connsiteY3804" fmla="*/ 7023195 h 17221268"/>
              <a:gd name="connsiteX3805" fmla="*/ 5292738 w 17135464"/>
              <a:gd name="connsiteY3805" fmla="*/ 7478808 h 17221268"/>
              <a:gd name="connsiteX3806" fmla="*/ 4837128 w 17135464"/>
              <a:gd name="connsiteY3806" fmla="*/ 7934393 h 17221268"/>
              <a:gd name="connsiteX3807" fmla="*/ 4381519 w 17135464"/>
              <a:gd name="connsiteY3807" fmla="*/ 7478808 h 17221268"/>
              <a:gd name="connsiteX3808" fmla="*/ 4837128 w 17135464"/>
              <a:gd name="connsiteY3808" fmla="*/ 7023195 h 17221268"/>
              <a:gd name="connsiteX3809" fmla="*/ 12501055 w 17135464"/>
              <a:gd name="connsiteY3809" fmla="*/ 7021398 h 17221268"/>
              <a:gd name="connsiteX3810" fmla="*/ 12566161 w 17135464"/>
              <a:gd name="connsiteY3810" fmla="*/ 7153879 h 17221268"/>
              <a:gd name="connsiteX3811" fmla="*/ 12713045 w 17135464"/>
              <a:gd name="connsiteY3811" fmla="*/ 7175425 h 17221268"/>
              <a:gd name="connsiteX3812" fmla="*/ 12606653 w 17135464"/>
              <a:gd name="connsiteY3812" fmla="*/ 7278371 h 17221268"/>
              <a:gd name="connsiteX3813" fmla="*/ 12632060 w 17135464"/>
              <a:gd name="connsiteY3813" fmla="*/ 7424415 h 17221268"/>
              <a:gd name="connsiteX3814" fmla="*/ 12501055 w 17135464"/>
              <a:gd name="connsiteY3814" fmla="*/ 7355787 h 17221268"/>
              <a:gd name="connsiteX3815" fmla="*/ 12370050 w 17135464"/>
              <a:gd name="connsiteY3815" fmla="*/ 7424415 h 17221268"/>
              <a:gd name="connsiteX3816" fmla="*/ 12394663 w 17135464"/>
              <a:gd name="connsiteY3816" fmla="*/ 7278371 h 17221268"/>
              <a:gd name="connsiteX3817" fmla="*/ 12289065 w 17135464"/>
              <a:gd name="connsiteY3817" fmla="*/ 7175425 h 17221268"/>
              <a:gd name="connsiteX3818" fmla="*/ 12435156 w 17135464"/>
              <a:gd name="connsiteY3818" fmla="*/ 7153879 h 17221268"/>
              <a:gd name="connsiteX3819" fmla="*/ 7633270 w 17135464"/>
              <a:gd name="connsiteY3819" fmla="*/ 7013419 h 17221268"/>
              <a:gd name="connsiteX3820" fmla="*/ 7805512 w 17135464"/>
              <a:gd name="connsiteY3820" fmla="*/ 7013419 h 17221268"/>
              <a:gd name="connsiteX3821" fmla="*/ 7834094 w 17135464"/>
              <a:gd name="connsiteY3821" fmla="*/ 7024594 h 17221268"/>
              <a:gd name="connsiteX3822" fmla="*/ 7846004 w 17135464"/>
              <a:gd name="connsiteY3822" fmla="*/ 7054121 h 17221268"/>
              <a:gd name="connsiteX3823" fmla="*/ 7846004 w 17135464"/>
              <a:gd name="connsiteY3823" fmla="*/ 7278371 h 17221268"/>
              <a:gd name="connsiteX3824" fmla="*/ 7986537 w 17135464"/>
              <a:gd name="connsiteY3824" fmla="*/ 7307904 h 17221268"/>
              <a:gd name="connsiteX3825" fmla="*/ 8097693 w 17135464"/>
              <a:gd name="connsiteY3825" fmla="*/ 7350201 h 17221268"/>
              <a:gd name="connsiteX3826" fmla="*/ 8178678 w 17135464"/>
              <a:gd name="connsiteY3826" fmla="*/ 7398084 h 17221268"/>
              <a:gd name="connsiteX3827" fmla="*/ 8228698 w 17135464"/>
              <a:gd name="connsiteY3827" fmla="*/ 7434795 h 17221268"/>
              <a:gd name="connsiteX3828" fmla="*/ 8247754 w 17135464"/>
              <a:gd name="connsiteY3828" fmla="*/ 7453149 h 17221268"/>
              <a:gd name="connsiteX3829" fmla="*/ 8254106 w 17135464"/>
              <a:gd name="connsiteY3829" fmla="*/ 7501828 h 17221268"/>
              <a:gd name="connsiteX3830" fmla="*/ 8150889 w 17135464"/>
              <a:gd name="connsiteY3830" fmla="*/ 7687777 h 17221268"/>
              <a:gd name="connsiteX3831" fmla="*/ 8121512 w 17135464"/>
              <a:gd name="connsiteY3831" fmla="*/ 7707728 h 17221268"/>
              <a:gd name="connsiteX3832" fmla="*/ 8087372 w 17135464"/>
              <a:gd name="connsiteY3832" fmla="*/ 7698949 h 17221268"/>
              <a:gd name="connsiteX3833" fmla="*/ 8068316 w 17135464"/>
              <a:gd name="connsiteY3833" fmla="*/ 7683787 h 17221268"/>
              <a:gd name="connsiteX3834" fmla="*/ 8019090 w 17135464"/>
              <a:gd name="connsiteY3834" fmla="*/ 7650267 h 17221268"/>
              <a:gd name="connsiteX3835" fmla="*/ 7944456 w 17135464"/>
              <a:gd name="connsiteY3835" fmla="*/ 7609569 h 17221268"/>
              <a:gd name="connsiteX3836" fmla="*/ 7849180 w 17135464"/>
              <a:gd name="connsiteY3836" fmla="*/ 7576050 h 17221268"/>
              <a:gd name="connsiteX3837" fmla="*/ 7740455 w 17135464"/>
              <a:gd name="connsiteY3837" fmla="*/ 7561682 h 17221268"/>
              <a:gd name="connsiteX3838" fmla="*/ 7542757 w 17135464"/>
              <a:gd name="connsiteY3838" fmla="*/ 7615953 h 17221268"/>
              <a:gd name="connsiteX3839" fmla="*/ 7465741 w 17135464"/>
              <a:gd name="connsiteY3839" fmla="*/ 7758004 h 17221268"/>
              <a:gd name="connsiteX3840" fmla="*/ 7476858 w 17135464"/>
              <a:gd name="connsiteY3840" fmla="*/ 7818657 h 17221268"/>
              <a:gd name="connsiteX3841" fmla="*/ 7514171 w 17135464"/>
              <a:gd name="connsiteY3841" fmla="*/ 7872077 h 17221268"/>
              <a:gd name="connsiteX3842" fmla="*/ 7564987 w 17135464"/>
              <a:gd name="connsiteY3842" fmla="*/ 7914374 h 17221268"/>
              <a:gd name="connsiteX3843" fmla="*/ 7636446 w 17135464"/>
              <a:gd name="connsiteY3843" fmla="*/ 7953479 h 17221268"/>
              <a:gd name="connsiteX3844" fmla="*/ 7713460 w 17135464"/>
              <a:gd name="connsiteY3844" fmla="*/ 7987795 h 17221268"/>
              <a:gd name="connsiteX3845" fmla="*/ 7802385 w 17135464"/>
              <a:gd name="connsiteY3845" fmla="*/ 8022910 h 17221268"/>
              <a:gd name="connsiteX3846" fmla="*/ 7905552 w 17135464"/>
              <a:gd name="connsiteY3846" fmla="*/ 8063610 h 17221268"/>
              <a:gd name="connsiteX3847" fmla="*/ 8003210 w 17135464"/>
              <a:gd name="connsiteY3847" fmla="*/ 8107504 h 17221268"/>
              <a:gd name="connsiteX3848" fmla="*/ 8099281 w 17135464"/>
              <a:gd name="connsiteY3848" fmla="*/ 8161771 h 17221268"/>
              <a:gd name="connsiteX3849" fmla="*/ 8177884 w 17135464"/>
              <a:gd name="connsiteY3849" fmla="*/ 8225616 h 17221268"/>
              <a:gd name="connsiteX3850" fmla="*/ 8245372 w 17135464"/>
              <a:gd name="connsiteY3850" fmla="*/ 8307017 h 17221268"/>
              <a:gd name="connsiteX3851" fmla="*/ 8285864 w 17135464"/>
              <a:gd name="connsiteY3851" fmla="*/ 8404380 h 17221268"/>
              <a:gd name="connsiteX3852" fmla="*/ 8302538 w 17135464"/>
              <a:gd name="connsiteY3852" fmla="*/ 8524088 h 17221268"/>
              <a:gd name="connsiteX3853" fmla="*/ 8175502 w 17135464"/>
              <a:gd name="connsiteY3853" fmla="*/ 8860069 h 17221268"/>
              <a:gd name="connsiteX3854" fmla="*/ 7846004 w 17135464"/>
              <a:gd name="connsiteY3854" fmla="*/ 9034045 h 17221268"/>
              <a:gd name="connsiteX3855" fmla="*/ 7846004 w 17135464"/>
              <a:gd name="connsiteY3855" fmla="*/ 9257500 h 17221268"/>
              <a:gd name="connsiteX3856" fmla="*/ 7834094 w 17135464"/>
              <a:gd name="connsiteY3856" fmla="*/ 9287028 h 17221268"/>
              <a:gd name="connsiteX3857" fmla="*/ 7805512 w 17135464"/>
              <a:gd name="connsiteY3857" fmla="*/ 9298201 h 17221268"/>
              <a:gd name="connsiteX3858" fmla="*/ 7633270 w 17135464"/>
              <a:gd name="connsiteY3858" fmla="*/ 9298201 h 17221268"/>
              <a:gd name="connsiteX3859" fmla="*/ 7604686 w 17135464"/>
              <a:gd name="connsiteY3859" fmla="*/ 9286230 h 17221268"/>
              <a:gd name="connsiteX3860" fmla="*/ 7591982 w 17135464"/>
              <a:gd name="connsiteY3860" fmla="*/ 9257500 h 17221268"/>
              <a:gd name="connsiteX3861" fmla="*/ 7591982 w 17135464"/>
              <a:gd name="connsiteY3861" fmla="*/ 9034045 h 17221268"/>
              <a:gd name="connsiteX3862" fmla="*/ 7430012 w 17135464"/>
              <a:gd name="connsiteY3862" fmla="*/ 8994940 h 17221268"/>
              <a:gd name="connsiteX3863" fmla="*/ 7299803 w 17135464"/>
              <a:gd name="connsiteY3863" fmla="*/ 8938278 h 17221268"/>
              <a:gd name="connsiteX3864" fmla="*/ 7206112 w 17135464"/>
              <a:gd name="connsiteY3864" fmla="*/ 8876828 h 17221268"/>
              <a:gd name="connsiteX3865" fmla="*/ 7146568 w 17135464"/>
              <a:gd name="connsiteY3865" fmla="*/ 8828945 h 17221268"/>
              <a:gd name="connsiteX3866" fmla="*/ 7124334 w 17135464"/>
              <a:gd name="connsiteY3866" fmla="*/ 8805801 h 17221268"/>
              <a:gd name="connsiteX3867" fmla="*/ 7121952 w 17135464"/>
              <a:gd name="connsiteY3867" fmla="*/ 8753927 h 17221268"/>
              <a:gd name="connsiteX3868" fmla="*/ 7252956 w 17135464"/>
              <a:gd name="connsiteY3868" fmla="*/ 8581548 h 17221268"/>
              <a:gd name="connsiteX3869" fmla="*/ 7282335 w 17135464"/>
              <a:gd name="connsiteY3869" fmla="*/ 8566385 h 17221268"/>
              <a:gd name="connsiteX3870" fmla="*/ 7313300 w 17135464"/>
              <a:gd name="connsiteY3870" fmla="*/ 8577557 h 17221268"/>
              <a:gd name="connsiteX3871" fmla="*/ 7315682 w 17135464"/>
              <a:gd name="connsiteY3871" fmla="*/ 8580750 h 17221268"/>
              <a:gd name="connsiteX3872" fmla="*/ 7625329 w 17135464"/>
              <a:gd name="connsiteY3872" fmla="*/ 8739562 h 17221268"/>
              <a:gd name="connsiteX3873" fmla="*/ 7719812 w 17135464"/>
              <a:gd name="connsiteY3873" fmla="*/ 8749937 h 17221268"/>
              <a:gd name="connsiteX3874" fmla="*/ 7901582 w 17135464"/>
              <a:gd name="connsiteY3874" fmla="*/ 8694871 h 17221268"/>
              <a:gd name="connsiteX3875" fmla="*/ 7980186 w 17135464"/>
              <a:gd name="connsiteY3875" fmla="*/ 8539251 h 17221268"/>
              <a:gd name="connsiteX3876" fmla="*/ 7961130 w 17135464"/>
              <a:gd name="connsiteY3876" fmla="*/ 8472214 h 17221268"/>
              <a:gd name="connsiteX3877" fmla="*/ 7918256 w 17135464"/>
              <a:gd name="connsiteY3877" fmla="*/ 8418745 h 17221268"/>
              <a:gd name="connsiteX3878" fmla="*/ 7843622 w 17135464"/>
              <a:gd name="connsiteY3878" fmla="*/ 8370861 h 17221268"/>
              <a:gd name="connsiteX3879" fmla="*/ 7759511 w 17135464"/>
              <a:gd name="connsiteY3879" fmla="*/ 8330160 h 17221268"/>
              <a:gd name="connsiteX3880" fmla="*/ 7657088 w 17135464"/>
              <a:gd name="connsiteY3880" fmla="*/ 8288662 h 17221268"/>
              <a:gd name="connsiteX3881" fmla="*/ 7579277 w 17135464"/>
              <a:gd name="connsiteY3881" fmla="*/ 8256740 h 17221268"/>
              <a:gd name="connsiteX3882" fmla="*/ 7500675 w 17135464"/>
              <a:gd name="connsiteY3882" fmla="*/ 8222423 h 17221268"/>
              <a:gd name="connsiteX3883" fmla="*/ 7420485 w 17135464"/>
              <a:gd name="connsiteY3883" fmla="*/ 8183318 h 17221268"/>
              <a:gd name="connsiteX3884" fmla="*/ 7349029 w 17135464"/>
              <a:gd name="connsiteY3884" fmla="*/ 8137830 h 17221268"/>
              <a:gd name="connsiteX3885" fmla="*/ 7280746 w 17135464"/>
              <a:gd name="connsiteY3885" fmla="*/ 8083562 h 17221268"/>
              <a:gd name="connsiteX3886" fmla="*/ 7225166 w 17135464"/>
              <a:gd name="connsiteY3886" fmla="*/ 8021314 h 17221268"/>
              <a:gd name="connsiteX3887" fmla="*/ 7179909 w 17135464"/>
              <a:gd name="connsiteY3887" fmla="*/ 7947094 h 17221268"/>
              <a:gd name="connsiteX3888" fmla="*/ 7152920 w 17135464"/>
              <a:gd name="connsiteY3888" fmla="*/ 7862500 h 17221268"/>
              <a:gd name="connsiteX3889" fmla="*/ 7141804 w 17135464"/>
              <a:gd name="connsiteY3889" fmla="*/ 7762793 h 17221268"/>
              <a:gd name="connsiteX3890" fmla="*/ 7267247 w 17135464"/>
              <a:gd name="connsiteY3890" fmla="*/ 7453944 h 17221268"/>
              <a:gd name="connsiteX3891" fmla="*/ 7591982 w 17135464"/>
              <a:gd name="connsiteY3891" fmla="*/ 7283163 h 17221268"/>
              <a:gd name="connsiteX3892" fmla="*/ 7591982 w 17135464"/>
              <a:gd name="connsiteY3892" fmla="*/ 7054121 h 17221268"/>
              <a:gd name="connsiteX3893" fmla="*/ 7604686 w 17135464"/>
              <a:gd name="connsiteY3893" fmla="*/ 7025391 h 17221268"/>
              <a:gd name="connsiteX3894" fmla="*/ 7633270 w 17135464"/>
              <a:gd name="connsiteY3894" fmla="*/ 7013419 h 17221268"/>
              <a:gd name="connsiteX3895" fmla="*/ 1346600 w 17135464"/>
              <a:gd name="connsiteY3895" fmla="*/ 7012621 h 17221268"/>
              <a:gd name="connsiteX3896" fmla="*/ 1410912 w 17135464"/>
              <a:gd name="connsiteY3896" fmla="*/ 7143505 h 17221268"/>
              <a:gd name="connsiteX3897" fmla="*/ 1555419 w 17135464"/>
              <a:gd name="connsiteY3897" fmla="*/ 7164255 h 17221268"/>
              <a:gd name="connsiteX3898" fmla="*/ 1450610 w 17135464"/>
              <a:gd name="connsiteY3898" fmla="*/ 7266404 h 17221268"/>
              <a:gd name="connsiteX3899" fmla="*/ 1475223 w 17135464"/>
              <a:gd name="connsiteY3899" fmla="*/ 7410053 h 17221268"/>
              <a:gd name="connsiteX3900" fmla="*/ 1346600 w 17135464"/>
              <a:gd name="connsiteY3900" fmla="*/ 7342221 h 17221268"/>
              <a:gd name="connsiteX3901" fmla="*/ 1217183 w 17135464"/>
              <a:gd name="connsiteY3901" fmla="*/ 7410053 h 17221268"/>
              <a:gd name="connsiteX3902" fmla="*/ 1241796 w 17135464"/>
              <a:gd name="connsiteY3902" fmla="*/ 7266404 h 17221268"/>
              <a:gd name="connsiteX3903" fmla="*/ 1137786 w 17135464"/>
              <a:gd name="connsiteY3903" fmla="*/ 7164255 h 17221268"/>
              <a:gd name="connsiteX3904" fmla="*/ 1282288 w 17135464"/>
              <a:gd name="connsiteY3904" fmla="*/ 7143505 h 17221268"/>
              <a:gd name="connsiteX3905" fmla="*/ 348108 w 17135464"/>
              <a:gd name="connsiteY3905" fmla="*/ 6999785 h 17221268"/>
              <a:gd name="connsiteX3906" fmla="*/ 478792 w 17135464"/>
              <a:gd name="connsiteY3906" fmla="*/ 7213735 h 17221268"/>
              <a:gd name="connsiteX3907" fmla="*/ 940088 w 17135464"/>
              <a:gd name="connsiteY3907" fmla="*/ 7565676 h 17221268"/>
              <a:gd name="connsiteX3908" fmla="*/ 1362479 w 17135464"/>
              <a:gd name="connsiteY3908" fmla="*/ 7643884 h 17221268"/>
              <a:gd name="connsiteX3909" fmla="*/ 1393444 w 17135464"/>
              <a:gd name="connsiteY3909" fmla="*/ 8050842 h 17221268"/>
              <a:gd name="connsiteX3910" fmla="*/ 1330721 w 17135464"/>
              <a:gd name="connsiteY3910" fmla="*/ 8183318 h 17221268"/>
              <a:gd name="connsiteX3911" fmla="*/ 900390 w 17135464"/>
              <a:gd name="connsiteY3911" fmla="*/ 8129050 h 17221268"/>
              <a:gd name="connsiteX3912" fmla="*/ 134210 w 17135464"/>
              <a:gd name="connsiteY3912" fmla="*/ 8207260 h 17221268"/>
              <a:gd name="connsiteX3913" fmla="*/ 16703 w 17135464"/>
              <a:gd name="connsiteY3913" fmla="*/ 7675008 h 17221268"/>
              <a:gd name="connsiteX3914" fmla="*/ 251717 w 17135464"/>
              <a:gd name="connsiteY3914" fmla="*/ 7542530 h 17221268"/>
              <a:gd name="connsiteX3915" fmla="*/ 345405 w 17135464"/>
              <a:gd name="connsiteY3915" fmla="*/ 7409254 h 17221268"/>
              <a:gd name="connsiteX3916" fmla="*/ 314441 w 17135464"/>
              <a:gd name="connsiteY3916" fmla="*/ 7003043 h 17221268"/>
              <a:gd name="connsiteX3917" fmla="*/ 348108 w 17135464"/>
              <a:gd name="connsiteY3917" fmla="*/ 6999785 h 17221268"/>
              <a:gd name="connsiteX3918" fmla="*/ 14327837 w 17135464"/>
              <a:gd name="connsiteY3918" fmla="*/ 6997781 h 17221268"/>
              <a:gd name="connsiteX3919" fmla="*/ 15112327 w 17135464"/>
              <a:gd name="connsiteY3919" fmla="*/ 6997781 h 17221268"/>
              <a:gd name="connsiteX3920" fmla="*/ 15167764 w 17135464"/>
              <a:gd name="connsiteY3920" fmla="*/ 7020810 h 17221268"/>
              <a:gd name="connsiteX3921" fmla="*/ 15190776 w 17135464"/>
              <a:gd name="connsiteY3921" fmla="*/ 7076199 h 17221268"/>
              <a:gd name="connsiteX3922" fmla="*/ 15190776 w 17135464"/>
              <a:gd name="connsiteY3922" fmla="*/ 7671874 h 17221268"/>
              <a:gd name="connsiteX3923" fmla="*/ 15167764 w 17135464"/>
              <a:gd name="connsiteY3923" fmla="*/ 7727266 h 17221268"/>
              <a:gd name="connsiteX3924" fmla="*/ 15112327 w 17135464"/>
              <a:gd name="connsiteY3924" fmla="*/ 7750257 h 17221268"/>
              <a:gd name="connsiteX3925" fmla="*/ 14327837 w 17135464"/>
              <a:gd name="connsiteY3925" fmla="*/ 7750257 h 17221268"/>
              <a:gd name="connsiteX3926" fmla="*/ 14272443 w 17135464"/>
              <a:gd name="connsiteY3926" fmla="*/ 7727266 h 17221268"/>
              <a:gd name="connsiteX3927" fmla="*/ 14249388 w 17135464"/>
              <a:gd name="connsiteY3927" fmla="*/ 7671874 h 17221268"/>
              <a:gd name="connsiteX3928" fmla="*/ 14249388 w 17135464"/>
              <a:gd name="connsiteY3928" fmla="*/ 7076199 h 17221268"/>
              <a:gd name="connsiteX3929" fmla="*/ 14272443 w 17135464"/>
              <a:gd name="connsiteY3929" fmla="*/ 7020810 h 17221268"/>
              <a:gd name="connsiteX3930" fmla="*/ 14327837 w 17135464"/>
              <a:gd name="connsiteY3930" fmla="*/ 6997781 h 17221268"/>
              <a:gd name="connsiteX3931" fmla="*/ 3122718 w 17135464"/>
              <a:gd name="connsiteY3931" fmla="*/ 6635942 h 17221268"/>
              <a:gd name="connsiteX3932" fmla="*/ 3149713 w 17135464"/>
              <a:gd name="connsiteY3932" fmla="*/ 6649510 h 17221268"/>
              <a:gd name="connsiteX3933" fmla="*/ 3197352 w 17135464"/>
              <a:gd name="connsiteY3933" fmla="*/ 6679837 h 17221268"/>
              <a:gd name="connsiteX3934" fmla="*/ 3265633 w 17135464"/>
              <a:gd name="connsiteY3934" fmla="*/ 6710160 h 17221268"/>
              <a:gd name="connsiteX3935" fmla="*/ 3350588 w 17135464"/>
              <a:gd name="connsiteY3935" fmla="*/ 6723728 h 17221268"/>
              <a:gd name="connsiteX3936" fmla="*/ 3435544 w 17135464"/>
              <a:gd name="connsiteY3936" fmla="*/ 6710160 h 17221268"/>
              <a:gd name="connsiteX3937" fmla="*/ 3503824 w 17135464"/>
              <a:gd name="connsiteY3937" fmla="*/ 6679837 h 17221268"/>
              <a:gd name="connsiteX3938" fmla="*/ 3551463 w 17135464"/>
              <a:gd name="connsiteY3938" fmla="*/ 6649510 h 17221268"/>
              <a:gd name="connsiteX3939" fmla="*/ 3578458 w 17135464"/>
              <a:gd name="connsiteY3939" fmla="*/ 6635942 h 17221268"/>
              <a:gd name="connsiteX3940" fmla="*/ 3649126 w 17135464"/>
              <a:gd name="connsiteY3940" fmla="*/ 6648711 h 17221268"/>
              <a:gd name="connsiteX3941" fmla="*/ 3703115 w 17135464"/>
              <a:gd name="connsiteY3941" fmla="*/ 6682229 h 17221268"/>
              <a:gd name="connsiteX3942" fmla="*/ 3742813 w 17135464"/>
              <a:gd name="connsiteY3942" fmla="*/ 6734102 h 17221268"/>
              <a:gd name="connsiteX3943" fmla="*/ 3769809 w 17135464"/>
              <a:gd name="connsiteY3943" fmla="*/ 6795550 h 17221268"/>
              <a:gd name="connsiteX3944" fmla="*/ 3786480 w 17135464"/>
              <a:gd name="connsiteY3944" fmla="*/ 6864976 h 17221268"/>
              <a:gd name="connsiteX3945" fmla="*/ 3796008 w 17135464"/>
              <a:gd name="connsiteY3945" fmla="*/ 6934408 h 17221268"/>
              <a:gd name="connsiteX3946" fmla="*/ 3798390 w 17135464"/>
              <a:gd name="connsiteY3946" fmla="*/ 6999851 h 17221268"/>
              <a:gd name="connsiteX3947" fmla="*/ 3751547 w 17135464"/>
              <a:gd name="connsiteY3947" fmla="*/ 7120364 h 17221268"/>
              <a:gd name="connsiteX3948" fmla="*/ 3628482 w 17135464"/>
              <a:gd name="connsiteY3948" fmla="*/ 7164255 h 17221268"/>
              <a:gd name="connsiteX3949" fmla="*/ 3072698 w 17135464"/>
              <a:gd name="connsiteY3949" fmla="*/ 7164255 h 17221268"/>
              <a:gd name="connsiteX3950" fmla="*/ 2949632 w 17135464"/>
              <a:gd name="connsiteY3950" fmla="*/ 7120364 h 17221268"/>
              <a:gd name="connsiteX3951" fmla="*/ 2902789 w 17135464"/>
              <a:gd name="connsiteY3951" fmla="*/ 6999851 h 17221268"/>
              <a:gd name="connsiteX3952" fmla="*/ 2905170 w 17135464"/>
              <a:gd name="connsiteY3952" fmla="*/ 6934408 h 17221268"/>
              <a:gd name="connsiteX3953" fmla="*/ 2913905 w 17135464"/>
              <a:gd name="connsiteY3953" fmla="*/ 6864976 h 17221268"/>
              <a:gd name="connsiteX3954" fmla="*/ 2931371 w 17135464"/>
              <a:gd name="connsiteY3954" fmla="*/ 6795550 h 17221268"/>
              <a:gd name="connsiteX3955" fmla="*/ 2958367 w 17135464"/>
              <a:gd name="connsiteY3955" fmla="*/ 6734102 h 17221268"/>
              <a:gd name="connsiteX3956" fmla="*/ 2998064 w 17135464"/>
              <a:gd name="connsiteY3956" fmla="*/ 6682229 h 17221268"/>
              <a:gd name="connsiteX3957" fmla="*/ 3052055 w 17135464"/>
              <a:gd name="connsiteY3957" fmla="*/ 6648711 h 17221268"/>
              <a:gd name="connsiteX3958" fmla="*/ 3122718 w 17135464"/>
              <a:gd name="connsiteY3958" fmla="*/ 6635942 h 17221268"/>
              <a:gd name="connsiteX3959" fmla="*/ 16821050 w 17135464"/>
              <a:gd name="connsiteY3959" fmla="*/ 6587258 h 17221268"/>
              <a:gd name="connsiteX3960" fmla="*/ 16865512 w 17135464"/>
              <a:gd name="connsiteY3960" fmla="*/ 6677441 h 17221268"/>
              <a:gd name="connsiteX3961" fmla="*/ 16965554 w 17135464"/>
              <a:gd name="connsiteY3961" fmla="*/ 6691804 h 17221268"/>
              <a:gd name="connsiteX3962" fmla="*/ 16893302 w 17135464"/>
              <a:gd name="connsiteY3962" fmla="*/ 6762033 h 17221268"/>
              <a:gd name="connsiteX3963" fmla="*/ 16909976 w 17135464"/>
              <a:gd name="connsiteY3963" fmla="*/ 6861783 h 17221268"/>
              <a:gd name="connsiteX3964" fmla="*/ 16821050 w 17135464"/>
              <a:gd name="connsiteY3964" fmla="*/ 6814704 h 17221268"/>
              <a:gd name="connsiteX3965" fmla="*/ 16731332 w 17135464"/>
              <a:gd name="connsiteY3965" fmla="*/ 6861783 h 17221268"/>
              <a:gd name="connsiteX3966" fmla="*/ 16748800 w 17135464"/>
              <a:gd name="connsiteY3966" fmla="*/ 6762033 h 17221268"/>
              <a:gd name="connsiteX3967" fmla="*/ 16676548 w 17135464"/>
              <a:gd name="connsiteY3967" fmla="*/ 6691804 h 17221268"/>
              <a:gd name="connsiteX3968" fmla="*/ 16775794 w 17135464"/>
              <a:gd name="connsiteY3968" fmla="*/ 6677441 h 17221268"/>
              <a:gd name="connsiteX3969" fmla="*/ 10494691 w 17135464"/>
              <a:gd name="connsiteY3969" fmla="*/ 6572890 h 17221268"/>
              <a:gd name="connsiteX3970" fmla="*/ 10597907 w 17135464"/>
              <a:gd name="connsiteY3970" fmla="*/ 6675848 h 17221268"/>
              <a:gd name="connsiteX3971" fmla="*/ 10494691 w 17135464"/>
              <a:gd name="connsiteY3971" fmla="*/ 6778791 h 17221268"/>
              <a:gd name="connsiteX3972" fmla="*/ 10392269 w 17135464"/>
              <a:gd name="connsiteY3972" fmla="*/ 6675848 h 17221268"/>
              <a:gd name="connsiteX3973" fmla="*/ 10494691 w 17135464"/>
              <a:gd name="connsiteY3973" fmla="*/ 6572890 h 17221268"/>
              <a:gd name="connsiteX3974" fmla="*/ 9950027 w 17135464"/>
              <a:gd name="connsiteY3974" fmla="*/ 6572890 h 17221268"/>
              <a:gd name="connsiteX3975" fmla="*/ 10052449 w 17135464"/>
              <a:gd name="connsiteY3975" fmla="*/ 6675848 h 17221268"/>
              <a:gd name="connsiteX3976" fmla="*/ 9950027 w 17135464"/>
              <a:gd name="connsiteY3976" fmla="*/ 6778791 h 17221268"/>
              <a:gd name="connsiteX3977" fmla="*/ 9846811 w 17135464"/>
              <a:gd name="connsiteY3977" fmla="*/ 6675848 h 17221268"/>
              <a:gd name="connsiteX3978" fmla="*/ 9950027 w 17135464"/>
              <a:gd name="connsiteY3978" fmla="*/ 6572890 h 17221268"/>
              <a:gd name="connsiteX3979" fmla="*/ 5888921 w 17135464"/>
              <a:gd name="connsiteY3979" fmla="*/ 6505060 h 17221268"/>
              <a:gd name="connsiteX3980" fmla="*/ 5954024 w 17135464"/>
              <a:gd name="connsiteY3980" fmla="*/ 6637538 h 17221268"/>
              <a:gd name="connsiteX3981" fmla="*/ 6100909 w 17135464"/>
              <a:gd name="connsiteY3981" fmla="*/ 6659087 h 17221268"/>
              <a:gd name="connsiteX3982" fmla="*/ 5994515 w 17135464"/>
              <a:gd name="connsiteY3982" fmla="*/ 6762033 h 17221268"/>
              <a:gd name="connsiteX3983" fmla="*/ 6019920 w 17135464"/>
              <a:gd name="connsiteY3983" fmla="*/ 6908072 h 17221268"/>
              <a:gd name="connsiteX3984" fmla="*/ 5888921 w 17135464"/>
              <a:gd name="connsiteY3984" fmla="*/ 6839442 h 17221268"/>
              <a:gd name="connsiteX3985" fmla="*/ 5757916 w 17135464"/>
              <a:gd name="connsiteY3985" fmla="*/ 6908072 h 17221268"/>
              <a:gd name="connsiteX3986" fmla="*/ 5782529 w 17135464"/>
              <a:gd name="connsiteY3986" fmla="*/ 6762033 h 17221268"/>
              <a:gd name="connsiteX3987" fmla="*/ 5676923 w 17135464"/>
              <a:gd name="connsiteY3987" fmla="*/ 6659087 h 17221268"/>
              <a:gd name="connsiteX3988" fmla="*/ 5823022 w 17135464"/>
              <a:gd name="connsiteY3988" fmla="*/ 6637538 h 17221268"/>
              <a:gd name="connsiteX3989" fmla="*/ 10399414 w 17135464"/>
              <a:gd name="connsiteY3989" fmla="*/ 6416475 h 17221268"/>
              <a:gd name="connsiteX3990" fmla="*/ 10643957 w 17135464"/>
              <a:gd name="connsiteY3990" fmla="*/ 6416475 h 17221268"/>
              <a:gd name="connsiteX3991" fmla="*/ 10612993 w 17135464"/>
              <a:gd name="connsiteY3991" fmla="*/ 6538577 h 17221268"/>
              <a:gd name="connsiteX3992" fmla="*/ 10389887 w 17135464"/>
              <a:gd name="connsiteY3992" fmla="*/ 6538577 h 17221268"/>
              <a:gd name="connsiteX3993" fmla="*/ 10399414 w 17135464"/>
              <a:gd name="connsiteY3993" fmla="*/ 6416475 h 17221268"/>
              <a:gd name="connsiteX3994" fmla="*/ 10084208 w 17135464"/>
              <a:gd name="connsiteY3994" fmla="*/ 6416475 h 17221268"/>
              <a:gd name="connsiteX3995" fmla="*/ 10360510 w 17135464"/>
              <a:gd name="connsiteY3995" fmla="*/ 6416475 h 17221268"/>
              <a:gd name="connsiteX3996" fmla="*/ 10350982 w 17135464"/>
              <a:gd name="connsiteY3996" fmla="*/ 6538577 h 17221268"/>
              <a:gd name="connsiteX3997" fmla="*/ 10093736 w 17135464"/>
              <a:gd name="connsiteY3997" fmla="*/ 6538577 h 17221268"/>
              <a:gd name="connsiteX3998" fmla="*/ 9799966 w 17135464"/>
              <a:gd name="connsiteY3998" fmla="*/ 6416475 h 17221268"/>
              <a:gd name="connsiteX3999" fmla="*/ 10045303 w 17135464"/>
              <a:gd name="connsiteY3999" fmla="*/ 6416475 h 17221268"/>
              <a:gd name="connsiteX4000" fmla="*/ 10054831 w 17135464"/>
              <a:gd name="connsiteY4000" fmla="*/ 6538577 h 17221268"/>
              <a:gd name="connsiteX4001" fmla="*/ 9831725 w 17135464"/>
              <a:gd name="connsiteY4001" fmla="*/ 6538577 h 17221268"/>
              <a:gd name="connsiteX4002" fmla="*/ 12318194 w 17135464"/>
              <a:gd name="connsiteY4002" fmla="*/ 6324701 h 17221268"/>
              <a:gd name="connsiteX4003" fmla="*/ 12273772 w 17135464"/>
              <a:gd name="connsiteY4003" fmla="*/ 6342996 h 17221268"/>
              <a:gd name="connsiteX4004" fmla="*/ 12255488 w 17135464"/>
              <a:gd name="connsiteY4004" fmla="*/ 6387430 h 17221268"/>
              <a:gd name="connsiteX4005" fmla="*/ 12273772 w 17135464"/>
              <a:gd name="connsiteY4005" fmla="*/ 6431823 h 17221268"/>
              <a:gd name="connsiteX4006" fmla="*/ 12318194 w 17135464"/>
              <a:gd name="connsiteY4006" fmla="*/ 6450112 h 17221268"/>
              <a:gd name="connsiteX4007" fmla="*/ 12362617 w 17135464"/>
              <a:gd name="connsiteY4007" fmla="*/ 6431823 h 17221268"/>
              <a:gd name="connsiteX4008" fmla="*/ 12380901 w 17135464"/>
              <a:gd name="connsiteY4008" fmla="*/ 6387430 h 17221268"/>
              <a:gd name="connsiteX4009" fmla="*/ 12362617 w 17135464"/>
              <a:gd name="connsiteY4009" fmla="*/ 6342996 h 17221268"/>
              <a:gd name="connsiteX4010" fmla="*/ 12318194 w 17135464"/>
              <a:gd name="connsiteY4010" fmla="*/ 6324701 h 17221268"/>
              <a:gd name="connsiteX4011" fmla="*/ 4870250 w 17135464"/>
              <a:gd name="connsiteY4011" fmla="*/ 6312730 h 17221268"/>
              <a:gd name="connsiteX4012" fmla="*/ 4955205 w 17135464"/>
              <a:gd name="connsiteY4012" fmla="*/ 6484310 h 17221268"/>
              <a:gd name="connsiteX4013" fmla="*/ 5144168 w 17135464"/>
              <a:gd name="connsiteY4013" fmla="*/ 6512240 h 17221268"/>
              <a:gd name="connsiteX4014" fmla="*/ 5007605 w 17135464"/>
              <a:gd name="connsiteY4014" fmla="*/ 6645519 h 17221268"/>
              <a:gd name="connsiteX4015" fmla="*/ 5039366 w 17135464"/>
              <a:gd name="connsiteY4015" fmla="*/ 6834652 h 17221268"/>
              <a:gd name="connsiteX4016" fmla="*/ 4870250 w 17135464"/>
              <a:gd name="connsiteY4016" fmla="*/ 6745273 h 17221268"/>
              <a:gd name="connsiteX4017" fmla="*/ 4700339 w 17135464"/>
              <a:gd name="connsiteY4017" fmla="*/ 6834652 h 17221268"/>
              <a:gd name="connsiteX4018" fmla="*/ 4732892 w 17135464"/>
              <a:gd name="connsiteY4018" fmla="*/ 6645519 h 17221268"/>
              <a:gd name="connsiteX4019" fmla="*/ 4596330 w 17135464"/>
              <a:gd name="connsiteY4019" fmla="*/ 6512240 h 17221268"/>
              <a:gd name="connsiteX4020" fmla="*/ 4785295 w 17135464"/>
              <a:gd name="connsiteY4020" fmla="*/ 6484310 h 17221268"/>
              <a:gd name="connsiteX4021" fmla="*/ 1881218 w 17135464"/>
              <a:gd name="connsiteY4021" fmla="*/ 6312016 h 17221268"/>
              <a:gd name="connsiteX4022" fmla="*/ 1824659 w 17135464"/>
              <a:gd name="connsiteY4022" fmla="*/ 6334293 h 17221268"/>
              <a:gd name="connsiteX4023" fmla="*/ 1765330 w 17135464"/>
              <a:gd name="connsiteY4023" fmla="*/ 6462542 h 17221268"/>
              <a:gd name="connsiteX4024" fmla="*/ 1778170 w 17135464"/>
              <a:gd name="connsiteY4024" fmla="*/ 6475526 h 17221268"/>
              <a:gd name="connsiteX4025" fmla="*/ 1881218 w 17135464"/>
              <a:gd name="connsiteY4025" fmla="*/ 6312016 h 17221268"/>
              <a:gd name="connsiteX4026" fmla="*/ 3350588 w 17135464"/>
              <a:gd name="connsiteY4026" fmla="*/ 6188236 h 17221268"/>
              <a:gd name="connsiteX4027" fmla="*/ 3522879 w 17135464"/>
              <a:gd name="connsiteY4027" fmla="*/ 6260058 h 17221268"/>
              <a:gd name="connsiteX4028" fmla="*/ 3594337 w 17135464"/>
              <a:gd name="connsiteY4028" fmla="*/ 6432436 h 17221268"/>
              <a:gd name="connsiteX4029" fmla="*/ 3522879 w 17135464"/>
              <a:gd name="connsiteY4029" fmla="*/ 6604813 h 17221268"/>
              <a:gd name="connsiteX4030" fmla="*/ 3350588 w 17135464"/>
              <a:gd name="connsiteY4030" fmla="*/ 6676645 h 17221268"/>
              <a:gd name="connsiteX4031" fmla="*/ 3178296 w 17135464"/>
              <a:gd name="connsiteY4031" fmla="*/ 6604813 h 17221268"/>
              <a:gd name="connsiteX4032" fmla="*/ 3106839 w 17135464"/>
              <a:gd name="connsiteY4032" fmla="*/ 6432436 h 17221268"/>
              <a:gd name="connsiteX4033" fmla="*/ 3178296 w 17135464"/>
              <a:gd name="connsiteY4033" fmla="*/ 6260058 h 17221268"/>
              <a:gd name="connsiteX4034" fmla="*/ 3350588 w 17135464"/>
              <a:gd name="connsiteY4034" fmla="*/ 6188236 h 17221268"/>
              <a:gd name="connsiteX4035" fmla="*/ 7543827 w 17135464"/>
              <a:gd name="connsiteY4035" fmla="*/ 6185012 h 17221268"/>
              <a:gd name="connsiteX4036" fmla="*/ 7543827 w 17135464"/>
              <a:gd name="connsiteY4036" fmla="*/ 6399321 h 17221268"/>
              <a:gd name="connsiteX4037" fmla="*/ 7616853 w 17135464"/>
              <a:gd name="connsiteY4037" fmla="*/ 6365230 h 17221268"/>
              <a:gd name="connsiteX4038" fmla="*/ 7689877 w 17135464"/>
              <a:gd name="connsiteY4038" fmla="*/ 6399321 h 17221268"/>
              <a:gd name="connsiteX4039" fmla="*/ 7689877 w 17135464"/>
              <a:gd name="connsiteY4039" fmla="*/ 6185012 h 17221268"/>
              <a:gd name="connsiteX4040" fmla="*/ 7099326 w 17135464"/>
              <a:gd name="connsiteY4040" fmla="*/ 6185012 h 17221268"/>
              <a:gd name="connsiteX4041" fmla="*/ 7099326 w 17135464"/>
              <a:gd name="connsiteY4041" fmla="*/ 6796194 h 17221268"/>
              <a:gd name="connsiteX4042" fmla="*/ 8132751 w 17135464"/>
              <a:gd name="connsiteY4042" fmla="*/ 6796194 h 17221268"/>
              <a:gd name="connsiteX4043" fmla="*/ 8132751 w 17135464"/>
              <a:gd name="connsiteY4043" fmla="*/ 6185012 h 17221268"/>
              <a:gd name="connsiteX4044" fmla="*/ 7796723 w 17135464"/>
              <a:gd name="connsiteY4044" fmla="*/ 6185012 h 17221268"/>
              <a:gd name="connsiteX4045" fmla="*/ 7796723 w 17135464"/>
              <a:gd name="connsiteY4045" fmla="*/ 6566545 h 17221268"/>
              <a:gd name="connsiteX4046" fmla="*/ 7616058 w 17135464"/>
              <a:gd name="connsiteY4046" fmla="*/ 6482960 h 17221268"/>
              <a:gd name="connsiteX4047" fmla="*/ 7435393 w 17135464"/>
              <a:gd name="connsiteY4047" fmla="*/ 6566545 h 17221268"/>
              <a:gd name="connsiteX4048" fmla="*/ 7435393 w 17135464"/>
              <a:gd name="connsiteY4048" fmla="*/ 6185012 h 17221268"/>
              <a:gd name="connsiteX4049" fmla="*/ 12506139 w 17135464"/>
              <a:gd name="connsiteY4049" fmla="*/ 6185004 h 17221268"/>
              <a:gd name="connsiteX4050" fmla="*/ 12521918 w 17135464"/>
              <a:gd name="connsiteY4050" fmla="*/ 6191254 h 17221268"/>
              <a:gd name="connsiteX4051" fmla="*/ 12528538 w 17135464"/>
              <a:gd name="connsiteY4051" fmla="*/ 6206037 h 17221268"/>
              <a:gd name="connsiteX4052" fmla="*/ 12478912 w 17135464"/>
              <a:gd name="connsiteY4052" fmla="*/ 6488658 h 17221268"/>
              <a:gd name="connsiteX4053" fmla="*/ 12312315 w 17135464"/>
              <a:gd name="connsiteY4053" fmla="*/ 6725396 h 17221268"/>
              <a:gd name="connsiteX4054" fmla="*/ 12184144 w 17135464"/>
              <a:gd name="connsiteY4054" fmla="*/ 6840934 h 17221268"/>
              <a:gd name="connsiteX4055" fmla="*/ 12171004 w 17135464"/>
              <a:gd name="connsiteY4055" fmla="*/ 7089827 h 17221268"/>
              <a:gd name="connsiteX4056" fmla="*/ 12160551 w 17135464"/>
              <a:gd name="connsiteY4056" fmla="*/ 7106843 h 17221268"/>
              <a:gd name="connsiteX4057" fmla="*/ 11908142 w 17135464"/>
              <a:gd name="connsiteY4057" fmla="*/ 7253934 h 17221268"/>
              <a:gd name="connsiteX4058" fmla="*/ 11897639 w 17135464"/>
              <a:gd name="connsiteY4058" fmla="*/ 7256563 h 17221268"/>
              <a:gd name="connsiteX4059" fmla="*/ 11882508 w 17135464"/>
              <a:gd name="connsiteY4059" fmla="*/ 7250660 h 17221268"/>
              <a:gd name="connsiteX4060" fmla="*/ 11840498 w 17135464"/>
              <a:gd name="connsiteY4060" fmla="*/ 7208641 h 17221268"/>
              <a:gd name="connsiteX4061" fmla="*/ 11835221 w 17135464"/>
              <a:gd name="connsiteY4061" fmla="*/ 7187607 h 17221268"/>
              <a:gd name="connsiteX4062" fmla="*/ 11891069 w 17135464"/>
              <a:gd name="connsiteY4062" fmla="*/ 7006430 h 17221268"/>
              <a:gd name="connsiteX4063" fmla="*/ 11706404 w 17135464"/>
              <a:gd name="connsiteY4063" fmla="*/ 6821886 h 17221268"/>
              <a:gd name="connsiteX4064" fmla="*/ 11525023 w 17135464"/>
              <a:gd name="connsiteY4064" fmla="*/ 6877696 h 17221268"/>
              <a:gd name="connsiteX4065" fmla="*/ 11519100 w 17135464"/>
              <a:gd name="connsiteY4065" fmla="*/ 6878388 h 17221268"/>
              <a:gd name="connsiteX4066" fmla="*/ 11504018 w 17135464"/>
              <a:gd name="connsiteY4066" fmla="*/ 6872435 h 17221268"/>
              <a:gd name="connsiteX4067" fmla="*/ 11461909 w 17135464"/>
              <a:gd name="connsiteY4067" fmla="*/ 6830419 h 17221268"/>
              <a:gd name="connsiteX4068" fmla="*/ 11458673 w 17135464"/>
              <a:gd name="connsiteY4068" fmla="*/ 6804868 h 17221268"/>
              <a:gd name="connsiteX4069" fmla="*/ 11605858 w 17135464"/>
              <a:gd name="connsiteY4069" fmla="*/ 6552704 h 17221268"/>
              <a:gd name="connsiteX4070" fmla="*/ 11622931 w 17135464"/>
              <a:gd name="connsiteY4070" fmla="*/ 6542187 h 17221268"/>
              <a:gd name="connsiteX4071" fmla="*/ 11872005 w 17135464"/>
              <a:gd name="connsiteY4071" fmla="*/ 6529091 h 17221268"/>
              <a:gd name="connsiteX4072" fmla="*/ 11987682 w 17135464"/>
              <a:gd name="connsiteY4072" fmla="*/ 6401001 h 17221268"/>
              <a:gd name="connsiteX4073" fmla="*/ 12222919 w 17135464"/>
              <a:gd name="connsiteY4073" fmla="*/ 6231636 h 17221268"/>
              <a:gd name="connsiteX4074" fmla="*/ 12506139 w 17135464"/>
              <a:gd name="connsiteY4074" fmla="*/ 6185004 h 17221268"/>
              <a:gd name="connsiteX4075" fmla="*/ 751917 w 17135464"/>
              <a:gd name="connsiteY4075" fmla="*/ 6176266 h 17221268"/>
              <a:gd name="connsiteX4076" fmla="*/ 866249 w 17135464"/>
              <a:gd name="connsiteY4076" fmla="*/ 6407698 h 17221268"/>
              <a:gd name="connsiteX4077" fmla="*/ 1121113 w 17135464"/>
              <a:gd name="connsiteY4077" fmla="*/ 6444408 h 17221268"/>
              <a:gd name="connsiteX4078" fmla="*/ 936912 w 17135464"/>
              <a:gd name="connsiteY4078" fmla="*/ 6623970 h 17221268"/>
              <a:gd name="connsiteX4079" fmla="*/ 979786 w 17135464"/>
              <a:gd name="connsiteY4079" fmla="*/ 6878545 h 17221268"/>
              <a:gd name="connsiteX4080" fmla="*/ 751917 w 17135464"/>
              <a:gd name="connsiteY4080" fmla="*/ 6758043 h 17221268"/>
              <a:gd name="connsiteX4081" fmla="*/ 524049 w 17135464"/>
              <a:gd name="connsiteY4081" fmla="*/ 6878545 h 17221268"/>
              <a:gd name="connsiteX4082" fmla="*/ 567717 w 17135464"/>
              <a:gd name="connsiteY4082" fmla="*/ 6623970 h 17221268"/>
              <a:gd name="connsiteX4083" fmla="*/ 382722 w 17135464"/>
              <a:gd name="connsiteY4083" fmla="*/ 6444408 h 17221268"/>
              <a:gd name="connsiteX4084" fmla="*/ 638380 w 17135464"/>
              <a:gd name="connsiteY4084" fmla="*/ 6407698 h 17221268"/>
              <a:gd name="connsiteX4085" fmla="*/ 10419264 w 17135464"/>
              <a:gd name="connsiteY4085" fmla="*/ 6172275 h 17221268"/>
              <a:gd name="connsiteX4086" fmla="*/ 10707475 w 17135464"/>
              <a:gd name="connsiteY4086" fmla="*/ 6172275 h 17221268"/>
              <a:gd name="connsiteX4087" fmla="*/ 10654279 w 17135464"/>
              <a:gd name="connsiteY4087" fmla="*/ 6378170 h 17221268"/>
              <a:gd name="connsiteX4088" fmla="*/ 10402590 w 17135464"/>
              <a:gd name="connsiteY4088" fmla="*/ 6378170 h 17221268"/>
              <a:gd name="connsiteX4089" fmla="*/ 10064359 w 17135464"/>
              <a:gd name="connsiteY4089" fmla="*/ 6172275 h 17221268"/>
              <a:gd name="connsiteX4090" fmla="*/ 10380359 w 17135464"/>
              <a:gd name="connsiteY4090" fmla="*/ 6172275 h 17221268"/>
              <a:gd name="connsiteX4091" fmla="*/ 10363686 w 17135464"/>
              <a:gd name="connsiteY4091" fmla="*/ 6378170 h 17221268"/>
              <a:gd name="connsiteX4092" fmla="*/ 10081032 w 17135464"/>
              <a:gd name="connsiteY4092" fmla="*/ 6378170 h 17221268"/>
              <a:gd name="connsiteX4093" fmla="*/ 9737243 w 17135464"/>
              <a:gd name="connsiteY4093" fmla="*/ 6172275 h 17221268"/>
              <a:gd name="connsiteX4094" fmla="*/ 10025454 w 17135464"/>
              <a:gd name="connsiteY4094" fmla="*/ 6172275 h 17221268"/>
              <a:gd name="connsiteX4095" fmla="*/ 10042128 w 17135464"/>
              <a:gd name="connsiteY4095" fmla="*/ 6378170 h 17221268"/>
              <a:gd name="connsiteX4096" fmla="*/ 9790439 w 17135464"/>
              <a:gd name="connsiteY4096" fmla="*/ 6378170 h 17221268"/>
              <a:gd name="connsiteX4097" fmla="*/ 14228750 w 17135464"/>
              <a:gd name="connsiteY4097" fmla="*/ 6121512 h 17221268"/>
              <a:gd name="connsiteX4098" fmla="*/ 14033488 w 17135464"/>
              <a:gd name="connsiteY4098" fmla="*/ 6319966 h 17221268"/>
              <a:gd name="connsiteX4099" fmla="*/ 14228750 w 17135464"/>
              <a:gd name="connsiteY4099" fmla="*/ 6518384 h 17221268"/>
              <a:gd name="connsiteX4100" fmla="*/ 14424013 w 17135464"/>
              <a:gd name="connsiteY4100" fmla="*/ 6319966 h 17221268"/>
              <a:gd name="connsiteX4101" fmla="*/ 14228750 w 17135464"/>
              <a:gd name="connsiteY4101" fmla="*/ 6121512 h 17221268"/>
              <a:gd name="connsiteX4102" fmla="*/ 10050067 w 17135464"/>
              <a:gd name="connsiteY4102" fmla="*/ 6003890 h 17221268"/>
              <a:gd name="connsiteX4103" fmla="*/ 10394651 w 17135464"/>
              <a:gd name="connsiteY4103" fmla="*/ 6003890 h 17221268"/>
              <a:gd name="connsiteX4104" fmla="*/ 10383535 w 17135464"/>
              <a:gd name="connsiteY4104" fmla="*/ 6133968 h 17221268"/>
              <a:gd name="connsiteX4105" fmla="*/ 10061183 w 17135464"/>
              <a:gd name="connsiteY4105" fmla="*/ 6133968 h 17221268"/>
              <a:gd name="connsiteX4106" fmla="*/ 10050067 w 17135464"/>
              <a:gd name="connsiteY4106" fmla="*/ 6003890 h 17221268"/>
              <a:gd name="connsiteX4107" fmla="*/ 9692780 w 17135464"/>
              <a:gd name="connsiteY4107" fmla="*/ 6003890 h 17221268"/>
              <a:gd name="connsiteX4108" fmla="*/ 10011163 w 17135464"/>
              <a:gd name="connsiteY4108" fmla="*/ 6003890 h 17221268"/>
              <a:gd name="connsiteX4109" fmla="*/ 10022278 w 17135464"/>
              <a:gd name="connsiteY4109" fmla="*/ 6133968 h 17221268"/>
              <a:gd name="connsiteX4110" fmla="*/ 9726921 w 17135464"/>
              <a:gd name="connsiteY4110" fmla="*/ 6133968 h 17221268"/>
              <a:gd name="connsiteX4111" fmla="*/ 1881360 w 17135464"/>
              <a:gd name="connsiteY4111" fmla="*/ 5942132 h 17221268"/>
              <a:gd name="connsiteX4112" fmla="*/ 2147833 w 17135464"/>
              <a:gd name="connsiteY4112" fmla="*/ 6026286 h 17221268"/>
              <a:gd name="connsiteX4113" fmla="*/ 2290793 w 17135464"/>
              <a:gd name="connsiteY4113" fmla="*/ 6308466 h 17221268"/>
              <a:gd name="connsiteX4114" fmla="*/ 2235140 w 17135464"/>
              <a:gd name="connsiteY4114" fmla="*/ 6503938 h 17221268"/>
              <a:gd name="connsiteX4115" fmla="*/ 2037064 w 17135464"/>
              <a:gd name="connsiteY4115" fmla="*/ 6613611 h 17221268"/>
              <a:gd name="connsiteX4116" fmla="*/ 1911399 w 17135464"/>
              <a:gd name="connsiteY4116" fmla="*/ 6570112 h 17221268"/>
              <a:gd name="connsiteX4117" fmla="*/ 1775018 w 17135464"/>
              <a:gd name="connsiteY4117" fmla="*/ 6613611 h 17221268"/>
              <a:gd name="connsiteX4118" fmla="*/ 1612692 w 17135464"/>
              <a:gd name="connsiteY4118" fmla="*/ 6477384 h 17221268"/>
              <a:gd name="connsiteX4119" fmla="*/ 1700785 w 17135464"/>
              <a:gd name="connsiteY4119" fmla="*/ 6264676 h 17221268"/>
              <a:gd name="connsiteX4120" fmla="*/ 1988444 w 17135464"/>
              <a:gd name="connsiteY4120" fmla="*/ 6183741 h 17221268"/>
              <a:gd name="connsiteX4121" fmla="*/ 2036360 w 17135464"/>
              <a:gd name="connsiteY4121" fmla="*/ 6184483 h 17221268"/>
              <a:gd name="connsiteX4122" fmla="*/ 2067311 w 17135464"/>
              <a:gd name="connsiteY4122" fmla="*/ 6185392 h 17221268"/>
              <a:gd name="connsiteX4123" fmla="*/ 2061147 w 17135464"/>
              <a:gd name="connsiteY4123" fmla="*/ 6215738 h 17221268"/>
              <a:gd name="connsiteX4124" fmla="*/ 2023782 w 17135464"/>
              <a:gd name="connsiteY4124" fmla="*/ 6400367 h 17221268"/>
              <a:gd name="connsiteX4125" fmla="*/ 2021713 w 17135464"/>
              <a:gd name="connsiteY4125" fmla="*/ 6410881 h 17221268"/>
              <a:gd name="connsiteX4126" fmla="*/ 2013727 w 17135464"/>
              <a:gd name="connsiteY4126" fmla="*/ 6461471 h 17221268"/>
              <a:gd name="connsiteX4127" fmla="*/ 2038596 w 17135464"/>
              <a:gd name="connsiteY4127" fmla="*/ 6484393 h 17221268"/>
              <a:gd name="connsiteX4128" fmla="*/ 2111379 w 17135464"/>
              <a:gd name="connsiteY4128" fmla="*/ 6424445 h 17221268"/>
              <a:gd name="connsiteX4129" fmla="*/ 2133847 w 17135464"/>
              <a:gd name="connsiteY4129" fmla="*/ 6314609 h 17221268"/>
              <a:gd name="connsiteX4130" fmla="*/ 2062885 w 17135464"/>
              <a:gd name="connsiteY4130" fmla="*/ 6138430 h 17221268"/>
              <a:gd name="connsiteX4131" fmla="*/ 1872297 w 17135464"/>
              <a:gd name="connsiteY4131" fmla="*/ 6071432 h 17221268"/>
              <a:gd name="connsiteX4132" fmla="*/ 1553935 w 17135464"/>
              <a:gd name="connsiteY4132" fmla="*/ 6457800 h 17221268"/>
              <a:gd name="connsiteX4133" fmla="*/ 1625395 w 17135464"/>
              <a:gd name="connsiteY4133" fmla="*/ 6637775 h 17221268"/>
              <a:gd name="connsiteX4134" fmla="*/ 1821444 w 17135464"/>
              <a:gd name="connsiteY4134" fmla="*/ 6703455 h 17221268"/>
              <a:gd name="connsiteX4135" fmla="*/ 2134261 w 17135464"/>
              <a:gd name="connsiteY4135" fmla="*/ 6612210 h 17221268"/>
              <a:gd name="connsiteX4136" fmla="*/ 2158467 w 17135464"/>
              <a:gd name="connsiteY4136" fmla="*/ 6599386 h 17221268"/>
              <a:gd name="connsiteX4137" fmla="*/ 2170011 w 17135464"/>
              <a:gd name="connsiteY4137" fmla="*/ 6624250 h 17221268"/>
              <a:gd name="connsiteX4138" fmla="*/ 2206010 w 17135464"/>
              <a:gd name="connsiteY4138" fmla="*/ 6701352 h 17221268"/>
              <a:gd name="connsiteX4139" fmla="*/ 2216396 w 17135464"/>
              <a:gd name="connsiteY4139" fmla="*/ 6723742 h 17221268"/>
              <a:gd name="connsiteX4140" fmla="*/ 2194756 w 17135464"/>
              <a:gd name="connsiteY4140" fmla="*/ 6735408 h 17221268"/>
              <a:gd name="connsiteX4141" fmla="*/ 1813956 w 17135464"/>
              <a:gd name="connsiteY4141" fmla="*/ 6832714 h 17221268"/>
              <a:gd name="connsiteX4142" fmla="*/ 1532419 w 17135464"/>
              <a:gd name="connsiteY4142" fmla="*/ 6743983 h 17221268"/>
              <a:gd name="connsiteX4143" fmla="*/ 1397025 w 17135464"/>
              <a:gd name="connsiteY4143" fmla="*/ 6455367 h 17221268"/>
              <a:gd name="connsiteX4144" fmla="*/ 1516239 w 17135464"/>
              <a:gd name="connsiteY4144" fmla="*/ 6111794 h 17221268"/>
              <a:gd name="connsiteX4145" fmla="*/ 1881360 w 17135464"/>
              <a:gd name="connsiteY4145" fmla="*/ 5942132 h 17221268"/>
              <a:gd name="connsiteX4146" fmla="*/ 14086850 w 17135464"/>
              <a:gd name="connsiteY4146" fmla="*/ 5880245 h 17221268"/>
              <a:gd name="connsiteX4147" fmla="*/ 14226341 w 17135464"/>
              <a:gd name="connsiteY4147" fmla="*/ 6063242 h 17221268"/>
              <a:gd name="connsiteX4148" fmla="*/ 14365832 w 17135464"/>
              <a:gd name="connsiteY4148" fmla="*/ 5880245 h 17221268"/>
              <a:gd name="connsiteX4149" fmla="*/ 14426106 w 17135464"/>
              <a:gd name="connsiteY4149" fmla="*/ 6161018 h 17221268"/>
              <a:gd name="connsiteX4150" fmla="*/ 14475454 w 17135464"/>
              <a:gd name="connsiteY4150" fmla="*/ 6380628 h 17221268"/>
              <a:gd name="connsiteX4151" fmla="*/ 14337177 w 17135464"/>
              <a:gd name="connsiteY4151" fmla="*/ 6556776 h 17221268"/>
              <a:gd name="connsiteX4152" fmla="*/ 14115505 w 17135464"/>
              <a:gd name="connsiteY4152" fmla="*/ 6556776 h 17221268"/>
              <a:gd name="connsiteX4153" fmla="*/ 13977228 w 17135464"/>
              <a:gd name="connsiteY4153" fmla="*/ 6380628 h 17221268"/>
              <a:gd name="connsiteX4154" fmla="*/ 14026577 w 17135464"/>
              <a:gd name="connsiteY4154" fmla="*/ 6161018 h 17221268"/>
              <a:gd name="connsiteX4155" fmla="*/ 14086850 w 17135464"/>
              <a:gd name="connsiteY4155" fmla="*/ 5880245 h 17221268"/>
              <a:gd name="connsiteX4156" fmla="*/ 7048525 w 17135464"/>
              <a:gd name="connsiteY4156" fmla="*/ 5867506 h 17221268"/>
              <a:gd name="connsiteX4157" fmla="*/ 7048525 w 17135464"/>
              <a:gd name="connsiteY4157" fmla="*/ 6070711 h 17221268"/>
              <a:gd name="connsiteX4158" fmla="*/ 8186726 w 17135464"/>
              <a:gd name="connsiteY4158" fmla="*/ 6070711 h 17221268"/>
              <a:gd name="connsiteX4159" fmla="*/ 8186726 w 17135464"/>
              <a:gd name="connsiteY4159" fmla="*/ 5867506 h 17221268"/>
              <a:gd name="connsiteX4160" fmla="*/ 5762683 w 17135464"/>
              <a:gd name="connsiteY4160" fmla="*/ 5836286 h 17221268"/>
              <a:gd name="connsiteX4161" fmla="*/ 5896065 w 17135464"/>
              <a:gd name="connsiteY4161" fmla="*/ 5952814 h 17221268"/>
              <a:gd name="connsiteX4162" fmla="*/ 5923057 w 17135464"/>
              <a:gd name="connsiteY4162" fmla="*/ 5963188 h 17221268"/>
              <a:gd name="connsiteX4163" fmla="*/ 5950847 w 17135464"/>
              <a:gd name="connsiteY4163" fmla="*/ 5952814 h 17221268"/>
              <a:gd name="connsiteX4164" fmla="*/ 6083440 w 17135464"/>
              <a:gd name="connsiteY4164" fmla="*/ 5836286 h 17221268"/>
              <a:gd name="connsiteX4165" fmla="*/ 6507418 w 17135464"/>
              <a:gd name="connsiteY4165" fmla="*/ 6309537 h 17221268"/>
              <a:gd name="connsiteX4166" fmla="*/ 6420082 w 17135464"/>
              <a:gd name="connsiteY4166" fmla="*/ 6335075 h 17221268"/>
              <a:gd name="connsiteX4167" fmla="*/ 5426818 w 17135464"/>
              <a:gd name="connsiteY4167" fmla="*/ 6335075 h 17221268"/>
              <a:gd name="connsiteX4168" fmla="*/ 5339480 w 17135464"/>
              <a:gd name="connsiteY4168" fmla="*/ 6309537 h 17221268"/>
              <a:gd name="connsiteX4169" fmla="*/ 10844038 w 17135464"/>
              <a:gd name="connsiteY4169" fmla="*/ 5805161 h 17221268"/>
              <a:gd name="connsiteX4170" fmla="*/ 10967104 w 17135464"/>
              <a:gd name="connsiteY4170" fmla="*/ 5805161 h 17221268"/>
              <a:gd name="connsiteX4171" fmla="*/ 10967104 w 17135464"/>
              <a:gd name="connsiteY4171" fmla="*/ 5927272 h 17221268"/>
              <a:gd name="connsiteX4172" fmla="*/ 10866269 w 17135464"/>
              <a:gd name="connsiteY4172" fmla="*/ 5927272 h 17221268"/>
              <a:gd name="connsiteX4173" fmla="*/ 10740028 w 17135464"/>
              <a:gd name="connsiteY4173" fmla="*/ 6051769 h 17221268"/>
              <a:gd name="connsiteX4174" fmla="*/ 10717797 w 17135464"/>
              <a:gd name="connsiteY4174" fmla="*/ 6133968 h 17221268"/>
              <a:gd name="connsiteX4175" fmla="*/ 10422440 w 17135464"/>
              <a:gd name="connsiteY4175" fmla="*/ 6133968 h 17221268"/>
              <a:gd name="connsiteX4176" fmla="*/ 10433555 w 17135464"/>
              <a:gd name="connsiteY4176" fmla="*/ 6003890 h 17221268"/>
              <a:gd name="connsiteX4177" fmla="*/ 10627284 w 17135464"/>
              <a:gd name="connsiteY4177" fmla="*/ 6003890 h 17221268"/>
              <a:gd name="connsiteX4178" fmla="*/ 10639988 w 17135464"/>
              <a:gd name="connsiteY4178" fmla="*/ 5985533 h 17221268"/>
              <a:gd name="connsiteX4179" fmla="*/ 10797988 w 17135464"/>
              <a:gd name="connsiteY4179" fmla="*/ 5826708 h 17221268"/>
              <a:gd name="connsiteX4180" fmla="*/ 10812279 w 17135464"/>
              <a:gd name="connsiteY4180" fmla="*/ 5815535 h 17221268"/>
              <a:gd name="connsiteX4181" fmla="*/ 10844038 w 17135464"/>
              <a:gd name="connsiteY4181" fmla="*/ 5805161 h 17221268"/>
              <a:gd name="connsiteX4182" fmla="*/ 16095738 w 17135464"/>
              <a:gd name="connsiteY4182" fmla="*/ 5801648 h 17221268"/>
              <a:gd name="connsiteX4183" fmla="*/ 16465352 w 17135464"/>
              <a:gd name="connsiteY4183" fmla="*/ 6181055 h 17221268"/>
              <a:gd name="connsiteX4184" fmla="*/ 15772215 w 17135464"/>
              <a:gd name="connsiteY4184" fmla="*/ 7044545 h 17221268"/>
              <a:gd name="connsiteX4185" fmla="*/ 15772215 w 17135464"/>
              <a:gd name="connsiteY4185" fmla="*/ 7045342 h 17221268"/>
              <a:gd name="connsiteX4186" fmla="*/ 15771421 w 17135464"/>
              <a:gd name="connsiteY4186" fmla="*/ 7045342 h 17221268"/>
              <a:gd name="connsiteX4187" fmla="*/ 15770627 w 17135464"/>
              <a:gd name="connsiteY4187" fmla="*/ 7045342 h 17221268"/>
              <a:gd name="connsiteX4188" fmla="*/ 15770627 w 17135464"/>
              <a:gd name="connsiteY4188" fmla="*/ 7044545 h 17221268"/>
              <a:gd name="connsiteX4189" fmla="*/ 15055259 w 17135464"/>
              <a:gd name="connsiteY4189" fmla="*/ 6199409 h 17221268"/>
              <a:gd name="connsiteX4190" fmla="*/ 15743632 w 17135464"/>
              <a:gd name="connsiteY4190" fmla="*/ 6107634 h 17221268"/>
              <a:gd name="connsiteX4191" fmla="*/ 15761099 w 17135464"/>
              <a:gd name="connsiteY4191" fmla="*/ 6173871 h 17221268"/>
              <a:gd name="connsiteX4192" fmla="*/ 15775391 w 17135464"/>
              <a:gd name="connsiteY4192" fmla="*/ 6107634 h 17221268"/>
              <a:gd name="connsiteX4193" fmla="*/ 16095738 w 17135464"/>
              <a:gd name="connsiteY4193" fmla="*/ 5801648 h 17221268"/>
              <a:gd name="connsiteX4194" fmla="*/ 9013141 w 17135464"/>
              <a:gd name="connsiteY4194" fmla="*/ 5658310 h 17221268"/>
              <a:gd name="connsiteX4195" fmla="*/ 9090951 w 17135464"/>
              <a:gd name="connsiteY4195" fmla="*/ 5658310 h 17221268"/>
              <a:gd name="connsiteX4196" fmla="*/ 9145735 w 17135464"/>
              <a:gd name="connsiteY4196" fmla="*/ 5681450 h 17221268"/>
              <a:gd name="connsiteX4197" fmla="*/ 9168760 w 17135464"/>
              <a:gd name="connsiteY4197" fmla="*/ 5735722 h 17221268"/>
              <a:gd name="connsiteX4198" fmla="*/ 9168760 w 17135464"/>
              <a:gd name="connsiteY4198" fmla="*/ 5922485 h 17221268"/>
              <a:gd name="connsiteX4199" fmla="*/ 9329936 w 17135464"/>
              <a:gd name="connsiteY4199" fmla="*/ 5829103 h 17221268"/>
              <a:gd name="connsiteX4200" fmla="*/ 9389484 w 17135464"/>
              <a:gd name="connsiteY4200" fmla="*/ 5821921 h 17221268"/>
              <a:gd name="connsiteX4201" fmla="*/ 9436328 w 17135464"/>
              <a:gd name="connsiteY4201" fmla="*/ 5857833 h 17221268"/>
              <a:gd name="connsiteX4202" fmla="*/ 9475232 w 17135464"/>
              <a:gd name="connsiteY4202" fmla="*/ 5924881 h 17221268"/>
              <a:gd name="connsiteX4203" fmla="*/ 9482378 w 17135464"/>
              <a:gd name="connsiteY4203" fmla="*/ 5983939 h 17221268"/>
              <a:gd name="connsiteX4204" fmla="*/ 9446649 w 17135464"/>
              <a:gd name="connsiteY4204" fmla="*/ 6031021 h 17221268"/>
              <a:gd name="connsiteX4205" fmla="*/ 9284679 w 17135464"/>
              <a:gd name="connsiteY4205" fmla="*/ 6124391 h 17221268"/>
              <a:gd name="connsiteX4206" fmla="*/ 9446649 w 17135464"/>
              <a:gd name="connsiteY4206" fmla="*/ 6217763 h 17221268"/>
              <a:gd name="connsiteX4207" fmla="*/ 9482378 w 17135464"/>
              <a:gd name="connsiteY4207" fmla="*/ 6264847 h 17221268"/>
              <a:gd name="connsiteX4208" fmla="*/ 9475232 w 17135464"/>
              <a:gd name="connsiteY4208" fmla="*/ 6323903 h 17221268"/>
              <a:gd name="connsiteX4209" fmla="*/ 9436328 w 17135464"/>
              <a:gd name="connsiteY4209" fmla="*/ 6390937 h 17221268"/>
              <a:gd name="connsiteX4210" fmla="*/ 9389484 w 17135464"/>
              <a:gd name="connsiteY4210" fmla="*/ 6426849 h 17221268"/>
              <a:gd name="connsiteX4211" fmla="*/ 9329936 w 17135464"/>
              <a:gd name="connsiteY4211" fmla="*/ 6419668 h 17221268"/>
              <a:gd name="connsiteX4212" fmla="*/ 9168760 w 17135464"/>
              <a:gd name="connsiteY4212" fmla="*/ 6326296 h 17221268"/>
              <a:gd name="connsiteX4213" fmla="*/ 9168760 w 17135464"/>
              <a:gd name="connsiteY4213" fmla="*/ 6513039 h 17221268"/>
              <a:gd name="connsiteX4214" fmla="*/ 9145735 w 17135464"/>
              <a:gd name="connsiteY4214" fmla="*/ 6567305 h 17221268"/>
              <a:gd name="connsiteX4215" fmla="*/ 9090951 w 17135464"/>
              <a:gd name="connsiteY4215" fmla="*/ 6590450 h 17221268"/>
              <a:gd name="connsiteX4216" fmla="*/ 9013141 w 17135464"/>
              <a:gd name="connsiteY4216" fmla="*/ 6590450 h 17221268"/>
              <a:gd name="connsiteX4217" fmla="*/ 8958357 w 17135464"/>
              <a:gd name="connsiteY4217" fmla="*/ 6567305 h 17221268"/>
              <a:gd name="connsiteX4218" fmla="*/ 8935332 w 17135464"/>
              <a:gd name="connsiteY4218" fmla="*/ 6513039 h 17221268"/>
              <a:gd name="connsiteX4219" fmla="*/ 8935332 w 17135464"/>
              <a:gd name="connsiteY4219" fmla="*/ 6326296 h 17221268"/>
              <a:gd name="connsiteX4220" fmla="*/ 8774156 w 17135464"/>
              <a:gd name="connsiteY4220" fmla="*/ 6419668 h 17221268"/>
              <a:gd name="connsiteX4221" fmla="*/ 8714608 w 17135464"/>
              <a:gd name="connsiteY4221" fmla="*/ 6426849 h 17221268"/>
              <a:gd name="connsiteX4222" fmla="*/ 8667764 w 17135464"/>
              <a:gd name="connsiteY4222" fmla="*/ 6390937 h 17221268"/>
              <a:gd name="connsiteX4223" fmla="*/ 8628859 w 17135464"/>
              <a:gd name="connsiteY4223" fmla="*/ 6323903 h 17221268"/>
              <a:gd name="connsiteX4224" fmla="*/ 8620920 w 17135464"/>
              <a:gd name="connsiteY4224" fmla="*/ 6264847 h 17221268"/>
              <a:gd name="connsiteX4225" fmla="*/ 8657442 w 17135464"/>
              <a:gd name="connsiteY4225" fmla="*/ 6217763 h 17221268"/>
              <a:gd name="connsiteX4226" fmla="*/ 8818619 w 17135464"/>
              <a:gd name="connsiteY4226" fmla="*/ 6124391 h 17221268"/>
              <a:gd name="connsiteX4227" fmla="*/ 8657442 w 17135464"/>
              <a:gd name="connsiteY4227" fmla="*/ 6031021 h 17221268"/>
              <a:gd name="connsiteX4228" fmla="*/ 8620920 w 17135464"/>
              <a:gd name="connsiteY4228" fmla="*/ 5983939 h 17221268"/>
              <a:gd name="connsiteX4229" fmla="*/ 8628859 w 17135464"/>
              <a:gd name="connsiteY4229" fmla="*/ 5924881 h 17221268"/>
              <a:gd name="connsiteX4230" fmla="*/ 8667764 w 17135464"/>
              <a:gd name="connsiteY4230" fmla="*/ 5857833 h 17221268"/>
              <a:gd name="connsiteX4231" fmla="*/ 8714608 w 17135464"/>
              <a:gd name="connsiteY4231" fmla="*/ 5821921 h 17221268"/>
              <a:gd name="connsiteX4232" fmla="*/ 8774156 w 17135464"/>
              <a:gd name="connsiteY4232" fmla="*/ 5829103 h 17221268"/>
              <a:gd name="connsiteX4233" fmla="*/ 8935332 w 17135464"/>
              <a:gd name="connsiteY4233" fmla="*/ 5922485 h 17221268"/>
              <a:gd name="connsiteX4234" fmla="*/ 8935332 w 17135464"/>
              <a:gd name="connsiteY4234" fmla="*/ 5735722 h 17221268"/>
              <a:gd name="connsiteX4235" fmla="*/ 8958357 w 17135464"/>
              <a:gd name="connsiteY4235" fmla="*/ 5681450 h 17221268"/>
              <a:gd name="connsiteX4236" fmla="*/ 9013141 w 17135464"/>
              <a:gd name="connsiteY4236" fmla="*/ 5658310 h 17221268"/>
              <a:gd name="connsiteX4237" fmla="*/ 7949078 w 17135464"/>
              <a:gd name="connsiteY4237" fmla="*/ 5537878 h 17221268"/>
              <a:gd name="connsiteX4238" fmla="*/ 7842871 w 17135464"/>
              <a:gd name="connsiteY4238" fmla="*/ 5571574 h 17221268"/>
              <a:gd name="connsiteX4239" fmla="*/ 7748881 w 17135464"/>
              <a:gd name="connsiteY4239" fmla="*/ 5673772 h 17221268"/>
              <a:gd name="connsiteX4240" fmla="*/ 7696227 w 17135464"/>
              <a:gd name="connsiteY4240" fmla="*/ 5764313 h 17221268"/>
              <a:gd name="connsiteX4241" fmla="*/ 7869756 w 17135464"/>
              <a:gd name="connsiteY4241" fmla="*/ 5764313 h 17221268"/>
              <a:gd name="connsiteX4242" fmla="*/ 7991523 w 17135464"/>
              <a:gd name="connsiteY4242" fmla="*/ 5692005 h 17221268"/>
              <a:gd name="connsiteX4243" fmla="*/ 8029408 w 17135464"/>
              <a:gd name="connsiteY4243" fmla="*/ 5598923 h 17221268"/>
              <a:gd name="connsiteX4244" fmla="*/ 8012327 w 17135464"/>
              <a:gd name="connsiteY4244" fmla="*/ 5561012 h 17221268"/>
              <a:gd name="connsiteX4245" fmla="*/ 7949078 w 17135464"/>
              <a:gd name="connsiteY4245" fmla="*/ 5537878 h 17221268"/>
              <a:gd name="connsiteX4246" fmla="*/ 7281439 w 17135464"/>
              <a:gd name="connsiteY4246" fmla="*/ 5537878 h 17221268"/>
              <a:gd name="connsiteX4247" fmla="*/ 7218178 w 17135464"/>
              <a:gd name="connsiteY4247" fmla="*/ 5561012 h 17221268"/>
              <a:gd name="connsiteX4248" fmla="*/ 7201096 w 17135464"/>
              <a:gd name="connsiteY4248" fmla="*/ 5598917 h 17221268"/>
              <a:gd name="connsiteX4249" fmla="*/ 7238977 w 17135464"/>
              <a:gd name="connsiteY4249" fmla="*/ 5692001 h 17221268"/>
              <a:gd name="connsiteX4250" fmla="*/ 7360759 w 17135464"/>
              <a:gd name="connsiteY4250" fmla="*/ 5764313 h 17221268"/>
              <a:gd name="connsiteX4251" fmla="*/ 7534301 w 17135464"/>
              <a:gd name="connsiteY4251" fmla="*/ 5764313 h 17221268"/>
              <a:gd name="connsiteX4252" fmla="*/ 7480612 w 17135464"/>
              <a:gd name="connsiteY4252" fmla="*/ 5672197 h 17221268"/>
              <a:gd name="connsiteX4253" fmla="*/ 7386941 w 17135464"/>
              <a:gd name="connsiteY4253" fmla="*/ 5571083 h 17221268"/>
              <a:gd name="connsiteX4254" fmla="*/ 7281439 w 17135464"/>
              <a:gd name="connsiteY4254" fmla="*/ 5537878 h 17221268"/>
              <a:gd name="connsiteX4255" fmla="*/ 16888538 w 17135464"/>
              <a:gd name="connsiteY4255" fmla="*/ 5525042 h 17221268"/>
              <a:gd name="connsiteX4256" fmla="*/ 16953644 w 17135464"/>
              <a:gd name="connsiteY4256" fmla="*/ 5658310 h 17221268"/>
              <a:gd name="connsiteX4257" fmla="*/ 17100528 w 17135464"/>
              <a:gd name="connsiteY4257" fmla="*/ 5679055 h 17221268"/>
              <a:gd name="connsiteX4258" fmla="*/ 16994136 w 17135464"/>
              <a:gd name="connsiteY4258" fmla="*/ 5782812 h 17221268"/>
              <a:gd name="connsiteX4259" fmla="*/ 17019544 w 17135464"/>
              <a:gd name="connsiteY4259" fmla="*/ 5928070 h 17221268"/>
              <a:gd name="connsiteX4260" fmla="*/ 16888538 w 17135464"/>
              <a:gd name="connsiteY4260" fmla="*/ 5859432 h 17221268"/>
              <a:gd name="connsiteX4261" fmla="*/ 16757532 w 17135464"/>
              <a:gd name="connsiteY4261" fmla="*/ 5928070 h 17221268"/>
              <a:gd name="connsiteX4262" fmla="*/ 16782146 w 17135464"/>
              <a:gd name="connsiteY4262" fmla="*/ 5782812 h 17221268"/>
              <a:gd name="connsiteX4263" fmla="*/ 16676548 w 17135464"/>
              <a:gd name="connsiteY4263" fmla="*/ 5679055 h 17221268"/>
              <a:gd name="connsiteX4264" fmla="*/ 16822638 w 17135464"/>
              <a:gd name="connsiteY4264" fmla="*/ 5658310 h 17221268"/>
              <a:gd name="connsiteX4265" fmla="*/ 6530442 w 17135464"/>
              <a:gd name="connsiteY4265" fmla="*/ 5429279 h 17221268"/>
              <a:gd name="connsiteX4266" fmla="*/ 6555848 w 17135464"/>
              <a:gd name="connsiteY4266" fmla="*/ 5515466 h 17221268"/>
              <a:gd name="connsiteX4267" fmla="*/ 6555848 w 17135464"/>
              <a:gd name="connsiteY4267" fmla="*/ 6162699 h 17221268"/>
              <a:gd name="connsiteX4268" fmla="*/ 6535208 w 17135464"/>
              <a:gd name="connsiteY4268" fmla="*/ 6240107 h 17221268"/>
              <a:gd name="connsiteX4269" fmla="*/ 6126315 w 17135464"/>
              <a:gd name="connsiteY4269" fmla="*/ 5782812 h 17221268"/>
              <a:gd name="connsiteX4270" fmla="*/ 4812289 w 17135464"/>
              <a:gd name="connsiteY4270" fmla="*/ 5425288 h 17221268"/>
              <a:gd name="connsiteX4271" fmla="*/ 5058420 w 17135464"/>
              <a:gd name="connsiteY4271" fmla="*/ 5671876 h 17221268"/>
              <a:gd name="connsiteX4272" fmla="*/ 4430392 w 17135464"/>
              <a:gd name="connsiteY4272" fmla="*/ 6299163 h 17221268"/>
              <a:gd name="connsiteX4273" fmla="*/ 4184257 w 17135464"/>
              <a:gd name="connsiteY4273" fmla="*/ 6545762 h 17221268"/>
              <a:gd name="connsiteX4274" fmla="*/ 3938128 w 17135464"/>
              <a:gd name="connsiteY4274" fmla="*/ 6299163 h 17221268"/>
              <a:gd name="connsiteX4275" fmla="*/ 3701528 w 17135464"/>
              <a:gd name="connsiteY4275" fmla="*/ 6062145 h 17221268"/>
              <a:gd name="connsiteX4276" fmla="*/ 3947656 w 17135464"/>
              <a:gd name="connsiteY4276" fmla="*/ 5816333 h 17221268"/>
              <a:gd name="connsiteX4277" fmla="*/ 4184257 w 17135464"/>
              <a:gd name="connsiteY4277" fmla="*/ 6053368 h 17221268"/>
              <a:gd name="connsiteX4278" fmla="*/ 4812289 w 17135464"/>
              <a:gd name="connsiteY4278" fmla="*/ 5425288 h 17221268"/>
              <a:gd name="connsiteX4279" fmla="*/ 7277862 w 17135464"/>
              <a:gd name="connsiteY4279" fmla="*/ 5424100 h 17221268"/>
              <a:gd name="connsiteX4280" fmla="*/ 7457139 w 17135464"/>
              <a:gd name="connsiteY4280" fmla="*/ 5477819 h 17221268"/>
              <a:gd name="connsiteX4281" fmla="*/ 7576988 w 17135464"/>
              <a:gd name="connsiteY4281" fmla="*/ 5606723 h 17221268"/>
              <a:gd name="connsiteX4282" fmla="*/ 7623203 w 17135464"/>
              <a:gd name="connsiteY4282" fmla="*/ 5683266 h 17221268"/>
              <a:gd name="connsiteX4283" fmla="*/ 7669414 w 17135464"/>
              <a:gd name="connsiteY4283" fmla="*/ 5606723 h 17221268"/>
              <a:gd name="connsiteX4284" fmla="*/ 7789264 w 17135464"/>
              <a:gd name="connsiteY4284" fmla="*/ 5477819 h 17221268"/>
              <a:gd name="connsiteX4285" fmla="*/ 7968502 w 17135464"/>
              <a:gd name="connsiteY4285" fmla="*/ 5424100 h 17221268"/>
              <a:gd name="connsiteX4286" fmla="*/ 8094802 w 17135464"/>
              <a:gd name="connsiteY4286" fmla="*/ 5475495 h 17221268"/>
              <a:gd name="connsiteX4287" fmla="*/ 8145773 w 17135464"/>
              <a:gd name="connsiteY4287" fmla="*/ 5584853 h 17221268"/>
              <a:gd name="connsiteX4288" fmla="*/ 8082091 w 17135464"/>
              <a:gd name="connsiteY4288" fmla="*/ 5755038 h 17221268"/>
              <a:gd name="connsiteX4289" fmla="*/ 8079774 w 17135464"/>
              <a:gd name="connsiteY4289" fmla="*/ 5757702 h 17221268"/>
              <a:gd name="connsiteX4290" fmla="*/ 8299438 w 17135464"/>
              <a:gd name="connsiteY4290" fmla="*/ 5757702 h 17221268"/>
              <a:gd name="connsiteX4291" fmla="*/ 8299438 w 17135464"/>
              <a:gd name="connsiteY4291" fmla="*/ 6175734 h 17221268"/>
              <a:gd name="connsiteX4292" fmla="*/ 8247152 w 17135464"/>
              <a:gd name="connsiteY4292" fmla="*/ 6175734 h 17221268"/>
              <a:gd name="connsiteX4293" fmla="*/ 8247152 w 17135464"/>
              <a:gd name="connsiteY4293" fmla="*/ 6894616 h 17221268"/>
              <a:gd name="connsiteX4294" fmla="*/ 6999212 w 17135464"/>
              <a:gd name="connsiteY4294" fmla="*/ 6894616 h 17221268"/>
              <a:gd name="connsiteX4295" fmla="*/ 6999212 w 17135464"/>
              <a:gd name="connsiteY4295" fmla="*/ 6175734 h 17221268"/>
              <a:gd name="connsiteX4296" fmla="*/ 6946928 w 17135464"/>
              <a:gd name="connsiteY4296" fmla="*/ 6175734 h 17221268"/>
              <a:gd name="connsiteX4297" fmla="*/ 6946928 w 17135464"/>
              <a:gd name="connsiteY4297" fmla="*/ 5757702 h 17221268"/>
              <a:gd name="connsiteX4298" fmla="*/ 7166589 w 17135464"/>
              <a:gd name="connsiteY4298" fmla="*/ 5757702 h 17221268"/>
              <a:gd name="connsiteX4299" fmla="*/ 7164274 w 17135464"/>
              <a:gd name="connsiteY4299" fmla="*/ 5755038 h 17221268"/>
              <a:gd name="connsiteX4300" fmla="*/ 7100591 w 17135464"/>
              <a:gd name="connsiteY4300" fmla="*/ 5584853 h 17221268"/>
              <a:gd name="connsiteX4301" fmla="*/ 7151564 w 17135464"/>
              <a:gd name="connsiteY4301" fmla="*/ 5475495 h 17221268"/>
              <a:gd name="connsiteX4302" fmla="*/ 7277862 w 17135464"/>
              <a:gd name="connsiteY4302" fmla="*/ 5424100 h 17221268"/>
              <a:gd name="connsiteX4303" fmla="*/ 5287081 w 17135464"/>
              <a:gd name="connsiteY4303" fmla="*/ 5419702 h 17221268"/>
              <a:gd name="connsiteX4304" fmla="*/ 5700743 w 17135464"/>
              <a:gd name="connsiteY4304" fmla="*/ 5781216 h 17221268"/>
              <a:gd name="connsiteX4305" fmla="*/ 5282318 w 17135464"/>
              <a:gd name="connsiteY4305" fmla="*/ 6249684 h 17221268"/>
              <a:gd name="connsiteX4306" fmla="*/ 5260882 w 17135464"/>
              <a:gd name="connsiteY4306" fmla="*/ 6169880 h 17221268"/>
              <a:gd name="connsiteX4307" fmla="*/ 5260882 w 17135464"/>
              <a:gd name="connsiteY4307" fmla="*/ 5507486 h 17221268"/>
              <a:gd name="connsiteX4308" fmla="*/ 5287081 w 17135464"/>
              <a:gd name="connsiteY4308" fmla="*/ 5419702 h 17221268"/>
              <a:gd name="connsiteX4309" fmla="*/ 5426818 w 17135464"/>
              <a:gd name="connsiteY4309" fmla="*/ 5342293 h 17221268"/>
              <a:gd name="connsiteX4310" fmla="*/ 6420082 w 17135464"/>
              <a:gd name="connsiteY4310" fmla="*/ 5342293 h 17221268"/>
              <a:gd name="connsiteX4311" fmla="*/ 6498685 w 17135464"/>
              <a:gd name="connsiteY4311" fmla="*/ 5363041 h 17221268"/>
              <a:gd name="connsiteX4312" fmla="*/ 5923057 w 17135464"/>
              <a:gd name="connsiteY4312" fmla="*/ 5866614 h 17221268"/>
              <a:gd name="connsiteX4313" fmla="*/ 5348215 w 17135464"/>
              <a:gd name="connsiteY4313" fmla="*/ 5363041 h 17221268"/>
              <a:gd name="connsiteX4314" fmla="*/ 5426818 w 17135464"/>
              <a:gd name="connsiteY4314" fmla="*/ 5342293 h 17221268"/>
              <a:gd name="connsiteX4315" fmla="*/ 1073475 w 17135464"/>
              <a:gd name="connsiteY4315" fmla="*/ 5283232 h 17221268"/>
              <a:gd name="connsiteX4316" fmla="*/ 1275143 w 17135464"/>
              <a:gd name="connsiteY4316" fmla="*/ 5283232 h 17221268"/>
              <a:gd name="connsiteX4317" fmla="*/ 1347394 w 17135464"/>
              <a:gd name="connsiteY4317" fmla="*/ 5355059 h 17221268"/>
              <a:gd name="connsiteX4318" fmla="*/ 1347394 w 17135464"/>
              <a:gd name="connsiteY4318" fmla="*/ 5826708 h 17221268"/>
              <a:gd name="connsiteX4319" fmla="*/ 1275143 w 17135464"/>
              <a:gd name="connsiteY4319" fmla="*/ 5898541 h 17221268"/>
              <a:gd name="connsiteX4320" fmla="*/ 1084590 w 17135464"/>
              <a:gd name="connsiteY4320" fmla="*/ 5898541 h 17221268"/>
              <a:gd name="connsiteX4321" fmla="*/ 1134610 w 17135464"/>
              <a:gd name="connsiteY4321" fmla="*/ 6060550 h 17221268"/>
              <a:gd name="connsiteX4322" fmla="*/ 878952 w 17135464"/>
              <a:gd name="connsiteY4322" fmla="*/ 5898541 h 17221268"/>
              <a:gd name="connsiteX4323" fmla="*/ 655053 w 17135464"/>
              <a:gd name="connsiteY4323" fmla="*/ 5898541 h 17221268"/>
              <a:gd name="connsiteX4324" fmla="*/ 583596 w 17135464"/>
              <a:gd name="connsiteY4324" fmla="*/ 5826708 h 17221268"/>
              <a:gd name="connsiteX4325" fmla="*/ 583596 w 17135464"/>
              <a:gd name="connsiteY4325" fmla="*/ 5816333 h 17221268"/>
              <a:gd name="connsiteX4326" fmla="*/ 683636 w 17135464"/>
              <a:gd name="connsiteY4326" fmla="*/ 5753280 h 17221268"/>
              <a:gd name="connsiteX4327" fmla="*/ 920239 w 17135464"/>
              <a:gd name="connsiteY4327" fmla="*/ 5753280 h 17221268"/>
              <a:gd name="connsiteX4328" fmla="*/ 1073475 w 17135464"/>
              <a:gd name="connsiteY4328" fmla="*/ 5599258 h 17221268"/>
              <a:gd name="connsiteX4329" fmla="*/ 1073475 w 17135464"/>
              <a:gd name="connsiteY4329" fmla="*/ 5283232 h 17221268"/>
              <a:gd name="connsiteX4330" fmla="*/ 2690797 w 17135464"/>
              <a:gd name="connsiteY4330" fmla="*/ 5230563 h 17221268"/>
              <a:gd name="connsiteX4331" fmla="*/ 2768608 w 17135464"/>
              <a:gd name="connsiteY4331" fmla="*/ 5230563 h 17221268"/>
              <a:gd name="connsiteX4332" fmla="*/ 2823392 w 17135464"/>
              <a:gd name="connsiteY4332" fmla="*/ 5253707 h 17221268"/>
              <a:gd name="connsiteX4333" fmla="*/ 2846417 w 17135464"/>
              <a:gd name="connsiteY4333" fmla="*/ 5308773 h 17221268"/>
              <a:gd name="connsiteX4334" fmla="*/ 2846417 w 17135464"/>
              <a:gd name="connsiteY4334" fmla="*/ 5494717 h 17221268"/>
              <a:gd name="connsiteX4335" fmla="*/ 3007593 w 17135464"/>
              <a:gd name="connsiteY4335" fmla="*/ 5402145 h 17221268"/>
              <a:gd name="connsiteX4336" fmla="*/ 3067140 w 17135464"/>
              <a:gd name="connsiteY4336" fmla="*/ 5394165 h 17221268"/>
              <a:gd name="connsiteX4337" fmla="*/ 3113985 w 17135464"/>
              <a:gd name="connsiteY4337" fmla="*/ 5430875 h 17221268"/>
              <a:gd name="connsiteX4338" fmla="*/ 3152889 w 17135464"/>
              <a:gd name="connsiteY4338" fmla="*/ 5497111 h 17221268"/>
              <a:gd name="connsiteX4339" fmla="*/ 3160035 w 17135464"/>
              <a:gd name="connsiteY4339" fmla="*/ 5556167 h 17221268"/>
              <a:gd name="connsiteX4340" fmla="*/ 3124306 w 17135464"/>
              <a:gd name="connsiteY4340" fmla="*/ 5603251 h 17221268"/>
              <a:gd name="connsiteX4341" fmla="*/ 2963130 w 17135464"/>
              <a:gd name="connsiteY4341" fmla="*/ 5697413 h 17221268"/>
              <a:gd name="connsiteX4342" fmla="*/ 3124306 w 17135464"/>
              <a:gd name="connsiteY4342" fmla="*/ 5790791 h 17221268"/>
              <a:gd name="connsiteX4343" fmla="*/ 3160035 w 17135464"/>
              <a:gd name="connsiteY4343" fmla="*/ 5837884 h 17221268"/>
              <a:gd name="connsiteX4344" fmla="*/ 3152889 w 17135464"/>
              <a:gd name="connsiteY4344" fmla="*/ 5896942 h 17221268"/>
              <a:gd name="connsiteX4345" fmla="*/ 3113985 w 17135464"/>
              <a:gd name="connsiteY4345" fmla="*/ 5963188 h 17221268"/>
              <a:gd name="connsiteX4346" fmla="*/ 3067140 w 17135464"/>
              <a:gd name="connsiteY4346" fmla="*/ 5999901 h 17221268"/>
              <a:gd name="connsiteX4347" fmla="*/ 3007593 w 17135464"/>
              <a:gd name="connsiteY4347" fmla="*/ 5991919 h 17221268"/>
              <a:gd name="connsiteX4348" fmla="*/ 2846417 w 17135464"/>
              <a:gd name="connsiteY4348" fmla="*/ 5899339 h 17221268"/>
              <a:gd name="connsiteX4349" fmla="*/ 2846417 w 17135464"/>
              <a:gd name="connsiteY4349" fmla="*/ 6085287 h 17221268"/>
              <a:gd name="connsiteX4350" fmla="*/ 2823392 w 17135464"/>
              <a:gd name="connsiteY4350" fmla="*/ 6140354 h 17221268"/>
              <a:gd name="connsiteX4351" fmla="*/ 2768608 w 17135464"/>
              <a:gd name="connsiteY4351" fmla="*/ 6163497 h 17221268"/>
              <a:gd name="connsiteX4352" fmla="*/ 2690797 w 17135464"/>
              <a:gd name="connsiteY4352" fmla="*/ 6163497 h 17221268"/>
              <a:gd name="connsiteX4353" fmla="*/ 2636015 w 17135464"/>
              <a:gd name="connsiteY4353" fmla="*/ 6140354 h 17221268"/>
              <a:gd name="connsiteX4354" fmla="*/ 2612989 w 17135464"/>
              <a:gd name="connsiteY4354" fmla="*/ 6085287 h 17221268"/>
              <a:gd name="connsiteX4355" fmla="*/ 2612989 w 17135464"/>
              <a:gd name="connsiteY4355" fmla="*/ 5899339 h 17221268"/>
              <a:gd name="connsiteX4356" fmla="*/ 2451813 w 17135464"/>
              <a:gd name="connsiteY4356" fmla="*/ 5991919 h 17221268"/>
              <a:gd name="connsiteX4357" fmla="*/ 2392265 w 17135464"/>
              <a:gd name="connsiteY4357" fmla="*/ 5999901 h 17221268"/>
              <a:gd name="connsiteX4358" fmla="*/ 2345421 w 17135464"/>
              <a:gd name="connsiteY4358" fmla="*/ 5963188 h 17221268"/>
              <a:gd name="connsiteX4359" fmla="*/ 2306516 w 17135464"/>
              <a:gd name="connsiteY4359" fmla="*/ 5896942 h 17221268"/>
              <a:gd name="connsiteX4360" fmla="*/ 2298576 w 17135464"/>
              <a:gd name="connsiteY4360" fmla="*/ 5837884 h 17221268"/>
              <a:gd name="connsiteX4361" fmla="*/ 2335099 w 17135464"/>
              <a:gd name="connsiteY4361" fmla="*/ 5790791 h 17221268"/>
              <a:gd name="connsiteX4362" fmla="*/ 2496275 w 17135464"/>
              <a:gd name="connsiteY4362" fmla="*/ 5697413 h 17221268"/>
              <a:gd name="connsiteX4363" fmla="*/ 2335099 w 17135464"/>
              <a:gd name="connsiteY4363" fmla="*/ 5603251 h 17221268"/>
              <a:gd name="connsiteX4364" fmla="*/ 2298576 w 17135464"/>
              <a:gd name="connsiteY4364" fmla="*/ 5556167 h 17221268"/>
              <a:gd name="connsiteX4365" fmla="*/ 2306516 w 17135464"/>
              <a:gd name="connsiteY4365" fmla="*/ 5497111 h 17221268"/>
              <a:gd name="connsiteX4366" fmla="*/ 2345421 w 17135464"/>
              <a:gd name="connsiteY4366" fmla="*/ 5430875 h 17221268"/>
              <a:gd name="connsiteX4367" fmla="*/ 2392265 w 17135464"/>
              <a:gd name="connsiteY4367" fmla="*/ 5394165 h 17221268"/>
              <a:gd name="connsiteX4368" fmla="*/ 2451813 w 17135464"/>
              <a:gd name="connsiteY4368" fmla="*/ 5402145 h 17221268"/>
              <a:gd name="connsiteX4369" fmla="*/ 2612989 w 17135464"/>
              <a:gd name="connsiteY4369" fmla="*/ 5494717 h 17221268"/>
              <a:gd name="connsiteX4370" fmla="*/ 2612989 w 17135464"/>
              <a:gd name="connsiteY4370" fmla="*/ 5308773 h 17221268"/>
              <a:gd name="connsiteX4371" fmla="*/ 2636015 w 17135464"/>
              <a:gd name="connsiteY4371" fmla="*/ 5253707 h 17221268"/>
              <a:gd name="connsiteX4372" fmla="*/ 2690797 w 17135464"/>
              <a:gd name="connsiteY4372" fmla="*/ 5230563 h 17221268"/>
              <a:gd name="connsiteX4373" fmla="*/ 13074302 w 17135464"/>
              <a:gd name="connsiteY4373" fmla="*/ 5096492 h 17221268"/>
              <a:gd name="connsiteX4374" fmla="*/ 13176724 w 17135464"/>
              <a:gd name="connsiteY4374" fmla="*/ 5096492 h 17221268"/>
              <a:gd name="connsiteX4375" fmla="*/ 13194192 w 17135464"/>
              <a:gd name="connsiteY4375" fmla="*/ 5103675 h 17221268"/>
              <a:gd name="connsiteX4376" fmla="*/ 13201338 w 17135464"/>
              <a:gd name="connsiteY4376" fmla="*/ 5121234 h 17221268"/>
              <a:gd name="connsiteX4377" fmla="*/ 13201338 w 17135464"/>
              <a:gd name="connsiteY4377" fmla="*/ 5254506 h 17221268"/>
              <a:gd name="connsiteX4378" fmla="*/ 13284704 w 17135464"/>
              <a:gd name="connsiteY4378" fmla="*/ 5272063 h 17221268"/>
              <a:gd name="connsiteX4379" fmla="*/ 13350604 w 17135464"/>
              <a:gd name="connsiteY4379" fmla="*/ 5297599 h 17221268"/>
              <a:gd name="connsiteX4380" fmla="*/ 13399036 w 17135464"/>
              <a:gd name="connsiteY4380" fmla="*/ 5325533 h 17221268"/>
              <a:gd name="connsiteX4381" fmla="*/ 13428413 w 17135464"/>
              <a:gd name="connsiteY4381" fmla="*/ 5347877 h 17221268"/>
              <a:gd name="connsiteX4382" fmla="*/ 13439529 w 17135464"/>
              <a:gd name="connsiteY4382" fmla="*/ 5358254 h 17221268"/>
              <a:gd name="connsiteX4383" fmla="*/ 13443499 w 17135464"/>
              <a:gd name="connsiteY4383" fmla="*/ 5386984 h 17221268"/>
              <a:gd name="connsiteX4384" fmla="*/ 13382363 w 17135464"/>
              <a:gd name="connsiteY4384" fmla="*/ 5497908 h 17221268"/>
              <a:gd name="connsiteX4385" fmla="*/ 13364896 w 17135464"/>
              <a:gd name="connsiteY4385" fmla="*/ 5509882 h 17221268"/>
              <a:gd name="connsiteX4386" fmla="*/ 13344252 w 17135464"/>
              <a:gd name="connsiteY4386" fmla="*/ 5505091 h 17221268"/>
              <a:gd name="connsiteX4387" fmla="*/ 13333137 w 17135464"/>
              <a:gd name="connsiteY4387" fmla="*/ 5495513 h 17221268"/>
              <a:gd name="connsiteX4388" fmla="*/ 13303760 w 17135464"/>
              <a:gd name="connsiteY4388" fmla="*/ 5475564 h 17221268"/>
              <a:gd name="connsiteX4389" fmla="*/ 13259297 w 17135464"/>
              <a:gd name="connsiteY4389" fmla="*/ 5451623 h 17221268"/>
              <a:gd name="connsiteX4390" fmla="*/ 13202925 w 17135464"/>
              <a:gd name="connsiteY4390" fmla="*/ 5431674 h 17221268"/>
              <a:gd name="connsiteX4391" fmla="*/ 13137820 w 17135464"/>
              <a:gd name="connsiteY4391" fmla="*/ 5422896 h 17221268"/>
              <a:gd name="connsiteX4392" fmla="*/ 13020312 w 17135464"/>
              <a:gd name="connsiteY4392" fmla="*/ 5455614 h 17221268"/>
              <a:gd name="connsiteX4393" fmla="*/ 12975056 w 17135464"/>
              <a:gd name="connsiteY4393" fmla="*/ 5539409 h 17221268"/>
              <a:gd name="connsiteX4394" fmla="*/ 12981408 w 17135464"/>
              <a:gd name="connsiteY4394" fmla="*/ 5576117 h 17221268"/>
              <a:gd name="connsiteX4395" fmla="*/ 13003639 w 17135464"/>
              <a:gd name="connsiteY4395" fmla="*/ 5607240 h 17221268"/>
              <a:gd name="connsiteX4396" fmla="*/ 13033810 w 17135464"/>
              <a:gd name="connsiteY4396" fmla="*/ 5632775 h 17221268"/>
              <a:gd name="connsiteX4397" fmla="*/ 13075890 w 17135464"/>
              <a:gd name="connsiteY4397" fmla="*/ 5655918 h 17221268"/>
              <a:gd name="connsiteX4398" fmla="*/ 13121940 w 17135464"/>
              <a:gd name="connsiteY4398" fmla="*/ 5676663 h 17221268"/>
              <a:gd name="connsiteX4399" fmla="*/ 13175136 w 17135464"/>
              <a:gd name="connsiteY4399" fmla="*/ 5697413 h 17221268"/>
              <a:gd name="connsiteX4400" fmla="*/ 13236272 w 17135464"/>
              <a:gd name="connsiteY4400" fmla="*/ 5721356 h 17221268"/>
              <a:gd name="connsiteX4401" fmla="*/ 13294232 w 17135464"/>
              <a:gd name="connsiteY4401" fmla="*/ 5747692 h 17221268"/>
              <a:gd name="connsiteX4402" fmla="*/ 13351398 w 17135464"/>
              <a:gd name="connsiteY4402" fmla="*/ 5780415 h 17221268"/>
              <a:gd name="connsiteX4403" fmla="*/ 13398242 w 17135464"/>
              <a:gd name="connsiteY4403" fmla="*/ 5817930 h 17221268"/>
              <a:gd name="connsiteX4404" fmla="*/ 13438735 w 17135464"/>
              <a:gd name="connsiteY4404" fmla="*/ 5865817 h 17221268"/>
              <a:gd name="connsiteX4405" fmla="*/ 13462554 w 17135464"/>
              <a:gd name="connsiteY4405" fmla="*/ 5924079 h 17221268"/>
              <a:gd name="connsiteX4406" fmla="*/ 13472876 w 17135464"/>
              <a:gd name="connsiteY4406" fmla="*/ 5995112 h 17221268"/>
              <a:gd name="connsiteX4407" fmla="*/ 13397448 w 17135464"/>
              <a:gd name="connsiteY4407" fmla="*/ 6195418 h 17221268"/>
              <a:gd name="connsiteX4408" fmla="*/ 13201338 w 17135464"/>
              <a:gd name="connsiteY4408" fmla="*/ 6299163 h 17221268"/>
              <a:gd name="connsiteX4409" fmla="*/ 13201338 w 17135464"/>
              <a:gd name="connsiteY4409" fmla="*/ 6431639 h 17221268"/>
              <a:gd name="connsiteX4410" fmla="*/ 13194192 w 17135464"/>
              <a:gd name="connsiteY4410" fmla="*/ 6449195 h 17221268"/>
              <a:gd name="connsiteX4411" fmla="*/ 13176724 w 17135464"/>
              <a:gd name="connsiteY4411" fmla="*/ 6455579 h 17221268"/>
              <a:gd name="connsiteX4412" fmla="*/ 13074302 w 17135464"/>
              <a:gd name="connsiteY4412" fmla="*/ 6455579 h 17221268"/>
              <a:gd name="connsiteX4413" fmla="*/ 13057629 w 17135464"/>
              <a:gd name="connsiteY4413" fmla="*/ 6448398 h 17221268"/>
              <a:gd name="connsiteX4414" fmla="*/ 13049689 w 17135464"/>
              <a:gd name="connsiteY4414" fmla="*/ 6431639 h 17221268"/>
              <a:gd name="connsiteX4415" fmla="*/ 13049689 w 17135464"/>
              <a:gd name="connsiteY4415" fmla="*/ 6299163 h 17221268"/>
              <a:gd name="connsiteX4416" fmla="*/ 12953619 w 17135464"/>
              <a:gd name="connsiteY4416" fmla="*/ 6275221 h 17221268"/>
              <a:gd name="connsiteX4417" fmla="*/ 12876603 w 17135464"/>
              <a:gd name="connsiteY4417" fmla="*/ 6241704 h 17221268"/>
              <a:gd name="connsiteX4418" fmla="*/ 12820232 w 17135464"/>
              <a:gd name="connsiteY4418" fmla="*/ 6204996 h 17221268"/>
              <a:gd name="connsiteX4419" fmla="*/ 12785297 w 17135464"/>
              <a:gd name="connsiteY4419" fmla="*/ 6177061 h 17221268"/>
              <a:gd name="connsiteX4420" fmla="*/ 12771799 w 17135464"/>
              <a:gd name="connsiteY4420" fmla="*/ 6163497 h 17221268"/>
              <a:gd name="connsiteX4421" fmla="*/ 12770211 w 17135464"/>
              <a:gd name="connsiteY4421" fmla="*/ 6132371 h 17221268"/>
              <a:gd name="connsiteX4422" fmla="*/ 12848020 w 17135464"/>
              <a:gd name="connsiteY4422" fmla="*/ 6029427 h 17221268"/>
              <a:gd name="connsiteX4423" fmla="*/ 12865488 w 17135464"/>
              <a:gd name="connsiteY4423" fmla="*/ 6020650 h 17221268"/>
              <a:gd name="connsiteX4424" fmla="*/ 12883749 w 17135464"/>
              <a:gd name="connsiteY4424" fmla="*/ 6027033 h 17221268"/>
              <a:gd name="connsiteX4425" fmla="*/ 12885337 w 17135464"/>
              <a:gd name="connsiteY4425" fmla="*/ 6028629 h 17221268"/>
              <a:gd name="connsiteX4426" fmla="*/ 13069538 w 17135464"/>
              <a:gd name="connsiteY4426" fmla="*/ 6123593 h 17221268"/>
              <a:gd name="connsiteX4427" fmla="*/ 13125910 w 17135464"/>
              <a:gd name="connsiteY4427" fmla="*/ 6129977 h 17221268"/>
              <a:gd name="connsiteX4428" fmla="*/ 13233890 w 17135464"/>
              <a:gd name="connsiteY4428" fmla="*/ 6097258 h 17221268"/>
              <a:gd name="connsiteX4429" fmla="*/ 13280735 w 17135464"/>
              <a:gd name="connsiteY4429" fmla="*/ 6004688 h 17221268"/>
              <a:gd name="connsiteX4430" fmla="*/ 13269619 w 17135464"/>
              <a:gd name="connsiteY4430" fmla="*/ 5964784 h 17221268"/>
              <a:gd name="connsiteX4431" fmla="*/ 13244212 w 17135464"/>
              <a:gd name="connsiteY4431" fmla="*/ 5932860 h 17221268"/>
              <a:gd name="connsiteX4432" fmla="*/ 13199750 w 17135464"/>
              <a:gd name="connsiteY4432" fmla="*/ 5904126 h 17221268"/>
              <a:gd name="connsiteX4433" fmla="*/ 13149729 w 17135464"/>
              <a:gd name="connsiteY4433" fmla="*/ 5880183 h 17221268"/>
              <a:gd name="connsiteX4434" fmla="*/ 13088594 w 17135464"/>
              <a:gd name="connsiteY4434" fmla="*/ 5855442 h 17221268"/>
              <a:gd name="connsiteX4435" fmla="*/ 13041749 w 17135464"/>
              <a:gd name="connsiteY4435" fmla="*/ 5836286 h 17221268"/>
              <a:gd name="connsiteX4436" fmla="*/ 12995699 w 17135464"/>
              <a:gd name="connsiteY4436" fmla="*/ 5816333 h 17221268"/>
              <a:gd name="connsiteX4437" fmla="*/ 12948061 w 17135464"/>
              <a:gd name="connsiteY4437" fmla="*/ 5792389 h 17221268"/>
              <a:gd name="connsiteX4438" fmla="*/ 12905186 w 17135464"/>
              <a:gd name="connsiteY4438" fmla="*/ 5766051 h 17221268"/>
              <a:gd name="connsiteX4439" fmla="*/ 12864694 w 17135464"/>
              <a:gd name="connsiteY4439" fmla="*/ 5733327 h 17221268"/>
              <a:gd name="connsiteX4440" fmla="*/ 12831347 w 17135464"/>
              <a:gd name="connsiteY4440" fmla="*/ 5696613 h 17221268"/>
              <a:gd name="connsiteX4441" fmla="*/ 12804352 w 17135464"/>
              <a:gd name="connsiteY4441" fmla="*/ 5651925 h 17221268"/>
              <a:gd name="connsiteX4442" fmla="*/ 12788473 w 17135464"/>
              <a:gd name="connsiteY4442" fmla="*/ 5601653 h 17221268"/>
              <a:gd name="connsiteX4443" fmla="*/ 12782121 w 17135464"/>
              <a:gd name="connsiteY4443" fmla="*/ 5542600 h 17221268"/>
              <a:gd name="connsiteX4444" fmla="*/ 12856754 w 17135464"/>
              <a:gd name="connsiteY4444" fmla="*/ 5359052 h 17221268"/>
              <a:gd name="connsiteX4445" fmla="*/ 13049689 w 17135464"/>
              <a:gd name="connsiteY4445" fmla="*/ 5257696 h 17221268"/>
              <a:gd name="connsiteX4446" fmla="*/ 13049689 w 17135464"/>
              <a:gd name="connsiteY4446" fmla="*/ 5121234 h 17221268"/>
              <a:gd name="connsiteX4447" fmla="*/ 13057629 w 17135464"/>
              <a:gd name="connsiteY4447" fmla="*/ 5103675 h 17221268"/>
              <a:gd name="connsiteX4448" fmla="*/ 13074302 w 17135464"/>
              <a:gd name="connsiteY4448" fmla="*/ 5096492 h 17221268"/>
              <a:gd name="connsiteX4449" fmla="*/ 208049 w 17135464"/>
              <a:gd name="connsiteY4449" fmla="*/ 4974386 h 17221268"/>
              <a:gd name="connsiteX4450" fmla="*/ 920239 w 17135464"/>
              <a:gd name="connsiteY4450" fmla="*/ 4974386 h 17221268"/>
              <a:gd name="connsiteX4451" fmla="*/ 1002811 w 17135464"/>
              <a:gd name="connsiteY4451" fmla="*/ 5057390 h 17221268"/>
              <a:gd name="connsiteX4452" fmla="*/ 1002811 w 17135464"/>
              <a:gd name="connsiteY4452" fmla="*/ 5599258 h 17221268"/>
              <a:gd name="connsiteX4453" fmla="*/ 920239 w 17135464"/>
              <a:gd name="connsiteY4453" fmla="*/ 5682248 h 17221268"/>
              <a:gd name="connsiteX4454" fmla="*/ 663787 w 17135464"/>
              <a:gd name="connsiteY4454" fmla="*/ 5682248 h 17221268"/>
              <a:gd name="connsiteX4455" fmla="*/ 369224 w 17135464"/>
              <a:gd name="connsiteY4455" fmla="*/ 5868214 h 17221268"/>
              <a:gd name="connsiteX4456" fmla="*/ 426390 w 17135464"/>
              <a:gd name="connsiteY4456" fmla="*/ 5682248 h 17221268"/>
              <a:gd name="connsiteX4457" fmla="*/ 208049 w 17135464"/>
              <a:gd name="connsiteY4457" fmla="*/ 5682248 h 17221268"/>
              <a:gd name="connsiteX4458" fmla="*/ 125476 w 17135464"/>
              <a:gd name="connsiteY4458" fmla="*/ 5599258 h 17221268"/>
              <a:gd name="connsiteX4459" fmla="*/ 125476 w 17135464"/>
              <a:gd name="connsiteY4459" fmla="*/ 5057390 h 17221268"/>
              <a:gd name="connsiteX4460" fmla="*/ 208049 w 17135464"/>
              <a:gd name="connsiteY4460" fmla="*/ 4974386 h 17221268"/>
              <a:gd name="connsiteX4461" fmla="*/ 11846823 w 17135464"/>
              <a:gd name="connsiteY4461" fmla="*/ 4966412 h 17221268"/>
              <a:gd name="connsiteX4462" fmla="*/ 12231899 w 17135464"/>
              <a:gd name="connsiteY4462" fmla="*/ 5039034 h 17221268"/>
              <a:gd name="connsiteX4463" fmla="*/ 12511377 w 17135464"/>
              <a:gd name="connsiteY4463" fmla="*/ 5238545 h 17221268"/>
              <a:gd name="connsiteX4464" fmla="*/ 12613799 w 17135464"/>
              <a:gd name="connsiteY4464" fmla="*/ 5513872 h 17221268"/>
              <a:gd name="connsiteX4465" fmla="*/ 12511377 w 17135464"/>
              <a:gd name="connsiteY4465" fmla="*/ 5789196 h 17221268"/>
              <a:gd name="connsiteX4466" fmla="*/ 12231899 w 17135464"/>
              <a:gd name="connsiteY4466" fmla="*/ 5988728 h 17221268"/>
              <a:gd name="connsiteX4467" fmla="*/ 11846823 w 17135464"/>
              <a:gd name="connsiteY4467" fmla="*/ 6062145 h 17221268"/>
              <a:gd name="connsiteX4468" fmla="*/ 11722170 w 17135464"/>
              <a:gd name="connsiteY4468" fmla="*/ 6055761 h 17221268"/>
              <a:gd name="connsiteX4469" fmla="*/ 11328360 w 17135464"/>
              <a:gd name="connsiteY4469" fmla="*/ 6262454 h 17221268"/>
              <a:gd name="connsiteX4470" fmla="*/ 11230702 w 17135464"/>
              <a:gd name="connsiteY4470" fmla="*/ 6281607 h 17221268"/>
              <a:gd name="connsiteX4471" fmla="*/ 11204501 w 17135464"/>
              <a:gd name="connsiteY4471" fmla="*/ 6273627 h 17221268"/>
              <a:gd name="connsiteX4472" fmla="*/ 11189415 w 17135464"/>
              <a:gd name="connsiteY4472" fmla="*/ 6248888 h 17221268"/>
              <a:gd name="connsiteX4473" fmla="*/ 11189415 w 17135464"/>
              <a:gd name="connsiteY4473" fmla="*/ 6248090 h 17221268"/>
              <a:gd name="connsiteX4474" fmla="*/ 11189415 w 17135464"/>
              <a:gd name="connsiteY4474" fmla="*/ 6237716 h 17221268"/>
              <a:gd name="connsiteX4475" fmla="*/ 11191003 w 17135464"/>
              <a:gd name="connsiteY4475" fmla="*/ 6228935 h 17221268"/>
              <a:gd name="connsiteX4476" fmla="*/ 11194973 w 17135464"/>
              <a:gd name="connsiteY4476" fmla="*/ 6220956 h 17221268"/>
              <a:gd name="connsiteX4477" fmla="*/ 11199737 w 17135464"/>
              <a:gd name="connsiteY4477" fmla="*/ 6213774 h 17221268"/>
              <a:gd name="connsiteX4478" fmla="*/ 11206089 w 17135464"/>
              <a:gd name="connsiteY4478" fmla="*/ 6206590 h 17221268"/>
              <a:gd name="connsiteX4479" fmla="*/ 11212441 w 17135464"/>
              <a:gd name="connsiteY4479" fmla="*/ 6198611 h 17221268"/>
              <a:gd name="connsiteX4480" fmla="*/ 11239436 w 17135464"/>
              <a:gd name="connsiteY4480" fmla="*/ 6169084 h 17221268"/>
              <a:gd name="connsiteX4481" fmla="*/ 11268813 w 17135464"/>
              <a:gd name="connsiteY4481" fmla="*/ 6136361 h 17221268"/>
              <a:gd name="connsiteX4482" fmla="*/ 11295014 w 17135464"/>
              <a:gd name="connsiteY4482" fmla="*/ 6102844 h 17221268"/>
              <a:gd name="connsiteX4483" fmla="*/ 11322803 w 17135464"/>
              <a:gd name="connsiteY4483" fmla="*/ 6058953 h 17221268"/>
              <a:gd name="connsiteX4484" fmla="*/ 11346622 w 17135464"/>
              <a:gd name="connsiteY4484" fmla="*/ 6008679 h 17221268"/>
              <a:gd name="connsiteX4485" fmla="*/ 11368853 w 17135464"/>
              <a:gd name="connsiteY4485" fmla="*/ 5943235 h 17221268"/>
              <a:gd name="connsiteX4486" fmla="*/ 11156863 w 17135464"/>
              <a:gd name="connsiteY4486" fmla="*/ 5754877 h 17221268"/>
              <a:gd name="connsiteX4487" fmla="*/ 11079053 w 17135464"/>
              <a:gd name="connsiteY4487" fmla="*/ 5513872 h 17221268"/>
              <a:gd name="connsiteX4488" fmla="*/ 11140189 w 17135464"/>
              <a:gd name="connsiteY4488" fmla="*/ 5301591 h 17221268"/>
              <a:gd name="connsiteX4489" fmla="*/ 11303747 w 17135464"/>
              <a:gd name="connsiteY4489" fmla="*/ 5126022 h 17221268"/>
              <a:gd name="connsiteX4490" fmla="*/ 11548290 w 17135464"/>
              <a:gd name="connsiteY4490" fmla="*/ 5009505 h 17221268"/>
              <a:gd name="connsiteX4491" fmla="*/ 11846823 w 17135464"/>
              <a:gd name="connsiteY4491" fmla="*/ 4966412 h 17221268"/>
              <a:gd name="connsiteX4492" fmla="*/ 14173188 w 17135464"/>
              <a:gd name="connsiteY4492" fmla="*/ 4915007 h 17221268"/>
              <a:gd name="connsiteX4493" fmla="*/ 14173188 w 17135464"/>
              <a:gd name="connsiteY4493" fmla="*/ 5361095 h 17221268"/>
              <a:gd name="connsiteX4494" fmla="*/ 14490688 w 17135464"/>
              <a:gd name="connsiteY4494" fmla="*/ 5138054 h 17221268"/>
              <a:gd name="connsiteX4495" fmla="*/ 10554239 w 17135464"/>
              <a:gd name="connsiteY4495" fmla="*/ 4784455 h 17221268"/>
              <a:gd name="connsiteX4496" fmla="*/ 10627284 w 17135464"/>
              <a:gd name="connsiteY4496" fmla="*/ 5089312 h 17221268"/>
              <a:gd name="connsiteX4497" fmla="*/ 10554239 w 17135464"/>
              <a:gd name="connsiteY4497" fmla="*/ 5394165 h 17221268"/>
              <a:gd name="connsiteX4498" fmla="*/ 10478018 w 17135464"/>
              <a:gd name="connsiteY4498" fmla="*/ 5352667 h 17221268"/>
              <a:gd name="connsiteX4499" fmla="*/ 10539947 w 17135464"/>
              <a:gd name="connsiteY4499" fmla="*/ 5089312 h 17221268"/>
              <a:gd name="connsiteX4500" fmla="*/ 10478018 w 17135464"/>
              <a:gd name="connsiteY4500" fmla="*/ 4825951 h 17221268"/>
              <a:gd name="connsiteX4501" fmla="*/ 13588988 w 17135464"/>
              <a:gd name="connsiteY4501" fmla="*/ 4737210 h 17221268"/>
              <a:gd name="connsiteX4502" fmla="*/ 15070126 w 17135464"/>
              <a:gd name="connsiteY4502" fmla="*/ 4737210 h 17221268"/>
              <a:gd name="connsiteX4503" fmla="*/ 15070126 w 17135464"/>
              <a:gd name="connsiteY4503" fmla="*/ 5545243 h 17221268"/>
              <a:gd name="connsiteX4504" fmla="*/ 13588988 w 17135464"/>
              <a:gd name="connsiteY4504" fmla="*/ 5545243 h 17221268"/>
              <a:gd name="connsiteX4505" fmla="*/ 13588988 w 17135464"/>
              <a:gd name="connsiteY4505" fmla="*/ 4737210 h 17221268"/>
              <a:gd name="connsiteX4506" fmla="*/ 10694772 w 17135464"/>
              <a:gd name="connsiteY4506" fmla="*/ 4680707 h 17221268"/>
              <a:gd name="connsiteX4507" fmla="*/ 10792430 w 17135464"/>
              <a:gd name="connsiteY4507" fmla="*/ 5089312 h 17221268"/>
              <a:gd name="connsiteX4508" fmla="*/ 10694772 w 17135464"/>
              <a:gd name="connsiteY4508" fmla="*/ 5497111 h 17221268"/>
              <a:gd name="connsiteX4509" fmla="*/ 10618550 w 17135464"/>
              <a:gd name="connsiteY4509" fmla="*/ 5455614 h 17221268"/>
              <a:gd name="connsiteX4510" fmla="*/ 10705093 w 17135464"/>
              <a:gd name="connsiteY4510" fmla="*/ 5089312 h 17221268"/>
              <a:gd name="connsiteX4511" fmla="*/ 10618550 w 17135464"/>
              <a:gd name="connsiteY4511" fmla="*/ 4723005 h 17221268"/>
              <a:gd name="connsiteX4512" fmla="*/ 10431967 w 17135464"/>
              <a:gd name="connsiteY4512" fmla="*/ 4622455 h 17221268"/>
              <a:gd name="connsiteX4513" fmla="*/ 10431967 w 17135464"/>
              <a:gd name="connsiteY4513" fmla="*/ 5556167 h 17221268"/>
              <a:gd name="connsiteX4514" fmla="*/ 9955585 w 17135464"/>
              <a:gd name="connsiteY4514" fmla="*/ 5359052 h 17221268"/>
              <a:gd name="connsiteX4515" fmla="*/ 9955585 w 17135464"/>
              <a:gd name="connsiteY4515" fmla="*/ 5284032 h 17221268"/>
              <a:gd name="connsiteX4516" fmla="*/ 9784087 w 17135464"/>
              <a:gd name="connsiteY4516" fmla="*/ 5284032 h 17221268"/>
              <a:gd name="connsiteX4517" fmla="*/ 9784087 w 17135464"/>
              <a:gd name="connsiteY4517" fmla="*/ 4894582 h 17221268"/>
              <a:gd name="connsiteX4518" fmla="*/ 9955585 w 17135464"/>
              <a:gd name="connsiteY4518" fmla="*/ 4894582 h 17221268"/>
              <a:gd name="connsiteX4519" fmla="*/ 9955585 w 17135464"/>
              <a:gd name="connsiteY4519" fmla="*/ 4818769 h 17221268"/>
              <a:gd name="connsiteX4520" fmla="*/ 11187547 w 17135464"/>
              <a:gd name="connsiteY4520" fmla="*/ 4572104 h 17221268"/>
              <a:gd name="connsiteX4521" fmla="*/ 11061688 w 17135464"/>
              <a:gd name="connsiteY4521" fmla="*/ 4697889 h 17221268"/>
              <a:gd name="connsiteX4522" fmla="*/ 11295844 w 17135464"/>
              <a:gd name="connsiteY4522" fmla="*/ 4756249 h 17221268"/>
              <a:gd name="connsiteX4523" fmla="*/ 11530001 w 17135464"/>
              <a:gd name="connsiteY4523" fmla="*/ 4697889 h 17221268"/>
              <a:gd name="connsiteX4524" fmla="*/ 11404142 w 17135464"/>
              <a:gd name="connsiteY4524" fmla="*/ 4572104 h 17221268"/>
              <a:gd name="connsiteX4525" fmla="*/ 11295844 w 17135464"/>
              <a:gd name="connsiteY4525" fmla="*/ 4590264 h 17221268"/>
              <a:gd name="connsiteX4526" fmla="*/ 11187547 w 17135464"/>
              <a:gd name="connsiteY4526" fmla="*/ 4572104 h 17221268"/>
              <a:gd name="connsiteX4527" fmla="*/ 14774288 w 17135464"/>
              <a:gd name="connsiteY4527" fmla="*/ 4495919 h 17221268"/>
              <a:gd name="connsiteX4528" fmla="*/ 14681188 w 17135464"/>
              <a:gd name="connsiteY4528" fmla="*/ 4622915 h 17221268"/>
              <a:gd name="connsiteX4529" fmla="*/ 14908763 w 17135464"/>
              <a:gd name="connsiteY4529" fmla="*/ 4622915 h 17221268"/>
              <a:gd name="connsiteX4530" fmla="*/ 15001863 w 17135464"/>
              <a:gd name="connsiteY4530" fmla="*/ 4495919 h 17221268"/>
              <a:gd name="connsiteX4531" fmla="*/ 14342488 w 17135464"/>
              <a:gd name="connsiteY4531" fmla="*/ 4495919 h 17221268"/>
              <a:gd name="connsiteX4532" fmla="*/ 14249388 w 17135464"/>
              <a:gd name="connsiteY4532" fmla="*/ 4622915 h 17221268"/>
              <a:gd name="connsiteX4533" fmla="*/ 14476978 w 17135464"/>
              <a:gd name="connsiteY4533" fmla="*/ 4622915 h 17221268"/>
              <a:gd name="connsiteX4534" fmla="*/ 14570063 w 17135464"/>
              <a:gd name="connsiteY4534" fmla="*/ 4495919 h 17221268"/>
              <a:gd name="connsiteX4535" fmla="*/ 13923388 w 17135464"/>
              <a:gd name="connsiteY4535" fmla="*/ 4495916 h 17221268"/>
              <a:gd name="connsiteX4536" fmla="*/ 13830288 w 17135464"/>
              <a:gd name="connsiteY4536" fmla="*/ 4622915 h 17221268"/>
              <a:gd name="connsiteX4537" fmla="*/ 14057834 w 17135464"/>
              <a:gd name="connsiteY4537" fmla="*/ 4622915 h 17221268"/>
              <a:gd name="connsiteX4538" fmla="*/ 14150963 w 17135464"/>
              <a:gd name="connsiteY4538" fmla="*/ 4495916 h 17221268"/>
              <a:gd name="connsiteX4539" fmla="*/ 13588988 w 17135464"/>
              <a:gd name="connsiteY4539" fmla="*/ 4432414 h 17221268"/>
              <a:gd name="connsiteX4540" fmla="*/ 15070126 w 17135464"/>
              <a:gd name="connsiteY4540" fmla="*/ 4432414 h 17221268"/>
              <a:gd name="connsiteX4541" fmla="*/ 15070126 w 17135464"/>
              <a:gd name="connsiteY4541" fmla="*/ 4689588 h 17221268"/>
              <a:gd name="connsiteX4542" fmla="*/ 13588988 w 17135464"/>
              <a:gd name="connsiteY4542" fmla="*/ 4689588 h 17221268"/>
              <a:gd name="connsiteX4543" fmla="*/ 13588988 w 17135464"/>
              <a:gd name="connsiteY4543" fmla="*/ 4432414 h 17221268"/>
              <a:gd name="connsiteX4544" fmla="*/ 4820459 w 17135464"/>
              <a:gd name="connsiteY4544" fmla="*/ 4394308 h 17221268"/>
              <a:gd name="connsiteX4545" fmla="*/ 4820459 w 17135464"/>
              <a:gd name="connsiteY4545" fmla="*/ 5079312 h 17221268"/>
              <a:gd name="connsiteX4546" fmla="*/ 4813329 w 17135464"/>
              <a:gd name="connsiteY4546" fmla="*/ 5110271 h 17221268"/>
              <a:gd name="connsiteX4547" fmla="*/ 5070501 w 17135464"/>
              <a:gd name="connsiteY4547" fmla="*/ 5109078 h 17221268"/>
              <a:gd name="connsiteX4548" fmla="*/ 5070501 w 17135464"/>
              <a:gd name="connsiteY4548" fmla="*/ 4394308 h 17221268"/>
              <a:gd name="connsiteX4549" fmla="*/ 7310918 w 17135464"/>
              <a:gd name="connsiteY4549" fmla="*/ 4366270 h 17221268"/>
              <a:gd name="connsiteX4550" fmla="*/ 7653120 w 17135464"/>
              <a:gd name="connsiteY4550" fmla="*/ 4366270 h 17221268"/>
              <a:gd name="connsiteX4551" fmla="*/ 7715843 w 17135464"/>
              <a:gd name="connsiteY4551" fmla="*/ 4429322 h 17221268"/>
              <a:gd name="connsiteX4552" fmla="*/ 7715843 w 17135464"/>
              <a:gd name="connsiteY4552" fmla="*/ 4756522 h 17221268"/>
              <a:gd name="connsiteX4553" fmla="*/ 7653120 w 17135464"/>
              <a:gd name="connsiteY4553" fmla="*/ 4818769 h 17221268"/>
              <a:gd name="connsiteX4554" fmla="*/ 7628504 w 17135464"/>
              <a:gd name="connsiteY4554" fmla="*/ 4818769 h 17221268"/>
              <a:gd name="connsiteX4555" fmla="*/ 7628504 w 17135464"/>
              <a:gd name="connsiteY4555" fmla="*/ 5115646 h 17221268"/>
              <a:gd name="connsiteX4556" fmla="*/ 7565780 w 17135464"/>
              <a:gd name="connsiteY4556" fmla="*/ 5178692 h 17221268"/>
              <a:gd name="connsiteX4557" fmla="*/ 7397460 w 17135464"/>
              <a:gd name="connsiteY4557" fmla="*/ 5178692 h 17221268"/>
              <a:gd name="connsiteX4558" fmla="*/ 7334736 w 17135464"/>
              <a:gd name="connsiteY4558" fmla="*/ 5115646 h 17221268"/>
              <a:gd name="connsiteX4559" fmla="*/ 7334736 w 17135464"/>
              <a:gd name="connsiteY4559" fmla="*/ 4819566 h 17221268"/>
              <a:gd name="connsiteX4560" fmla="*/ 7310918 w 17135464"/>
              <a:gd name="connsiteY4560" fmla="*/ 4819566 h 17221268"/>
              <a:gd name="connsiteX4561" fmla="*/ 7248192 w 17135464"/>
              <a:gd name="connsiteY4561" fmla="*/ 4757323 h 17221268"/>
              <a:gd name="connsiteX4562" fmla="*/ 7248192 w 17135464"/>
              <a:gd name="connsiteY4562" fmla="*/ 4429322 h 17221268"/>
              <a:gd name="connsiteX4563" fmla="*/ 7310918 w 17135464"/>
              <a:gd name="connsiteY4563" fmla="*/ 4366270 h 17221268"/>
              <a:gd name="connsiteX4564" fmla="*/ 9383683 w 17135464"/>
              <a:gd name="connsiteY4564" fmla="*/ 4356208 h 17221268"/>
              <a:gd name="connsiteX4565" fmla="*/ 9321788 w 17135464"/>
              <a:gd name="connsiteY4565" fmla="*/ 4418079 h 17221268"/>
              <a:gd name="connsiteX4566" fmla="*/ 9383683 w 17135464"/>
              <a:gd name="connsiteY4566" fmla="*/ 4480044 h 17221268"/>
              <a:gd name="connsiteX4567" fmla="*/ 9445613 w 17135464"/>
              <a:gd name="connsiteY4567" fmla="*/ 4418079 h 17221268"/>
              <a:gd name="connsiteX4568" fmla="*/ 9383683 w 17135464"/>
              <a:gd name="connsiteY4568" fmla="*/ 4356208 h 17221268"/>
              <a:gd name="connsiteX4569" fmla="*/ 12791649 w 17135464"/>
              <a:gd name="connsiteY4569" fmla="*/ 4326367 h 17221268"/>
              <a:gd name="connsiteX4570" fmla="*/ 12831347 w 17135464"/>
              <a:gd name="connsiteY4570" fmla="*/ 4326367 h 17221268"/>
              <a:gd name="connsiteX4571" fmla="*/ 12844845 w 17135464"/>
              <a:gd name="connsiteY4571" fmla="*/ 4331954 h 17221268"/>
              <a:gd name="connsiteX4572" fmla="*/ 12850402 w 17135464"/>
              <a:gd name="connsiteY4572" fmla="*/ 4345521 h 17221268"/>
              <a:gd name="connsiteX4573" fmla="*/ 12850402 w 17135464"/>
              <a:gd name="connsiteY4573" fmla="*/ 4481998 h 17221268"/>
              <a:gd name="connsiteX4574" fmla="*/ 12986965 w 17135464"/>
              <a:gd name="connsiteY4574" fmla="*/ 4481998 h 17221268"/>
              <a:gd name="connsiteX4575" fmla="*/ 13000463 w 17135464"/>
              <a:gd name="connsiteY4575" fmla="*/ 4487586 h 17221268"/>
              <a:gd name="connsiteX4576" fmla="*/ 13006021 w 17135464"/>
              <a:gd name="connsiteY4576" fmla="*/ 4501153 h 17221268"/>
              <a:gd name="connsiteX4577" fmla="*/ 13006021 w 17135464"/>
              <a:gd name="connsiteY4577" fmla="*/ 4540259 h 17221268"/>
              <a:gd name="connsiteX4578" fmla="*/ 13000463 w 17135464"/>
              <a:gd name="connsiteY4578" fmla="*/ 4553829 h 17221268"/>
              <a:gd name="connsiteX4579" fmla="*/ 12986965 w 17135464"/>
              <a:gd name="connsiteY4579" fmla="*/ 4559416 h 17221268"/>
              <a:gd name="connsiteX4580" fmla="*/ 12850402 w 17135464"/>
              <a:gd name="connsiteY4580" fmla="*/ 4559416 h 17221268"/>
              <a:gd name="connsiteX4581" fmla="*/ 12850402 w 17135464"/>
              <a:gd name="connsiteY4581" fmla="*/ 4695877 h 17221268"/>
              <a:gd name="connsiteX4582" fmla="*/ 12844845 w 17135464"/>
              <a:gd name="connsiteY4582" fmla="*/ 4710234 h 17221268"/>
              <a:gd name="connsiteX4583" fmla="*/ 12831347 w 17135464"/>
              <a:gd name="connsiteY4583" fmla="*/ 4715025 h 17221268"/>
              <a:gd name="connsiteX4584" fmla="*/ 12791649 w 17135464"/>
              <a:gd name="connsiteY4584" fmla="*/ 4715025 h 17221268"/>
              <a:gd name="connsiteX4585" fmla="*/ 12778151 w 17135464"/>
              <a:gd name="connsiteY4585" fmla="*/ 4710234 h 17221268"/>
              <a:gd name="connsiteX4586" fmla="*/ 12772593 w 17135464"/>
              <a:gd name="connsiteY4586" fmla="*/ 4695877 h 17221268"/>
              <a:gd name="connsiteX4587" fmla="*/ 12772593 w 17135464"/>
              <a:gd name="connsiteY4587" fmla="*/ 4559416 h 17221268"/>
              <a:gd name="connsiteX4588" fmla="*/ 12636030 w 17135464"/>
              <a:gd name="connsiteY4588" fmla="*/ 4559416 h 17221268"/>
              <a:gd name="connsiteX4589" fmla="*/ 12622533 w 17135464"/>
              <a:gd name="connsiteY4589" fmla="*/ 4553829 h 17221268"/>
              <a:gd name="connsiteX4590" fmla="*/ 12616975 w 17135464"/>
              <a:gd name="connsiteY4590" fmla="*/ 4540259 h 17221268"/>
              <a:gd name="connsiteX4591" fmla="*/ 12616975 w 17135464"/>
              <a:gd name="connsiteY4591" fmla="*/ 4501153 h 17221268"/>
              <a:gd name="connsiteX4592" fmla="*/ 12622533 w 17135464"/>
              <a:gd name="connsiteY4592" fmla="*/ 4487586 h 17221268"/>
              <a:gd name="connsiteX4593" fmla="*/ 12636030 w 17135464"/>
              <a:gd name="connsiteY4593" fmla="*/ 4481998 h 17221268"/>
              <a:gd name="connsiteX4594" fmla="*/ 12772593 w 17135464"/>
              <a:gd name="connsiteY4594" fmla="*/ 4481998 h 17221268"/>
              <a:gd name="connsiteX4595" fmla="*/ 12772593 w 17135464"/>
              <a:gd name="connsiteY4595" fmla="*/ 4345521 h 17221268"/>
              <a:gd name="connsiteX4596" fmla="*/ 12778151 w 17135464"/>
              <a:gd name="connsiteY4596" fmla="*/ 4331954 h 17221268"/>
              <a:gd name="connsiteX4597" fmla="*/ 12791649 w 17135464"/>
              <a:gd name="connsiteY4597" fmla="*/ 4326367 h 17221268"/>
              <a:gd name="connsiteX4598" fmla="*/ 12382488 w 17135464"/>
              <a:gd name="connsiteY4598" fmla="*/ 4216497 h 17221268"/>
              <a:gd name="connsiteX4599" fmla="*/ 12382488 w 17135464"/>
              <a:gd name="connsiteY4599" fmla="*/ 4838797 h 17221268"/>
              <a:gd name="connsiteX4600" fmla="*/ 13238151 w 17135464"/>
              <a:gd name="connsiteY4600" fmla="*/ 4838797 h 17221268"/>
              <a:gd name="connsiteX4601" fmla="*/ 13238151 w 17135464"/>
              <a:gd name="connsiteY4601" fmla="*/ 4216497 h 17221268"/>
              <a:gd name="connsiteX4602" fmla="*/ 12382488 w 17135464"/>
              <a:gd name="connsiteY4602" fmla="*/ 4216497 h 17221268"/>
              <a:gd name="connsiteX4603" fmla="*/ 852836 w 17135464"/>
              <a:gd name="connsiteY4603" fmla="*/ 4203801 h 17221268"/>
              <a:gd name="connsiteX4604" fmla="*/ 799101 w 17135464"/>
              <a:gd name="connsiteY4604" fmla="*/ 4227659 h 17221268"/>
              <a:gd name="connsiteX4605" fmla="*/ 813287 w 17135464"/>
              <a:gd name="connsiteY4605" fmla="*/ 4241470 h 17221268"/>
              <a:gd name="connsiteX4606" fmla="*/ 829336 w 17135464"/>
              <a:gd name="connsiteY4606" fmla="*/ 4257515 h 17221268"/>
              <a:gd name="connsiteX4607" fmla="*/ 840531 w 17135464"/>
              <a:gd name="connsiteY4607" fmla="*/ 4271644 h 17221268"/>
              <a:gd name="connsiteX4608" fmla="*/ 850221 w 17135464"/>
              <a:gd name="connsiteY4608" fmla="*/ 4290665 h 17221268"/>
              <a:gd name="connsiteX4609" fmla="*/ 852836 w 17135464"/>
              <a:gd name="connsiteY4609" fmla="*/ 4311150 h 17221268"/>
              <a:gd name="connsiteX4610" fmla="*/ 831952 w 17135464"/>
              <a:gd name="connsiteY4610" fmla="*/ 4361883 h 17221268"/>
              <a:gd name="connsiteX4611" fmla="*/ 781208 w 17135464"/>
              <a:gd name="connsiteY4611" fmla="*/ 4382743 h 17221268"/>
              <a:gd name="connsiteX4612" fmla="*/ 760719 w 17135464"/>
              <a:gd name="connsiteY4612" fmla="*/ 4380138 h 17221268"/>
              <a:gd name="connsiteX4613" fmla="*/ 741678 w 17135464"/>
              <a:gd name="connsiteY4613" fmla="*/ 4370410 h 17221268"/>
              <a:gd name="connsiteX4614" fmla="*/ 727548 w 17135464"/>
              <a:gd name="connsiteY4614" fmla="*/ 4359260 h 17221268"/>
              <a:gd name="connsiteX4615" fmla="*/ 711500 w 17135464"/>
              <a:gd name="connsiteY4615" fmla="*/ 4343236 h 17221268"/>
              <a:gd name="connsiteX4616" fmla="*/ 697690 w 17135464"/>
              <a:gd name="connsiteY4616" fmla="*/ 4329048 h 17221268"/>
              <a:gd name="connsiteX4617" fmla="*/ 673117 w 17135464"/>
              <a:gd name="connsiteY4617" fmla="*/ 4383456 h 17221268"/>
              <a:gd name="connsiteX4618" fmla="*/ 694001 w 17135464"/>
              <a:gd name="connsiteY4618" fmla="*/ 4434172 h 17221268"/>
              <a:gd name="connsiteX4619" fmla="*/ 847606 w 17135464"/>
              <a:gd name="connsiteY4619" fmla="*/ 4588511 h 17221268"/>
              <a:gd name="connsiteX4620" fmla="*/ 898293 w 17135464"/>
              <a:gd name="connsiteY4620" fmla="*/ 4608619 h 17221268"/>
              <a:gd name="connsiteX4621" fmla="*/ 949017 w 17135464"/>
              <a:gd name="connsiteY4621" fmla="*/ 4589260 h 17221268"/>
              <a:gd name="connsiteX4622" fmla="*/ 1058632 w 17135464"/>
              <a:gd name="connsiteY4622" fmla="*/ 4480390 h 17221268"/>
              <a:gd name="connsiteX4623" fmla="*/ 1079517 w 17135464"/>
              <a:gd name="connsiteY4623" fmla="*/ 4430423 h 17221268"/>
              <a:gd name="connsiteX4624" fmla="*/ 1058632 w 17135464"/>
              <a:gd name="connsiteY4624" fmla="*/ 4379763 h 17221268"/>
              <a:gd name="connsiteX4625" fmla="*/ 903504 w 17135464"/>
              <a:gd name="connsiteY4625" fmla="*/ 4224679 h 17221268"/>
              <a:gd name="connsiteX4626" fmla="*/ 852836 w 17135464"/>
              <a:gd name="connsiteY4626" fmla="*/ 4203801 h 17221268"/>
              <a:gd name="connsiteX4627" fmla="*/ 6902022 w 17135464"/>
              <a:gd name="connsiteY4627" fmla="*/ 4197883 h 17221268"/>
              <a:gd name="connsiteX4628" fmla="*/ 7184676 w 17135464"/>
              <a:gd name="connsiteY4628" fmla="*/ 4197883 h 17221268"/>
              <a:gd name="connsiteX4629" fmla="*/ 7247397 w 17135464"/>
              <a:gd name="connsiteY4629" fmla="*/ 4260929 h 17221268"/>
              <a:gd name="connsiteX4630" fmla="*/ 7247397 w 17135464"/>
              <a:gd name="connsiteY4630" fmla="*/ 4285668 h 17221268"/>
              <a:gd name="connsiteX4631" fmla="*/ 7152920 w 17135464"/>
              <a:gd name="connsiteY4631" fmla="*/ 4429322 h 17221268"/>
              <a:gd name="connsiteX4632" fmla="*/ 7152920 w 17135464"/>
              <a:gd name="connsiteY4632" fmla="*/ 4757323 h 17221268"/>
              <a:gd name="connsiteX4633" fmla="*/ 7171971 w 17135464"/>
              <a:gd name="connsiteY4633" fmla="*/ 4829941 h 17221268"/>
              <a:gd name="connsiteX4634" fmla="*/ 7171971 w 17135464"/>
              <a:gd name="connsiteY4634" fmla="*/ 4845104 h 17221268"/>
              <a:gd name="connsiteX4635" fmla="*/ 7109249 w 17135464"/>
              <a:gd name="connsiteY4635" fmla="*/ 4907353 h 17221268"/>
              <a:gd name="connsiteX4636" fmla="*/ 6977449 w 17135464"/>
              <a:gd name="connsiteY4636" fmla="*/ 4907353 h 17221268"/>
              <a:gd name="connsiteX4637" fmla="*/ 6914729 w 17135464"/>
              <a:gd name="connsiteY4637" fmla="*/ 4845104 h 17221268"/>
              <a:gd name="connsiteX4638" fmla="*/ 6914729 w 17135464"/>
              <a:gd name="connsiteY4638" fmla="*/ 4594526 h 17221268"/>
              <a:gd name="connsiteX4639" fmla="*/ 6902022 w 17135464"/>
              <a:gd name="connsiteY4639" fmla="*/ 4594526 h 17221268"/>
              <a:gd name="connsiteX4640" fmla="*/ 6839298 w 17135464"/>
              <a:gd name="connsiteY4640" fmla="*/ 4531482 h 17221268"/>
              <a:gd name="connsiteX4641" fmla="*/ 6839298 w 17135464"/>
              <a:gd name="connsiteY4641" fmla="*/ 4260929 h 17221268"/>
              <a:gd name="connsiteX4642" fmla="*/ 6902022 w 17135464"/>
              <a:gd name="connsiteY4642" fmla="*/ 4197883 h 17221268"/>
              <a:gd name="connsiteX4643" fmla="*/ 7776979 w 17135464"/>
              <a:gd name="connsiteY4643" fmla="*/ 4197085 h 17221268"/>
              <a:gd name="connsiteX4644" fmla="*/ 8059582 w 17135464"/>
              <a:gd name="connsiteY4644" fmla="*/ 4197085 h 17221268"/>
              <a:gd name="connsiteX4645" fmla="*/ 8122306 w 17135464"/>
              <a:gd name="connsiteY4645" fmla="*/ 4259332 h 17221268"/>
              <a:gd name="connsiteX4646" fmla="*/ 8122306 w 17135464"/>
              <a:gd name="connsiteY4646" fmla="*/ 4529088 h 17221268"/>
              <a:gd name="connsiteX4647" fmla="*/ 8059582 w 17135464"/>
              <a:gd name="connsiteY4647" fmla="*/ 4592131 h 17221268"/>
              <a:gd name="connsiteX4648" fmla="*/ 8046879 w 17135464"/>
              <a:gd name="connsiteY4648" fmla="*/ 4592131 h 17221268"/>
              <a:gd name="connsiteX4649" fmla="*/ 8046879 w 17135464"/>
              <a:gd name="connsiteY4649" fmla="*/ 4842708 h 17221268"/>
              <a:gd name="connsiteX4650" fmla="*/ 7984155 w 17135464"/>
              <a:gd name="connsiteY4650" fmla="*/ 4905756 h 17221268"/>
              <a:gd name="connsiteX4651" fmla="*/ 7852356 w 17135464"/>
              <a:gd name="connsiteY4651" fmla="*/ 4905756 h 17221268"/>
              <a:gd name="connsiteX4652" fmla="*/ 7789682 w 17135464"/>
              <a:gd name="connsiteY4652" fmla="*/ 4842708 h 17221268"/>
              <a:gd name="connsiteX4653" fmla="*/ 7789682 w 17135464"/>
              <a:gd name="connsiteY4653" fmla="*/ 4828346 h 17221268"/>
              <a:gd name="connsiteX4654" fmla="*/ 7808688 w 17135464"/>
              <a:gd name="connsiteY4654" fmla="*/ 4754929 h 17221268"/>
              <a:gd name="connsiteX4655" fmla="*/ 7808688 w 17135464"/>
              <a:gd name="connsiteY4655" fmla="*/ 4427726 h 17221268"/>
              <a:gd name="connsiteX4656" fmla="*/ 7714252 w 17135464"/>
              <a:gd name="connsiteY4656" fmla="*/ 4284869 h 17221268"/>
              <a:gd name="connsiteX4657" fmla="*/ 7714252 w 17135464"/>
              <a:gd name="connsiteY4657" fmla="*/ 4259332 h 17221268"/>
              <a:gd name="connsiteX4658" fmla="*/ 7776979 w 17135464"/>
              <a:gd name="connsiteY4658" fmla="*/ 4197085 h 17221268"/>
              <a:gd name="connsiteX4659" fmla="*/ 16226366 w 17135464"/>
              <a:gd name="connsiteY4659" fmla="*/ 4159578 h 17221268"/>
              <a:gd name="connsiteX4660" fmla="*/ 16312116 w 17135464"/>
              <a:gd name="connsiteY4660" fmla="*/ 4195489 h 17221268"/>
              <a:gd name="connsiteX4661" fmla="*/ 16926648 w 17135464"/>
              <a:gd name="connsiteY4661" fmla="*/ 4809193 h 17221268"/>
              <a:gd name="connsiteX4662" fmla="*/ 16961584 w 17135464"/>
              <a:gd name="connsiteY4662" fmla="*/ 4894582 h 17221268"/>
              <a:gd name="connsiteX4663" fmla="*/ 16926648 w 17135464"/>
              <a:gd name="connsiteY4663" fmla="*/ 4979976 h 17221268"/>
              <a:gd name="connsiteX4664" fmla="*/ 16312116 w 17135464"/>
              <a:gd name="connsiteY4664" fmla="*/ 5594473 h 17221268"/>
              <a:gd name="connsiteX4665" fmla="*/ 16226366 w 17135464"/>
              <a:gd name="connsiteY4665" fmla="*/ 5628783 h 17221268"/>
              <a:gd name="connsiteX4666" fmla="*/ 16141412 w 17135464"/>
              <a:gd name="connsiteY4666" fmla="*/ 5594473 h 17221268"/>
              <a:gd name="connsiteX4667" fmla="*/ 16070748 w 17135464"/>
              <a:gd name="connsiteY4667" fmla="*/ 5523447 h 17221268"/>
              <a:gd name="connsiteX4668" fmla="*/ 16035019 w 17135464"/>
              <a:gd name="connsiteY4668" fmla="*/ 5437260 h 17221268"/>
              <a:gd name="connsiteX4669" fmla="*/ 16070748 w 17135464"/>
              <a:gd name="connsiteY4669" fmla="*/ 5351868 h 17221268"/>
              <a:gd name="connsiteX4670" fmla="*/ 16347050 w 17135464"/>
              <a:gd name="connsiteY4670" fmla="*/ 5075744 h 17221268"/>
              <a:gd name="connsiteX4671" fmla="*/ 15683290 w 17135464"/>
              <a:gd name="connsiteY4671" fmla="*/ 5075744 h 17221268"/>
              <a:gd name="connsiteX4672" fmla="*/ 15603893 w 17135464"/>
              <a:gd name="connsiteY4672" fmla="*/ 5039831 h 17221268"/>
              <a:gd name="connsiteX4673" fmla="*/ 15572928 w 17135464"/>
              <a:gd name="connsiteY4673" fmla="*/ 4954438 h 17221268"/>
              <a:gd name="connsiteX4674" fmla="*/ 15572928 w 17135464"/>
              <a:gd name="connsiteY4674" fmla="*/ 4833933 h 17221268"/>
              <a:gd name="connsiteX4675" fmla="*/ 15603893 w 17135464"/>
              <a:gd name="connsiteY4675" fmla="*/ 4748543 h 17221268"/>
              <a:gd name="connsiteX4676" fmla="*/ 15683290 w 17135464"/>
              <a:gd name="connsiteY4676" fmla="*/ 4713429 h 17221268"/>
              <a:gd name="connsiteX4677" fmla="*/ 16347050 w 17135464"/>
              <a:gd name="connsiteY4677" fmla="*/ 4713429 h 17221268"/>
              <a:gd name="connsiteX4678" fmla="*/ 16070748 w 17135464"/>
              <a:gd name="connsiteY4678" fmla="*/ 4435708 h 17221268"/>
              <a:gd name="connsiteX4679" fmla="*/ 16035019 w 17135464"/>
              <a:gd name="connsiteY4679" fmla="*/ 4351107 h 17221268"/>
              <a:gd name="connsiteX4680" fmla="*/ 16070748 w 17135464"/>
              <a:gd name="connsiteY4680" fmla="*/ 4266514 h 17221268"/>
              <a:gd name="connsiteX4681" fmla="*/ 16141412 w 17135464"/>
              <a:gd name="connsiteY4681" fmla="*/ 4195489 h 17221268"/>
              <a:gd name="connsiteX4682" fmla="*/ 16226366 w 17135464"/>
              <a:gd name="connsiteY4682" fmla="*/ 4159578 h 17221268"/>
              <a:gd name="connsiteX4683" fmla="*/ 9152991 w 17135464"/>
              <a:gd name="connsiteY4683" fmla="*/ 4051411 h 17221268"/>
              <a:gd name="connsiteX4684" fmla="*/ 9558515 w 17135464"/>
              <a:gd name="connsiteY4684" fmla="*/ 4317876 h 17221268"/>
              <a:gd name="connsiteX4685" fmla="*/ 9747246 w 17135464"/>
              <a:gd name="connsiteY4685" fmla="*/ 4405778 h 17221268"/>
              <a:gd name="connsiteX4686" fmla="*/ 9767876 w 17135464"/>
              <a:gd name="connsiteY4686" fmla="*/ 4442705 h 17221268"/>
              <a:gd name="connsiteX4687" fmla="*/ 9746204 w 17135464"/>
              <a:gd name="connsiteY4687" fmla="*/ 4479101 h 17221268"/>
              <a:gd name="connsiteX4688" fmla="*/ 9618045 w 17135464"/>
              <a:gd name="connsiteY4688" fmla="*/ 4617626 h 17221268"/>
              <a:gd name="connsiteX4689" fmla="*/ 8912372 w 17135464"/>
              <a:gd name="connsiteY4689" fmla="*/ 5321410 h 17221268"/>
              <a:gd name="connsiteX4690" fmla="*/ 8267688 w 17135464"/>
              <a:gd name="connsiteY4690" fmla="*/ 4675828 h 17221268"/>
              <a:gd name="connsiteX4691" fmla="*/ 8409323 w 17135464"/>
              <a:gd name="connsiteY4691" fmla="*/ 4748150 h 17221268"/>
              <a:gd name="connsiteX4692" fmla="*/ 8777684 w 17135464"/>
              <a:gd name="connsiteY4692" fmla="*/ 4564481 h 17221268"/>
              <a:gd name="connsiteX4693" fmla="*/ 8771224 w 17135464"/>
              <a:gd name="connsiteY4693" fmla="*/ 4493393 h 17221268"/>
              <a:gd name="connsiteX4694" fmla="*/ 9152991 w 17135464"/>
              <a:gd name="connsiteY4694" fmla="*/ 4051411 h 17221268"/>
              <a:gd name="connsiteX4695" fmla="*/ 6023770 w 17135464"/>
              <a:gd name="connsiteY4695" fmla="*/ 4026012 h 17221268"/>
              <a:gd name="connsiteX4696" fmla="*/ 5867439 w 17135464"/>
              <a:gd name="connsiteY4696" fmla="*/ 4182378 h 17221268"/>
              <a:gd name="connsiteX4697" fmla="*/ 6023770 w 17135464"/>
              <a:gd name="connsiteY4697" fmla="*/ 4338747 h 17221268"/>
              <a:gd name="connsiteX4698" fmla="*/ 6180170 w 17135464"/>
              <a:gd name="connsiteY4698" fmla="*/ 4182378 h 17221268"/>
              <a:gd name="connsiteX4699" fmla="*/ 6023770 w 17135464"/>
              <a:gd name="connsiteY4699" fmla="*/ 4026012 h 17221268"/>
              <a:gd name="connsiteX4700" fmla="*/ 7481621 w 17135464"/>
              <a:gd name="connsiteY4700" fmla="*/ 4023109 h 17221268"/>
              <a:gd name="connsiteX4701" fmla="*/ 7626915 w 17135464"/>
              <a:gd name="connsiteY4701" fmla="*/ 4168356 h 17221268"/>
              <a:gd name="connsiteX4702" fmla="*/ 7481621 w 17135464"/>
              <a:gd name="connsiteY4702" fmla="*/ 4313599 h 17221268"/>
              <a:gd name="connsiteX4703" fmla="*/ 7336325 w 17135464"/>
              <a:gd name="connsiteY4703" fmla="*/ 4168356 h 17221268"/>
              <a:gd name="connsiteX4704" fmla="*/ 7481621 w 17135464"/>
              <a:gd name="connsiteY4704" fmla="*/ 4023109 h 17221268"/>
              <a:gd name="connsiteX4705" fmla="*/ 10853379 w 17135464"/>
              <a:gd name="connsiteY4705" fmla="*/ 4013297 h 17221268"/>
              <a:gd name="connsiteX4706" fmla="*/ 10794988 w 17135464"/>
              <a:gd name="connsiteY4706" fmla="*/ 4247453 h 17221268"/>
              <a:gd name="connsiteX4707" fmla="*/ 10853379 w 17135464"/>
              <a:gd name="connsiteY4707" fmla="*/ 4481613 h 17221268"/>
              <a:gd name="connsiteX4708" fmla="*/ 10979138 w 17135464"/>
              <a:gd name="connsiteY4708" fmla="*/ 4355749 h 17221268"/>
              <a:gd name="connsiteX4709" fmla="*/ 10960987 w 17135464"/>
              <a:gd name="connsiteY4709" fmla="*/ 4247453 h 17221268"/>
              <a:gd name="connsiteX4710" fmla="*/ 10979138 w 17135464"/>
              <a:gd name="connsiteY4710" fmla="*/ 4139155 h 17221268"/>
              <a:gd name="connsiteX4711" fmla="*/ 11733547 w 17135464"/>
              <a:gd name="connsiteY4711" fmla="*/ 4013296 h 17221268"/>
              <a:gd name="connsiteX4712" fmla="*/ 11607788 w 17135464"/>
              <a:gd name="connsiteY4712" fmla="*/ 4139155 h 17221268"/>
              <a:gd name="connsiteX4713" fmla="*/ 11625939 w 17135464"/>
              <a:gd name="connsiteY4713" fmla="*/ 4247452 h 17221268"/>
              <a:gd name="connsiteX4714" fmla="*/ 11607788 w 17135464"/>
              <a:gd name="connsiteY4714" fmla="*/ 4355749 h 17221268"/>
              <a:gd name="connsiteX4715" fmla="*/ 11733547 w 17135464"/>
              <a:gd name="connsiteY4715" fmla="*/ 4481613 h 17221268"/>
              <a:gd name="connsiteX4716" fmla="*/ 11791938 w 17135464"/>
              <a:gd name="connsiteY4716" fmla="*/ 4247452 h 17221268"/>
              <a:gd name="connsiteX4717" fmla="*/ 11733547 w 17135464"/>
              <a:gd name="connsiteY4717" fmla="*/ 4013296 h 17221268"/>
              <a:gd name="connsiteX4718" fmla="*/ 2257937 w 17135464"/>
              <a:gd name="connsiteY4718" fmla="*/ 4008253 h 17221268"/>
              <a:gd name="connsiteX4719" fmla="*/ 2564557 w 17135464"/>
              <a:gd name="connsiteY4719" fmla="*/ 4258535 h 17221268"/>
              <a:gd name="connsiteX4720" fmla="*/ 3012356 w 17135464"/>
              <a:gd name="connsiteY4720" fmla="*/ 4600909 h 17221268"/>
              <a:gd name="connsiteX4721" fmla="*/ 2682065 w 17135464"/>
              <a:gd name="connsiteY4721" fmla="*/ 5002323 h 17221268"/>
              <a:gd name="connsiteX4722" fmla="*/ 1655461 w 17135464"/>
              <a:gd name="connsiteY4722" fmla="*/ 5002323 h 17221268"/>
              <a:gd name="connsiteX4723" fmla="*/ 1454580 w 17135464"/>
              <a:gd name="connsiteY4723" fmla="*/ 4624049 h 17221268"/>
              <a:gd name="connsiteX4724" fmla="*/ 1867450 w 17135464"/>
              <a:gd name="connsiteY4724" fmla="*/ 4317589 h 17221268"/>
              <a:gd name="connsiteX4725" fmla="*/ 2257937 w 17135464"/>
              <a:gd name="connsiteY4725" fmla="*/ 4008253 h 17221268"/>
              <a:gd name="connsiteX4726" fmla="*/ 11285526 w 17135464"/>
              <a:gd name="connsiteY4726" fmla="*/ 4000597 h 17221268"/>
              <a:gd name="connsiteX4727" fmla="*/ 11109328 w 17135464"/>
              <a:gd name="connsiteY4727" fmla="*/ 4073568 h 17221268"/>
              <a:gd name="connsiteX4728" fmla="*/ 11036288 w 17135464"/>
              <a:gd name="connsiteY4728" fmla="*/ 4249835 h 17221268"/>
              <a:gd name="connsiteX4729" fmla="*/ 11109328 w 17135464"/>
              <a:gd name="connsiteY4729" fmla="*/ 4426032 h 17221268"/>
              <a:gd name="connsiteX4730" fmla="*/ 11285526 w 17135464"/>
              <a:gd name="connsiteY4730" fmla="*/ 4499077 h 17221268"/>
              <a:gd name="connsiteX4731" fmla="*/ 11461723 w 17135464"/>
              <a:gd name="connsiteY4731" fmla="*/ 4426032 h 17221268"/>
              <a:gd name="connsiteX4732" fmla="*/ 11534763 w 17135464"/>
              <a:gd name="connsiteY4732" fmla="*/ 4249835 h 17221268"/>
              <a:gd name="connsiteX4733" fmla="*/ 11461723 w 17135464"/>
              <a:gd name="connsiteY4733" fmla="*/ 4073568 h 17221268"/>
              <a:gd name="connsiteX4734" fmla="*/ 11285526 w 17135464"/>
              <a:gd name="connsiteY4734" fmla="*/ 4000597 h 17221268"/>
              <a:gd name="connsiteX4735" fmla="*/ 14033481 w 17135464"/>
              <a:gd name="connsiteY4735" fmla="*/ 3962517 h 17221268"/>
              <a:gd name="connsiteX4736" fmla="*/ 13957288 w 17135464"/>
              <a:gd name="connsiteY4736" fmla="*/ 4038660 h 17221268"/>
              <a:gd name="connsiteX4737" fmla="*/ 14033481 w 17135464"/>
              <a:gd name="connsiteY4737" fmla="*/ 4114915 h 17221268"/>
              <a:gd name="connsiteX4738" fmla="*/ 14109688 w 17135464"/>
              <a:gd name="connsiteY4738" fmla="*/ 4038660 h 17221268"/>
              <a:gd name="connsiteX4739" fmla="*/ 14033481 w 17135464"/>
              <a:gd name="connsiteY4739" fmla="*/ 3962517 h 17221268"/>
              <a:gd name="connsiteX4740" fmla="*/ 16805172 w 17135464"/>
              <a:gd name="connsiteY4740" fmla="*/ 3952084 h 17221268"/>
              <a:gd name="connsiteX4741" fmla="*/ 16849634 w 17135464"/>
              <a:gd name="connsiteY4741" fmla="*/ 4042263 h 17221268"/>
              <a:gd name="connsiteX4742" fmla="*/ 16949674 w 17135464"/>
              <a:gd name="connsiteY4742" fmla="*/ 4056627 h 17221268"/>
              <a:gd name="connsiteX4743" fmla="*/ 16877422 w 17135464"/>
              <a:gd name="connsiteY4743" fmla="*/ 4127654 h 17221268"/>
              <a:gd name="connsiteX4744" fmla="*/ 16894096 w 17135464"/>
              <a:gd name="connsiteY4744" fmla="*/ 4226613 h 17221268"/>
              <a:gd name="connsiteX4745" fmla="*/ 16805172 w 17135464"/>
              <a:gd name="connsiteY4745" fmla="*/ 4179527 h 17221268"/>
              <a:gd name="connsiteX4746" fmla="*/ 16715452 w 17135464"/>
              <a:gd name="connsiteY4746" fmla="*/ 4226613 h 17221268"/>
              <a:gd name="connsiteX4747" fmla="*/ 16732920 w 17135464"/>
              <a:gd name="connsiteY4747" fmla="*/ 4127654 h 17221268"/>
              <a:gd name="connsiteX4748" fmla="*/ 16660668 w 17135464"/>
              <a:gd name="connsiteY4748" fmla="*/ 4056627 h 17221268"/>
              <a:gd name="connsiteX4749" fmla="*/ 16759916 w 17135464"/>
              <a:gd name="connsiteY4749" fmla="*/ 4042263 h 17221268"/>
              <a:gd name="connsiteX4750" fmla="*/ 10262851 w 17135464"/>
              <a:gd name="connsiteY4750" fmla="*/ 3940113 h 17221268"/>
              <a:gd name="connsiteX4751" fmla="*/ 10328751 w 17135464"/>
              <a:gd name="connsiteY4751" fmla="*/ 4072588 h 17221268"/>
              <a:gd name="connsiteX4752" fmla="*/ 10474842 w 17135464"/>
              <a:gd name="connsiteY4752" fmla="*/ 4094136 h 17221268"/>
              <a:gd name="connsiteX4753" fmla="*/ 10369244 w 17135464"/>
              <a:gd name="connsiteY4753" fmla="*/ 4197085 h 17221268"/>
              <a:gd name="connsiteX4754" fmla="*/ 10393857 w 17135464"/>
              <a:gd name="connsiteY4754" fmla="*/ 4343127 h 17221268"/>
              <a:gd name="connsiteX4755" fmla="*/ 10262851 w 17135464"/>
              <a:gd name="connsiteY4755" fmla="*/ 4274495 h 17221268"/>
              <a:gd name="connsiteX4756" fmla="*/ 10131846 w 17135464"/>
              <a:gd name="connsiteY4756" fmla="*/ 4343127 h 17221268"/>
              <a:gd name="connsiteX4757" fmla="*/ 10157253 w 17135464"/>
              <a:gd name="connsiteY4757" fmla="*/ 4197085 h 17221268"/>
              <a:gd name="connsiteX4758" fmla="*/ 10050861 w 17135464"/>
              <a:gd name="connsiteY4758" fmla="*/ 4094136 h 17221268"/>
              <a:gd name="connsiteX4759" fmla="*/ 10197746 w 17135464"/>
              <a:gd name="connsiteY4759" fmla="*/ 4072588 h 17221268"/>
              <a:gd name="connsiteX4760" fmla="*/ 13024249 w 17135464"/>
              <a:gd name="connsiteY4760" fmla="*/ 3899000 h 17221268"/>
              <a:gd name="connsiteX4761" fmla="*/ 13010244 w 17135464"/>
              <a:gd name="connsiteY4761" fmla="*/ 3904465 h 17221268"/>
              <a:gd name="connsiteX4762" fmla="*/ 13004788 w 17135464"/>
              <a:gd name="connsiteY4762" fmla="*/ 3918341 h 17221268"/>
              <a:gd name="connsiteX4763" fmla="*/ 13004788 w 17135464"/>
              <a:gd name="connsiteY4763" fmla="*/ 4092381 h 17221268"/>
              <a:gd name="connsiteX4764" fmla="*/ 13010244 w 17135464"/>
              <a:gd name="connsiteY4764" fmla="*/ 4106257 h 17221268"/>
              <a:gd name="connsiteX4765" fmla="*/ 13024249 w 17135464"/>
              <a:gd name="connsiteY4765" fmla="*/ 4111723 h 17221268"/>
              <a:gd name="connsiteX4766" fmla="*/ 13063118 w 17135464"/>
              <a:gd name="connsiteY4766" fmla="*/ 4111723 h 17221268"/>
              <a:gd name="connsiteX4767" fmla="*/ 13077124 w 17135464"/>
              <a:gd name="connsiteY4767" fmla="*/ 4106257 h 17221268"/>
              <a:gd name="connsiteX4768" fmla="*/ 13082576 w 17135464"/>
              <a:gd name="connsiteY4768" fmla="*/ 4092381 h 17221268"/>
              <a:gd name="connsiteX4769" fmla="*/ 13082576 w 17135464"/>
              <a:gd name="connsiteY4769" fmla="*/ 3918341 h 17221268"/>
              <a:gd name="connsiteX4770" fmla="*/ 13077124 w 17135464"/>
              <a:gd name="connsiteY4770" fmla="*/ 3904465 h 17221268"/>
              <a:gd name="connsiteX4771" fmla="*/ 13063118 w 17135464"/>
              <a:gd name="connsiteY4771" fmla="*/ 3899000 h 17221268"/>
              <a:gd name="connsiteX4772" fmla="*/ 12567039 w 17135464"/>
              <a:gd name="connsiteY4772" fmla="*/ 3899000 h 17221268"/>
              <a:gd name="connsiteX4773" fmla="*/ 12553084 w 17135464"/>
              <a:gd name="connsiteY4773" fmla="*/ 3904466 h 17221268"/>
              <a:gd name="connsiteX4774" fmla="*/ 12547588 w 17135464"/>
              <a:gd name="connsiteY4774" fmla="*/ 3918341 h 17221268"/>
              <a:gd name="connsiteX4775" fmla="*/ 12547588 w 17135464"/>
              <a:gd name="connsiteY4775" fmla="*/ 4092382 h 17221268"/>
              <a:gd name="connsiteX4776" fmla="*/ 12553084 w 17135464"/>
              <a:gd name="connsiteY4776" fmla="*/ 4106257 h 17221268"/>
              <a:gd name="connsiteX4777" fmla="*/ 12567039 w 17135464"/>
              <a:gd name="connsiteY4777" fmla="*/ 4111723 h 17221268"/>
              <a:gd name="connsiteX4778" fmla="*/ 12605929 w 17135464"/>
              <a:gd name="connsiteY4778" fmla="*/ 4111723 h 17221268"/>
              <a:gd name="connsiteX4779" fmla="*/ 12619884 w 17135464"/>
              <a:gd name="connsiteY4779" fmla="*/ 4106257 h 17221268"/>
              <a:gd name="connsiteX4780" fmla="*/ 12625376 w 17135464"/>
              <a:gd name="connsiteY4780" fmla="*/ 4092382 h 17221268"/>
              <a:gd name="connsiteX4781" fmla="*/ 12625376 w 17135464"/>
              <a:gd name="connsiteY4781" fmla="*/ 3918341 h 17221268"/>
              <a:gd name="connsiteX4782" fmla="*/ 12619884 w 17135464"/>
              <a:gd name="connsiteY4782" fmla="*/ 3904466 h 17221268"/>
              <a:gd name="connsiteX4783" fmla="*/ 12605929 w 17135464"/>
              <a:gd name="connsiteY4783" fmla="*/ 3899000 h 17221268"/>
              <a:gd name="connsiteX4784" fmla="*/ 7919050 w 17135464"/>
              <a:gd name="connsiteY4784" fmla="*/ 3897817 h 17221268"/>
              <a:gd name="connsiteX4785" fmla="*/ 8046085 w 17135464"/>
              <a:gd name="connsiteY4785" fmla="*/ 4024706 h 17221268"/>
              <a:gd name="connsiteX4786" fmla="*/ 7919050 w 17135464"/>
              <a:gd name="connsiteY4786" fmla="*/ 4150798 h 17221268"/>
              <a:gd name="connsiteX4787" fmla="*/ 7792857 w 17135464"/>
              <a:gd name="connsiteY4787" fmla="*/ 4024706 h 17221268"/>
              <a:gd name="connsiteX4788" fmla="*/ 7919050 w 17135464"/>
              <a:gd name="connsiteY4788" fmla="*/ 3897817 h 17221268"/>
              <a:gd name="connsiteX4789" fmla="*/ 7043346 w 17135464"/>
              <a:gd name="connsiteY4789" fmla="*/ 3897817 h 17221268"/>
              <a:gd name="connsiteX4790" fmla="*/ 7169591 w 17135464"/>
              <a:gd name="connsiteY4790" fmla="*/ 4024706 h 17221268"/>
              <a:gd name="connsiteX4791" fmla="*/ 7043346 w 17135464"/>
              <a:gd name="connsiteY4791" fmla="*/ 4150798 h 17221268"/>
              <a:gd name="connsiteX4792" fmla="*/ 6917111 w 17135464"/>
              <a:gd name="connsiteY4792" fmla="*/ 4024706 h 17221268"/>
              <a:gd name="connsiteX4793" fmla="*/ 7043346 w 17135464"/>
              <a:gd name="connsiteY4793" fmla="*/ 3897817 h 17221268"/>
              <a:gd name="connsiteX4794" fmla="*/ 12559098 w 17135464"/>
              <a:gd name="connsiteY4794" fmla="*/ 3822800 h 17221268"/>
              <a:gd name="connsiteX4795" fmla="*/ 12598002 w 17135464"/>
              <a:gd name="connsiteY4795" fmla="*/ 3822800 h 17221268"/>
              <a:gd name="connsiteX4796" fmla="*/ 12666682 w 17135464"/>
              <a:gd name="connsiteY4796" fmla="*/ 3851337 h 17221268"/>
              <a:gd name="connsiteX4797" fmla="*/ 12695193 w 17135464"/>
              <a:gd name="connsiteY4797" fmla="*/ 3920006 h 17221268"/>
              <a:gd name="connsiteX4798" fmla="*/ 12695193 w 17135464"/>
              <a:gd name="connsiteY4798" fmla="*/ 3978390 h 17221268"/>
              <a:gd name="connsiteX4799" fmla="*/ 12928574 w 17135464"/>
              <a:gd name="connsiteY4799" fmla="*/ 3978390 h 17221268"/>
              <a:gd name="connsiteX4800" fmla="*/ 12928574 w 17135464"/>
              <a:gd name="connsiteY4800" fmla="*/ 3920006 h 17221268"/>
              <a:gd name="connsiteX4801" fmla="*/ 12957132 w 17135464"/>
              <a:gd name="connsiteY4801" fmla="*/ 3851337 h 17221268"/>
              <a:gd name="connsiteX4802" fmla="*/ 13025812 w 17135464"/>
              <a:gd name="connsiteY4802" fmla="*/ 3822800 h 17221268"/>
              <a:gd name="connsiteX4803" fmla="*/ 13064670 w 17135464"/>
              <a:gd name="connsiteY4803" fmla="*/ 3822800 h 17221268"/>
              <a:gd name="connsiteX4804" fmla="*/ 13133350 w 17135464"/>
              <a:gd name="connsiteY4804" fmla="*/ 3851337 h 17221268"/>
              <a:gd name="connsiteX4805" fmla="*/ 13161954 w 17135464"/>
              <a:gd name="connsiteY4805" fmla="*/ 3920006 h 17221268"/>
              <a:gd name="connsiteX4806" fmla="*/ 13161954 w 17135464"/>
              <a:gd name="connsiteY4806" fmla="*/ 3978390 h 17221268"/>
              <a:gd name="connsiteX4807" fmla="*/ 13239717 w 17135464"/>
              <a:gd name="connsiteY4807" fmla="*/ 3978390 h 17221268"/>
              <a:gd name="connsiteX4808" fmla="*/ 13294399 w 17135464"/>
              <a:gd name="connsiteY4808" fmla="*/ 4001480 h 17221268"/>
              <a:gd name="connsiteX4809" fmla="*/ 13317526 w 17135464"/>
              <a:gd name="connsiteY4809" fmla="*/ 4056132 h 17221268"/>
              <a:gd name="connsiteX4810" fmla="*/ 13317526 w 17135464"/>
              <a:gd name="connsiteY4810" fmla="*/ 4834029 h 17221268"/>
              <a:gd name="connsiteX4811" fmla="*/ 13294399 w 17135464"/>
              <a:gd name="connsiteY4811" fmla="*/ 4888731 h 17221268"/>
              <a:gd name="connsiteX4812" fmla="*/ 13239717 w 17135464"/>
              <a:gd name="connsiteY4812" fmla="*/ 4911824 h 17221268"/>
              <a:gd name="connsiteX4813" fmla="*/ 12384050 w 17135464"/>
              <a:gd name="connsiteY4813" fmla="*/ 4911824 h 17221268"/>
              <a:gd name="connsiteX4814" fmla="*/ 12329369 w 17135464"/>
              <a:gd name="connsiteY4814" fmla="*/ 4888731 h 17221268"/>
              <a:gd name="connsiteX4815" fmla="*/ 12306288 w 17135464"/>
              <a:gd name="connsiteY4815" fmla="*/ 4834029 h 17221268"/>
              <a:gd name="connsiteX4816" fmla="*/ 12306288 w 17135464"/>
              <a:gd name="connsiteY4816" fmla="*/ 4056132 h 17221268"/>
              <a:gd name="connsiteX4817" fmla="*/ 12329369 w 17135464"/>
              <a:gd name="connsiteY4817" fmla="*/ 4001480 h 17221268"/>
              <a:gd name="connsiteX4818" fmla="*/ 12384050 w 17135464"/>
              <a:gd name="connsiteY4818" fmla="*/ 3978390 h 17221268"/>
              <a:gd name="connsiteX4819" fmla="*/ 12461859 w 17135464"/>
              <a:gd name="connsiteY4819" fmla="*/ 3978390 h 17221268"/>
              <a:gd name="connsiteX4820" fmla="*/ 12461859 w 17135464"/>
              <a:gd name="connsiteY4820" fmla="*/ 3920006 h 17221268"/>
              <a:gd name="connsiteX4821" fmla="*/ 12490418 w 17135464"/>
              <a:gd name="connsiteY4821" fmla="*/ 3851337 h 17221268"/>
              <a:gd name="connsiteX4822" fmla="*/ 12559098 w 17135464"/>
              <a:gd name="connsiteY4822" fmla="*/ 3822800 h 17221268"/>
              <a:gd name="connsiteX4823" fmla="*/ 9487936 w 17135464"/>
              <a:gd name="connsiteY4823" fmla="*/ 3798859 h 17221268"/>
              <a:gd name="connsiteX4824" fmla="*/ 9580831 w 17135464"/>
              <a:gd name="connsiteY4824" fmla="*/ 3798859 h 17221268"/>
              <a:gd name="connsiteX4825" fmla="*/ 9580831 w 17135464"/>
              <a:gd name="connsiteY4825" fmla="*/ 3928940 h 17221268"/>
              <a:gd name="connsiteX4826" fmla="*/ 9487936 w 17135464"/>
              <a:gd name="connsiteY4826" fmla="*/ 3928940 h 17221268"/>
              <a:gd name="connsiteX4827" fmla="*/ 11295844 w 17135464"/>
              <a:gd name="connsiteY4827" fmla="*/ 3759300 h 17221268"/>
              <a:gd name="connsiteX4828" fmla="*/ 11061688 w 17135464"/>
              <a:gd name="connsiteY4828" fmla="*/ 3817690 h 17221268"/>
              <a:gd name="connsiteX4829" fmla="*/ 11187547 w 17135464"/>
              <a:gd name="connsiteY4829" fmla="*/ 3943449 h 17221268"/>
              <a:gd name="connsiteX4830" fmla="*/ 11295844 w 17135464"/>
              <a:gd name="connsiteY4830" fmla="*/ 3925290 h 17221268"/>
              <a:gd name="connsiteX4831" fmla="*/ 11404142 w 17135464"/>
              <a:gd name="connsiteY4831" fmla="*/ 3943449 h 17221268"/>
              <a:gd name="connsiteX4832" fmla="*/ 11530001 w 17135464"/>
              <a:gd name="connsiteY4832" fmla="*/ 3817690 h 17221268"/>
              <a:gd name="connsiteX4833" fmla="*/ 11295844 w 17135464"/>
              <a:gd name="connsiteY4833" fmla="*/ 3759300 h 17221268"/>
              <a:gd name="connsiteX4834" fmla="*/ 9333112 w 17135464"/>
              <a:gd name="connsiteY4834" fmla="*/ 3750178 h 17221268"/>
              <a:gd name="connsiteX4835" fmla="*/ 9418860 w 17135464"/>
              <a:gd name="connsiteY4835" fmla="*/ 3785291 h 17221268"/>
              <a:gd name="connsiteX4836" fmla="*/ 9369634 w 17135464"/>
              <a:gd name="connsiteY4836" fmla="*/ 3905797 h 17221268"/>
              <a:gd name="connsiteX4837" fmla="*/ 9283885 w 17135464"/>
              <a:gd name="connsiteY4837" fmla="*/ 3870683 h 17221268"/>
              <a:gd name="connsiteX4838" fmla="*/ 9738831 w 17135464"/>
              <a:gd name="connsiteY4838" fmla="*/ 3748581 h 17221268"/>
              <a:gd name="connsiteX4839" fmla="*/ 9788851 w 17135464"/>
              <a:gd name="connsiteY4839" fmla="*/ 3869086 h 17221268"/>
              <a:gd name="connsiteX4840" fmla="*/ 9703102 w 17135464"/>
              <a:gd name="connsiteY4840" fmla="*/ 3904998 h 17221268"/>
              <a:gd name="connsiteX4841" fmla="*/ 9653082 w 17135464"/>
              <a:gd name="connsiteY4841" fmla="*/ 3784493 h 17221268"/>
              <a:gd name="connsiteX4842" fmla="*/ 9738831 w 17135464"/>
              <a:gd name="connsiteY4842" fmla="*/ 3748581 h 17221268"/>
              <a:gd name="connsiteX4843" fmla="*/ 6016659 w 17135464"/>
              <a:gd name="connsiteY4843" fmla="*/ 3746613 h 17221268"/>
              <a:gd name="connsiteX4844" fmla="*/ 6521482 w 17135464"/>
              <a:gd name="connsiteY4844" fmla="*/ 4251166 h 17221268"/>
              <a:gd name="connsiteX4845" fmla="*/ 6016659 w 17135464"/>
              <a:gd name="connsiteY4845" fmla="*/ 5178536 h 17221268"/>
              <a:gd name="connsiteX4846" fmla="*/ 5511822 w 17135464"/>
              <a:gd name="connsiteY4846" fmla="*/ 4251166 h 17221268"/>
              <a:gd name="connsiteX4847" fmla="*/ 6016659 w 17135464"/>
              <a:gd name="connsiteY4847" fmla="*/ 3746613 h 17221268"/>
              <a:gd name="connsiteX4848" fmla="*/ 320904 w 17135464"/>
              <a:gd name="connsiteY4848" fmla="*/ 3670404 h 17221268"/>
              <a:gd name="connsiteX4849" fmla="*/ 270217 w 17135464"/>
              <a:gd name="connsiteY4849" fmla="*/ 3690569 h 17221268"/>
              <a:gd name="connsiteX4850" fmla="*/ 160602 w 17135464"/>
              <a:gd name="connsiteY4850" fmla="*/ 3799400 h 17221268"/>
              <a:gd name="connsiteX4851" fmla="*/ 139718 w 17135464"/>
              <a:gd name="connsiteY4851" fmla="*/ 3849345 h 17221268"/>
              <a:gd name="connsiteX4852" fmla="*/ 160602 w 17135464"/>
              <a:gd name="connsiteY4852" fmla="*/ 3900022 h 17221268"/>
              <a:gd name="connsiteX4853" fmla="*/ 315674 w 17135464"/>
              <a:gd name="connsiteY4853" fmla="*/ 4055104 h 17221268"/>
              <a:gd name="connsiteX4854" fmla="*/ 366399 w 17135464"/>
              <a:gd name="connsiteY4854" fmla="*/ 4075213 h 17221268"/>
              <a:gd name="connsiteX4855" fmla="*/ 420077 w 17135464"/>
              <a:gd name="connsiteY4855" fmla="*/ 4052106 h 17221268"/>
              <a:gd name="connsiteX4856" fmla="*/ 405947 w 17135464"/>
              <a:gd name="connsiteY4856" fmla="*/ 4038313 h 17221268"/>
              <a:gd name="connsiteX4857" fmla="*/ 389898 w 17135464"/>
              <a:gd name="connsiteY4857" fmla="*/ 4022325 h 17221268"/>
              <a:gd name="connsiteX4858" fmla="*/ 378703 w 17135464"/>
              <a:gd name="connsiteY4858" fmla="*/ 4008139 h 17221268"/>
              <a:gd name="connsiteX4859" fmla="*/ 369014 w 17135464"/>
              <a:gd name="connsiteY4859" fmla="*/ 3989117 h 17221268"/>
              <a:gd name="connsiteX4860" fmla="*/ 366399 w 17135464"/>
              <a:gd name="connsiteY4860" fmla="*/ 3968614 h 17221268"/>
              <a:gd name="connsiteX4861" fmla="*/ 387283 w 17135464"/>
              <a:gd name="connsiteY4861" fmla="*/ 3917957 h 17221268"/>
              <a:gd name="connsiteX4862" fmla="*/ 437970 w 17135464"/>
              <a:gd name="connsiteY4862" fmla="*/ 3897078 h 17221268"/>
              <a:gd name="connsiteX4863" fmla="*/ 458459 w 17135464"/>
              <a:gd name="connsiteY4863" fmla="*/ 3899684 h 17221268"/>
              <a:gd name="connsiteX4864" fmla="*/ 477500 w 17135464"/>
              <a:gd name="connsiteY4864" fmla="*/ 3909373 h 17221268"/>
              <a:gd name="connsiteX4865" fmla="*/ 491686 w 17135464"/>
              <a:gd name="connsiteY4865" fmla="*/ 3920561 h 17221268"/>
              <a:gd name="connsiteX4866" fmla="*/ 507735 w 17135464"/>
              <a:gd name="connsiteY4866" fmla="*/ 3936548 h 17221268"/>
              <a:gd name="connsiteX4867" fmla="*/ 521489 w 17135464"/>
              <a:gd name="connsiteY4867" fmla="*/ 3950735 h 17221268"/>
              <a:gd name="connsiteX4868" fmla="*/ 546117 w 17135464"/>
              <a:gd name="connsiteY4868" fmla="*/ 3896310 h 17221268"/>
              <a:gd name="connsiteX4869" fmla="*/ 525233 w 17135464"/>
              <a:gd name="connsiteY4869" fmla="*/ 3845597 h 17221268"/>
              <a:gd name="connsiteX4870" fmla="*/ 371629 w 17135464"/>
              <a:gd name="connsiteY4870" fmla="*/ 3691281 h 17221268"/>
              <a:gd name="connsiteX4871" fmla="*/ 320904 w 17135464"/>
              <a:gd name="connsiteY4871" fmla="*/ 3670404 h 17221268"/>
              <a:gd name="connsiteX4872" fmla="*/ 11288700 w 17135464"/>
              <a:gd name="connsiteY4872" fmla="*/ 3670400 h 17221268"/>
              <a:gd name="connsiteX4873" fmla="*/ 11515002 w 17135464"/>
              <a:gd name="connsiteY4873" fmla="*/ 3716577 h 17221268"/>
              <a:gd name="connsiteX4874" fmla="*/ 11700953 w 17135464"/>
              <a:gd name="connsiteY4874" fmla="*/ 3840760 h 17221268"/>
              <a:gd name="connsiteX4875" fmla="*/ 11825136 w 17135464"/>
              <a:gd name="connsiteY4875" fmla="*/ 4026708 h 17221268"/>
              <a:gd name="connsiteX4876" fmla="*/ 11871313 w 17135464"/>
              <a:gd name="connsiteY4876" fmla="*/ 4253011 h 17221268"/>
              <a:gd name="connsiteX4877" fmla="*/ 11825136 w 17135464"/>
              <a:gd name="connsiteY4877" fmla="*/ 4479262 h 17221268"/>
              <a:gd name="connsiteX4878" fmla="*/ 11700953 w 17135464"/>
              <a:gd name="connsiteY4878" fmla="*/ 4665265 h 17221268"/>
              <a:gd name="connsiteX4879" fmla="*/ 11515002 w 17135464"/>
              <a:gd name="connsiteY4879" fmla="*/ 4789447 h 17221268"/>
              <a:gd name="connsiteX4880" fmla="*/ 11288700 w 17135464"/>
              <a:gd name="connsiteY4880" fmla="*/ 4835622 h 17221268"/>
              <a:gd name="connsiteX4881" fmla="*/ 11062399 w 17135464"/>
              <a:gd name="connsiteY4881" fmla="*/ 4789447 h 17221268"/>
              <a:gd name="connsiteX4882" fmla="*/ 10876448 w 17135464"/>
              <a:gd name="connsiteY4882" fmla="*/ 4665265 h 17221268"/>
              <a:gd name="connsiteX4883" fmla="*/ 10752265 w 17135464"/>
              <a:gd name="connsiteY4883" fmla="*/ 4479262 h 17221268"/>
              <a:gd name="connsiteX4884" fmla="*/ 10706088 w 17135464"/>
              <a:gd name="connsiteY4884" fmla="*/ 4253011 h 17221268"/>
              <a:gd name="connsiteX4885" fmla="*/ 10752265 w 17135464"/>
              <a:gd name="connsiteY4885" fmla="*/ 4026708 h 17221268"/>
              <a:gd name="connsiteX4886" fmla="*/ 10876448 w 17135464"/>
              <a:gd name="connsiteY4886" fmla="*/ 3840760 h 17221268"/>
              <a:gd name="connsiteX4887" fmla="*/ 11062399 w 17135464"/>
              <a:gd name="connsiteY4887" fmla="*/ 3716577 h 17221268"/>
              <a:gd name="connsiteX4888" fmla="*/ 11288700 w 17135464"/>
              <a:gd name="connsiteY4888" fmla="*/ 3670400 h 17221268"/>
              <a:gd name="connsiteX4889" fmla="*/ 4088291 w 17135464"/>
              <a:gd name="connsiteY4889" fmla="*/ 3645006 h 17221268"/>
              <a:gd name="connsiteX4890" fmla="*/ 4012035 w 17135464"/>
              <a:gd name="connsiteY4890" fmla="*/ 3666508 h 17221268"/>
              <a:gd name="connsiteX4891" fmla="*/ 3960784 w 17135464"/>
              <a:gd name="connsiteY4891" fmla="*/ 3775048 h 17221268"/>
              <a:gd name="connsiteX4892" fmla="*/ 4041808 w 17135464"/>
              <a:gd name="connsiteY4892" fmla="*/ 4177148 h 17221268"/>
              <a:gd name="connsiteX4893" fmla="*/ 4029920 w 17135464"/>
              <a:gd name="connsiteY4893" fmla="*/ 4252280 h 17221268"/>
              <a:gd name="connsiteX4894" fmla="*/ 3957195 w 17135464"/>
              <a:gd name="connsiteY4894" fmla="*/ 4274976 h 17221268"/>
              <a:gd name="connsiteX4895" fmla="*/ 3786738 w 17135464"/>
              <a:gd name="connsiteY4895" fmla="*/ 4254677 h 17221268"/>
              <a:gd name="connsiteX4896" fmla="*/ 3563794 w 17135464"/>
              <a:gd name="connsiteY4896" fmla="*/ 4336999 h 17221268"/>
              <a:gd name="connsiteX4897" fmla="*/ 3520898 w 17135464"/>
              <a:gd name="connsiteY4897" fmla="*/ 4794008 h 17221268"/>
              <a:gd name="connsiteX4898" fmla="*/ 3526842 w 17135464"/>
              <a:gd name="connsiteY4898" fmla="*/ 4829810 h 17221268"/>
              <a:gd name="connsiteX4899" fmla="*/ 3668707 w 17135464"/>
              <a:gd name="connsiteY4899" fmla="*/ 5135210 h 17221268"/>
              <a:gd name="connsiteX4900" fmla="*/ 4038275 w 17135464"/>
              <a:gd name="connsiteY4900" fmla="*/ 5167419 h 17221268"/>
              <a:gd name="connsiteX4901" fmla="*/ 4244453 w 17135464"/>
              <a:gd name="connsiteY4901" fmla="*/ 5140002 h 17221268"/>
              <a:gd name="connsiteX4902" fmla="*/ 4366079 w 17135464"/>
              <a:gd name="connsiteY4902" fmla="*/ 5062404 h 17221268"/>
              <a:gd name="connsiteX4903" fmla="*/ 4510289 w 17135464"/>
              <a:gd name="connsiteY4903" fmla="*/ 4992059 h 17221268"/>
              <a:gd name="connsiteX4904" fmla="*/ 4673626 w 17135464"/>
              <a:gd name="connsiteY4904" fmla="*/ 4997983 h 17221268"/>
              <a:gd name="connsiteX4905" fmla="*/ 4673626 w 17135464"/>
              <a:gd name="connsiteY4905" fmla="*/ 4395502 h 17221268"/>
              <a:gd name="connsiteX4906" fmla="*/ 4323183 w 17135464"/>
              <a:gd name="connsiteY4906" fmla="*/ 4167632 h 17221268"/>
              <a:gd name="connsiteX4907" fmla="*/ 4088291 w 17135464"/>
              <a:gd name="connsiteY4907" fmla="*/ 3645006 h 17221268"/>
              <a:gd name="connsiteX4908" fmla="*/ 9862690 w 17135464"/>
              <a:gd name="connsiteY4908" fmla="*/ 3644032 h 17221268"/>
              <a:gd name="connsiteX4909" fmla="*/ 9954791 w 17135464"/>
              <a:gd name="connsiteY4909" fmla="*/ 3735813 h 17221268"/>
              <a:gd name="connsiteX4910" fmla="*/ 9888891 w 17135464"/>
              <a:gd name="connsiteY4910" fmla="*/ 3801253 h 17221268"/>
              <a:gd name="connsiteX4911" fmla="*/ 9796791 w 17135464"/>
              <a:gd name="connsiteY4911" fmla="*/ 3709478 h 17221268"/>
              <a:gd name="connsiteX4912" fmla="*/ 9862690 w 17135464"/>
              <a:gd name="connsiteY4912" fmla="*/ 3644032 h 17221268"/>
              <a:gd name="connsiteX4913" fmla="*/ 9206076 w 17135464"/>
              <a:gd name="connsiteY4913" fmla="*/ 3644032 h 17221268"/>
              <a:gd name="connsiteX4914" fmla="*/ 9271976 w 17135464"/>
              <a:gd name="connsiteY4914" fmla="*/ 3709478 h 17221268"/>
              <a:gd name="connsiteX4915" fmla="*/ 9179875 w 17135464"/>
              <a:gd name="connsiteY4915" fmla="*/ 3801253 h 17221268"/>
              <a:gd name="connsiteX4916" fmla="*/ 9113976 w 17135464"/>
              <a:gd name="connsiteY4916" fmla="*/ 3735813 h 17221268"/>
              <a:gd name="connsiteX4917" fmla="*/ 4896450 w 17135464"/>
              <a:gd name="connsiteY4917" fmla="*/ 3584179 h 17221268"/>
              <a:gd name="connsiteX4918" fmla="*/ 4961557 w 17135464"/>
              <a:gd name="connsiteY4918" fmla="*/ 3716660 h 17221268"/>
              <a:gd name="connsiteX4919" fmla="*/ 5108440 w 17135464"/>
              <a:gd name="connsiteY4919" fmla="*/ 3738206 h 17221268"/>
              <a:gd name="connsiteX4920" fmla="*/ 5002048 w 17135464"/>
              <a:gd name="connsiteY4920" fmla="*/ 3841154 h 17221268"/>
              <a:gd name="connsiteX4921" fmla="*/ 5027454 w 17135464"/>
              <a:gd name="connsiteY4921" fmla="*/ 3987197 h 17221268"/>
              <a:gd name="connsiteX4922" fmla="*/ 4896450 w 17135464"/>
              <a:gd name="connsiteY4922" fmla="*/ 3918566 h 17221268"/>
              <a:gd name="connsiteX4923" fmla="*/ 4765448 w 17135464"/>
              <a:gd name="connsiteY4923" fmla="*/ 3987197 h 17221268"/>
              <a:gd name="connsiteX4924" fmla="*/ 4790060 w 17135464"/>
              <a:gd name="connsiteY4924" fmla="*/ 3841154 h 17221268"/>
              <a:gd name="connsiteX4925" fmla="*/ 4684461 w 17135464"/>
              <a:gd name="connsiteY4925" fmla="*/ 3738206 h 17221268"/>
              <a:gd name="connsiteX4926" fmla="*/ 4830551 w 17135464"/>
              <a:gd name="connsiteY4926" fmla="*/ 3716660 h 17221268"/>
              <a:gd name="connsiteX4927" fmla="*/ 14982214 w 17135464"/>
              <a:gd name="connsiteY4927" fmla="*/ 3539491 h 17221268"/>
              <a:gd name="connsiteX4928" fmla="*/ 15013179 w 17135464"/>
              <a:gd name="connsiteY4928" fmla="*/ 3554655 h 17221268"/>
              <a:gd name="connsiteX4929" fmla="*/ 15068757 w 17135464"/>
              <a:gd name="connsiteY4929" fmla="*/ 3590564 h 17221268"/>
              <a:gd name="connsiteX4930" fmla="*/ 15148154 w 17135464"/>
              <a:gd name="connsiteY4930" fmla="*/ 3625677 h 17221268"/>
              <a:gd name="connsiteX4931" fmla="*/ 15247400 w 17135464"/>
              <a:gd name="connsiteY4931" fmla="*/ 3641639 h 17221268"/>
              <a:gd name="connsiteX4932" fmla="*/ 15345853 w 17135464"/>
              <a:gd name="connsiteY4932" fmla="*/ 3625677 h 17221268"/>
              <a:gd name="connsiteX4933" fmla="*/ 15426044 w 17135464"/>
              <a:gd name="connsiteY4933" fmla="*/ 3590564 h 17221268"/>
              <a:gd name="connsiteX4934" fmla="*/ 15480828 w 17135464"/>
              <a:gd name="connsiteY4934" fmla="*/ 3554655 h 17221268"/>
              <a:gd name="connsiteX4935" fmla="*/ 15511793 w 17135464"/>
              <a:gd name="connsiteY4935" fmla="*/ 3539491 h 17221268"/>
              <a:gd name="connsiteX4936" fmla="*/ 15594366 w 17135464"/>
              <a:gd name="connsiteY4936" fmla="*/ 3553857 h 17221268"/>
              <a:gd name="connsiteX4937" fmla="*/ 15657089 w 17135464"/>
              <a:gd name="connsiteY4937" fmla="*/ 3593756 h 17221268"/>
              <a:gd name="connsiteX4938" fmla="*/ 15703140 w 17135464"/>
              <a:gd name="connsiteY4938" fmla="*/ 3653608 h 17221268"/>
              <a:gd name="connsiteX4939" fmla="*/ 15734898 w 17135464"/>
              <a:gd name="connsiteY4939" fmla="*/ 3725438 h 17221268"/>
              <a:gd name="connsiteX4940" fmla="*/ 15754748 w 17135464"/>
              <a:gd name="connsiteY4940" fmla="*/ 3806042 h 17221268"/>
              <a:gd name="connsiteX4941" fmla="*/ 15765069 w 17135464"/>
              <a:gd name="connsiteY4941" fmla="*/ 3886644 h 17221268"/>
              <a:gd name="connsiteX4942" fmla="*/ 15767451 w 17135464"/>
              <a:gd name="connsiteY4942" fmla="*/ 3962458 h 17221268"/>
              <a:gd name="connsiteX4943" fmla="*/ 15713461 w 17135464"/>
              <a:gd name="connsiteY4943" fmla="*/ 4102913 h 17221268"/>
              <a:gd name="connsiteX4944" fmla="*/ 15570546 w 17135464"/>
              <a:gd name="connsiteY4944" fmla="*/ 4153989 h 17221268"/>
              <a:gd name="connsiteX4945" fmla="*/ 14924254 w 17135464"/>
              <a:gd name="connsiteY4945" fmla="*/ 4153989 h 17221268"/>
              <a:gd name="connsiteX4946" fmla="*/ 14780546 w 17135464"/>
              <a:gd name="connsiteY4946" fmla="*/ 4102913 h 17221268"/>
              <a:gd name="connsiteX4947" fmla="*/ 14726555 w 17135464"/>
              <a:gd name="connsiteY4947" fmla="*/ 3962458 h 17221268"/>
              <a:gd name="connsiteX4948" fmla="*/ 14728937 w 17135464"/>
              <a:gd name="connsiteY4948" fmla="*/ 3886644 h 17221268"/>
              <a:gd name="connsiteX4949" fmla="*/ 14739259 w 17135464"/>
              <a:gd name="connsiteY4949" fmla="*/ 3806042 h 17221268"/>
              <a:gd name="connsiteX4950" fmla="*/ 14759108 w 17135464"/>
              <a:gd name="connsiteY4950" fmla="*/ 3725438 h 17221268"/>
              <a:gd name="connsiteX4951" fmla="*/ 14790867 w 17135464"/>
              <a:gd name="connsiteY4951" fmla="*/ 3653608 h 17221268"/>
              <a:gd name="connsiteX4952" fmla="*/ 14836917 w 17135464"/>
              <a:gd name="connsiteY4952" fmla="*/ 3593756 h 17221268"/>
              <a:gd name="connsiteX4953" fmla="*/ 14899641 w 17135464"/>
              <a:gd name="connsiteY4953" fmla="*/ 3553857 h 17221268"/>
              <a:gd name="connsiteX4954" fmla="*/ 14982214 w 17135464"/>
              <a:gd name="connsiteY4954" fmla="*/ 3539491 h 17221268"/>
              <a:gd name="connsiteX4955" fmla="*/ 325025 w 17135464"/>
              <a:gd name="connsiteY4955" fmla="*/ 3530702 h 17221268"/>
              <a:gd name="connsiteX4956" fmla="*/ 477425 w 17135464"/>
              <a:gd name="connsiteY4956" fmla="*/ 3594202 h 17221268"/>
              <a:gd name="connsiteX4957" fmla="*/ 631292 w 17135464"/>
              <a:gd name="connsiteY4957" fmla="*/ 3748862 h 17221268"/>
              <a:gd name="connsiteX4958" fmla="*/ 693268 w 17135464"/>
              <a:gd name="connsiteY4958" fmla="*/ 3900527 h 17221268"/>
              <a:gd name="connsiteX4959" fmla="*/ 627567 w 17135464"/>
              <a:gd name="connsiteY4959" fmla="*/ 4056652 h 17221268"/>
              <a:gd name="connsiteX4960" fmla="*/ 693268 w 17135464"/>
              <a:gd name="connsiteY4960" fmla="*/ 4122352 h 17221268"/>
              <a:gd name="connsiteX4961" fmla="*/ 848716 w 17135464"/>
              <a:gd name="connsiteY4961" fmla="*/ 4056652 h 17221268"/>
              <a:gd name="connsiteX4962" fmla="*/ 1001116 w 17135464"/>
              <a:gd name="connsiteY4962" fmla="*/ 4119361 h 17221268"/>
              <a:gd name="connsiteX4963" fmla="*/ 1156451 w 17135464"/>
              <a:gd name="connsiteY4963" fmla="*/ 4274808 h 17221268"/>
              <a:gd name="connsiteX4964" fmla="*/ 1219217 w 17135464"/>
              <a:gd name="connsiteY4964" fmla="*/ 4427155 h 17221268"/>
              <a:gd name="connsiteX4965" fmla="*/ 1155717 w 17135464"/>
              <a:gd name="connsiteY4965" fmla="*/ 4578824 h 17221268"/>
              <a:gd name="connsiteX4966" fmla="*/ 1045876 w 17135464"/>
              <a:gd name="connsiteY4966" fmla="*/ 4687926 h 17221268"/>
              <a:gd name="connsiteX4967" fmla="*/ 894210 w 17135464"/>
              <a:gd name="connsiteY4967" fmla="*/ 4749902 h 17221268"/>
              <a:gd name="connsiteX4968" fmla="*/ 741866 w 17135464"/>
              <a:gd name="connsiteY4968" fmla="*/ 4686402 h 17221268"/>
              <a:gd name="connsiteX4969" fmla="*/ 587999 w 17135464"/>
              <a:gd name="connsiteY4969" fmla="*/ 4531751 h 17221268"/>
              <a:gd name="connsiteX4970" fmla="*/ 525967 w 17135464"/>
              <a:gd name="connsiteY4970" fmla="*/ 4380077 h 17221268"/>
              <a:gd name="connsiteX4971" fmla="*/ 591669 w 17135464"/>
              <a:gd name="connsiteY4971" fmla="*/ 4223951 h 17221268"/>
              <a:gd name="connsiteX4972" fmla="*/ 525967 w 17135464"/>
              <a:gd name="connsiteY4972" fmla="*/ 4158194 h 17221268"/>
              <a:gd name="connsiteX4973" fmla="*/ 370576 w 17135464"/>
              <a:gd name="connsiteY4973" fmla="*/ 4223951 h 17221268"/>
              <a:gd name="connsiteX4974" fmla="*/ 218176 w 17135464"/>
              <a:gd name="connsiteY4974" fmla="*/ 4161241 h 17221268"/>
              <a:gd name="connsiteX4975" fmla="*/ 62785 w 17135464"/>
              <a:gd name="connsiteY4975" fmla="*/ 4005851 h 17221268"/>
              <a:gd name="connsiteX4976" fmla="*/ 19 w 17135464"/>
              <a:gd name="connsiteY4976" fmla="*/ 3853453 h 17221268"/>
              <a:gd name="connsiteX4977" fmla="*/ 63519 w 17135464"/>
              <a:gd name="connsiteY4977" fmla="*/ 3701787 h 17221268"/>
              <a:gd name="connsiteX4978" fmla="*/ 173359 w 17135464"/>
              <a:gd name="connsiteY4978" fmla="*/ 3592734 h 17221268"/>
              <a:gd name="connsiteX4979" fmla="*/ 325025 w 17135464"/>
              <a:gd name="connsiteY4979" fmla="*/ 3530702 h 17221268"/>
              <a:gd name="connsiteX4980" fmla="*/ 3178296 w 17135464"/>
              <a:gd name="connsiteY4980" fmla="*/ 3513153 h 17221268"/>
              <a:gd name="connsiteX4981" fmla="*/ 3267220 w 17135464"/>
              <a:gd name="connsiteY4981" fmla="*/ 3693517 h 17221268"/>
              <a:gd name="connsiteX4982" fmla="*/ 3465714 w 17135464"/>
              <a:gd name="connsiteY4982" fmla="*/ 3722246 h 17221268"/>
              <a:gd name="connsiteX4983" fmla="*/ 3322004 w 17135464"/>
              <a:gd name="connsiteY4983" fmla="*/ 3861904 h 17221268"/>
              <a:gd name="connsiteX4984" fmla="*/ 3356146 w 17135464"/>
              <a:gd name="connsiteY4984" fmla="*/ 4059820 h 17221268"/>
              <a:gd name="connsiteX4985" fmla="*/ 3178296 w 17135464"/>
              <a:gd name="connsiteY4985" fmla="*/ 3966448 h 17221268"/>
              <a:gd name="connsiteX4986" fmla="*/ 3000446 w 17135464"/>
              <a:gd name="connsiteY4986" fmla="*/ 4059820 h 17221268"/>
              <a:gd name="connsiteX4987" fmla="*/ 3034587 w 17135464"/>
              <a:gd name="connsiteY4987" fmla="*/ 3861904 h 17221268"/>
              <a:gd name="connsiteX4988" fmla="*/ 2890879 w 17135464"/>
              <a:gd name="connsiteY4988" fmla="*/ 3722246 h 17221268"/>
              <a:gd name="connsiteX4989" fmla="*/ 3089372 w 17135464"/>
              <a:gd name="connsiteY4989" fmla="*/ 3693517 h 17221268"/>
              <a:gd name="connsiteX4990" fmla="*/ 4113566 w 17135464"/>
              <a:gd name="connsiteY4990" fmla="*/ 3505307 h 17221268"/>
              <a:gd name="connsiteX4991" fmla="*/ 4148096 w 17135464"/>
              <a:gd name="connsiteY4991" fmla="*/ 3506479 h 17221268"/>
              <a:gd name="connsiteX4992" fmla="*/ 4206614 w 17135464"/>
              <a:gd name="connsiteY4992" fmla="*/ 3551853 h 17221268"/>
              <a:gd name="connsiteX4993" fmla="*/ 4447543 w 17135464"/>
              <a:gd name="connsiteY4993" fmla="*/ 4096895 h 17221268"/>
              <a:gd name="connsiteX4994" fmla="*/ 4731435 w 17135464"/>
              <a:gd name="connsiteY4994" fmla="*/ 4266243 h 17221268"/>
              <a:gd name="connsiteX4995" fmla="*/ 4772031 w 17135464"/>
              <a:gd name="connsiteY4995" fmla="*/ 4254355 h 17221268"/>
              <a:gd name="connsiteX4996" fmla="*/ 5141856 w 17135464"/>
              <a:gd name="connsiteY4996" fmla="*/ 4254355 h 17221268"/>
              <a:gd name="connsiteX4997" fmla="*/ 5213378 w 17135464"/>
              <a:gd name="connsiteY4997" fmla="*/ 4325927 h 17221268"/>
              <a:gd name="connsiteX4998" fmla="*/ 5213378 w 17135464"/>
              <a:gd name="connsiteY4998" fmla="*/ 5184639 h 17221268"/>
              <a:gd name="connsiteX4999" fmla="*/ 5141856 w 17135464"/>
              <a:gd name="connsiteY4999" fmla="*/ 5255038 h 17221268"/>
              <a:gd name="connsiteX5000" fmla="*/ 4760082 w 17135464"/>
              <a:gd name="connsiteY5000" fmla="*/ 5256210 h 17221268"/>
              <a:gd name="connsiteX5001" fmla="*/ 4688468 w 17135464"/>
              <a:gd name="connsiteY5001" fmla="*/ 5185811 h 17221268"/>
              <a:gd name="connsiteX5002" fmla="*/ 4699276 w 17135464"/>
              <a:gd name="connsiteY5002" fmla="*/ 5147724 h 17221268"/>
              <a:gd name="connsiteX5003" fmla="*/ 4558428 w 17135464"/>
              <a:gd name="connsiteY5003" fmla="*/ 5136924 h 17221268"/>
              <a:gd name="connsiteX5004" fmla="*/ 4528643 w 17135464"/>
              <a:gd name="connsiteY5004" fmla="*/ 5138180 h 17221268"/>
              <a:gd name="connsiteX5005" fmla="*/ 4457121 w 17135464"/>
              <a:gd name="connsiteY5005" fmla="*/ 5178695 h 17221268"/>
              <a:gd name="connsiteX5006" fmla="*/ 4308015 w 17135464"/>
              <a:gd name="connsiteY5006" fmla="*/ 5272953 h 17221268"/>
              <a:gd name="connsiteX5007" fmla="*/ 4040727 w 17135464"/>
              <a:gd name="connsiteY5007" fmla="*/ 5313468 h 17221268"/>
              <a:gd name="connsiteX5008" fmla="*/ 3645949 w 17135464"/>
              <a:gd name="connsiteY5008" fmla="*/ 5278896 h 17221268"/>
              <a:gd name="connsiteX5009" fmla="*/ 3387008 w 17135464"/>
              <a:gd name="connsiteY5009" fmla="*/ 4856659 h 17221268"/>
              <a:gd name="connsiteX5010" fmla="*/ 3381120 w 17135464"/>
              <a:gd name="connsiteY5010" fmla="*/ 4820912 h 17221268"/>
              <a:gd name="connsiteX5011" fmla="*/ 3450269 w 17135464"/>
              <a:gd name="connsiteY5011" fmla="*/ 4257873 h 17221268"/>
              <a:gd name="connsiteX5012" fmla="*/ 3789083 w 17135464"/>
              <a:gd name="connsiteY5012" fmla="*/ 4115981 h 17221268"/>
              <a:gd name="connsiteX5013" fmla="*/ 3870180 w 17135464"/>
              <a:gd name="connsiteY5013" fmla="*/ 4119580 h 17221268"/>
              <a:gd name="connsiteX5014" fmla="*/ 3818867 w 17135464"/>
              <a:gd name="connsiteY5014" fmla="*/ 3779633 h 17221268"/>
              <a:gd name="connsiteX5015" fmla="*/ 4113566 w 17135464"/>
              <a:gd name="connsiteY5015" fmla="*/ 3505307 h 17221268"/>
              <a:gd name="connsiteX5016" fmla="*/ 9130649 w 17135464"/>
              <a:gd name="connsiteY5016" fmla="*/ 3499584 h 17221268"/>
              <a:gd name="connsiteX5017" fmla="*/ 9166378 w 17135464"/>
              <a:gd name="connsiteY5017" fmla="*/ 3585774 h 17221268"/>
              <a:gd name="connsiteX5018" fmla="*/ 9046488 w 17135464"/>
              <a:gd name="connsiteY5018" fmla="*/ 3635253 h 17221268"/>
              <a:gd name="connsiteX5019" fmla="*/ 9010759 w 17135464"/>
              <a:gd name="connsiteY5019" fmla="*/ 3549866 h 17221268"/>
              <a:gd name="connsiteX5020" fmla="*/ 9130649 w 17135464"/>
              <a:gd name="connsiteY5020" fmla="*/ 3499584 h 17221268"/>
              <a:gd name="connsiteX5021" fmla="*/ 9938911 w 17135464"/>
              <a:gd name="connsiteY5021" fmla="*/ 3497190 h 17221268"/>
              <a:gd name="connsiteX5022" fmla="*/ 10059595 w 17135464"/>
              <a:gd name="connsiteY5022" fmla="*/ 3545877 h 17221268"/>
              <a:gd name="connsiteX5023" fmla="*/ 10023866 w 17135464"/>
              <a:gd name="connsiteY5023" fmla="*/ 3632062 h 17221268"/>
              <a:gd name="connsiteX5024" fmla="*/ 9903977 w 17135464"/>
              <a:gd name="connsiteY5024" fmla="*/ 3582583 h 17221268"/>
              <a:gd name="connsiteX5025" fmla="*/ 10502309 w 17135464"/>
              <a:gd name="connsiteY5025" fmla="*/ 3454499 h 17221268"/>
              <a:gd name="connsiteX5026" fmla="*/ 10439388 w 17135464"/>
              <a:gd name="connsiteY5026" fmla="*/ 3517421 h 17221268"/>
              <a:gd name="connsiteX5027" fmla="*/ 10439388 w 17135464"/>
              <a:gd name="connsiteY5027" fmla="*/ 3591436 h 17221268"/>
              <a:gd name="connsiteX5028" fmla="*/ 10527930 w 17135464"/>
              <a:gd name="connsiteY5028" fmla="*/ 3591436 h 17221268"/>
              <a:gd name="connsiteX5029" fmla="*/ 10527930 w 17135464"/>
              <a:gd name="connsiteY5029" fmla="*/ 3679927 h 17221268"/>
              <a:gd name="connsiteX5030" fmla="*/ 10601892 w 17135464"/>
              <a:gd name="connsiteY5030" fmla="*/ 3679927 h 17221268"/>
              <a:gd name="connsiteX5031" fmla="*/ 10664813 w 17135464"/>
              <a:gd name="connsiteY5031" fmla="*/ 3617004 h 17221268"/>
              <a:gd name="connsiteX5032" fmla="*/ 9952409 w 17135464"/>
              <a:gd name="connsiteY5032" fmla="*/ 3334387 h 17221268"/>
              <a:gd name="connsiteX5033" fmla="*/ 10082620 w 17135464"/>
              <a:gd name="connsiteY5033" fmla="*/ 3334387 h 17221268"/>
              <a:gd name="connsiteX5034" fmla="*/ 10082620 w 17135464"/>
              <a:gd name="connsiteY5034" fmla="*/ 3427758 h 17221268"/>
              <a:gd name="connsiteX5035" fmla="*/ 9952409 w 17135464"/>
              <a:gd name="connsiteY5035" fmla="*/ 3427758 h 17221268"/>
              <a:gd name="connsiteX5036" fmla="*/ 9952409 w 17135464"/>
              <a:gd name="connsiteY5036" fmla="*/ 3334387 h 17221268"/>
              <a:gd name="connsiteX5037" fmla="*/ 8986146 w 17135464"/>
              <a:gd name="connsiteY5037" fmla="*/ 3334387 h 17221268"/>
              <a:gd name="connsiteX5038" fmla="*/ 9116358 w 17135464"/>
              <a:gd name="connsiteY5038" fmla="*/ 3334387 h 17221268"/>
              <a:gd name="connsiteX5039" fmla="*/ 9116358 w 17135464"/>
              <a:gd name="connsiteY5039" fmla="*/ 3427758 h 17221268"/>
              <a:gd name="connsiteX5040" fmla="*/ 8986146 w 17135464"/>
              <a:gd name="connsiteY5040" fmla="*/ 3427758 h 17221268"/>
              <a:gd name="connsiteX5041" fmla="*/ 8986146 w 17135464"/>
              <a:gd name="connsiteY5041" fmla="*/ 3334387 h 17221268"/>
              <a:gd name="connsiteX5042" fmla="*/ 9044900 w 17135464"/>
              <a:gd name="connsiteY5042" fmla="*/ 3130084 h 17221268"/>
              <a:gd name="connsiteX5043" fmla="*/ 9165584 w 17135464"/>
              <a:gd name="connsiteY5043" fmla="*/ 3179565 h 17221268"/>
              <a:gd name="connsiteX5044" fmla="*/ 9129855 w 17135464"/>
              <a:gd name="connsiteY5044" fmla="*/ 3265754 h 17221268"/>
              <a:gd name="connsiteX5045" fmla="*/ 9009965 w 17135464"/>
              <a:gd name="connsiteY5045" fmla="*/ 3216275 h 17221268"/>
              <a:gd name="connsiteX5046" fmla="*/ 9044900 w 17135464"/>
              <a:gd name="connsiteY5046" fmla="*/ 3130084 h 17221268"/>
              <a:gd name="connsiteX5047" fmla="*/ 10022278 w 17135464"/>
              <a:gd name="connsiteY5047" fmla="*/ 3126892 h 17221268"/>
              <a:gd name="connsiteX5048" fmla="*/ 10058007 w 17135464"/>
              <a:gd name="connsiteY5048" fmla="*/ 3212285 h 17221268"/>
              <a:gd name="connsiteX5049" fmla="*/ 9938117 w 17135464"/>
              <a:gd name="connsiteY5049" fmla="*/ 3262561 h 17221268"/>
              <a:gd name="connsiteX5050" fmla="*/ 9902389 w 17135464"/>
              <a:gd name="connsiteY5050" fmla="*/ 3177171 h 17221268"/>
              <a:gd name="connsiteX5051" fmla="*/ 10022278 w 17135464"/>
              <a:gd name="connsiteY5051" fmla="*/ 3126892 h 17221268"/>
              <a:gd name="connsiteX5052" fmla="*/ 10944867 w 17135464"/>
              <a:gd name="connsiteY5052" fmla="*/ 3022699 h 17221268"/>
              <a:gd name="connsiteX5053" fmla="*/ 10933126 w 17135464"/>
              <a:gd name="connsiteY5053" fmla="*/ 3027535 h 17221268"/>
              <a:gd name="connsiteX5054" fmla="*/ 10558523 w 17135464"/>
              <a:gd name="connsiteY5054" fmla="*/ 3402193 h 17221268"/>
              <a:gd name="connsiteX5055" fmla="*/ 10553688 w 17135464"/>
              <a:gd name="connsiteY5055" fmla="*/ 3413934 h 17221268"/>
              <a:gd name="connsiteX5056" fmla="*/ 10568909 w 17135464"/>
              <a:gd name="connsiteY5056" fmla="*/ 3429098 h 17221268"/>
              <a:gd name="connsiteX5057" fmla="*/ 10580650 w 17135464"/>
              <a:gd name="connsiteY5057" fmla="*/ 3424263 h 17221268"/>
              <a:gd name="connsiteX5058" fmla="*/ 10955253 w 17135464"/>
              <a:gd name="connsiteY5058" fmla="*/ 3049660 h 17221268"/>
              <a:gd name="connsiteX5059" fmla="*/ 10960088 w 17135464"/>
              <a:gd name="connsiteY5059" fmla="*/ 3037921 h 17221268"/>
              <a:gd name="connsiteX5060" fmla="*/ 10944867 w 17135464"/>
              <a:gd name="connsiteY5060" fmla="*/ 3022699 h 17221268"/>
              <a:gd name="connsiteX5061" fmla="*/ 15247400 w 17135464"/>
              <a:gd name="connsiteY5061" fmla="*/ 3018358 h 17221268"/>
              <a:gd name="connsiteX5062" fmla="*/ 15447481 w 17135464"/>
              <a:gd name="connsiteY5062" fmla="*/ 3102153 h 17221268"/>
              <a:gd name="connsiteX5063" fmla="*/ 15530848 w 17135464"/>
              <a:gd name="connsiteY5063" fmla="*/ 3302464 h 17221268"/>
              <a:gd name="connsiteX5064" fmla="*/ 15447481 w 17135464"/>
              <a:gd name="connsiteY5064" fmla="*/ 3503575 h 17221268"/>
              <a:gd name="connsiteX5065" fmla="*/ 15247400 w 17135464"/>
              <a:gd name="connsiteY5065" fmla="*/ 3586573 h 17221268"/>
              <a:gd name="connsiteX5066" fmla="*/ 15046526 w 17135464"/>
              <a:gd name="connsiteY5066" fmla="*/ 3503575 h 17221268"/>
              <a:gd name="connsiteX5067" fmla="*/ 14963159 w 17135464"/>
              <a:gd name="connsiteY5067" fmla="*/ 3302464 h 17221268"/>
              <a:gd name="connsiteX5068" fmla="*/ 15046526 w 17135464"/>
              <a:gd name="connsiteY5068" fmla="*/ 3102153 h 17221268"/>
              <a:gd name="connsiteX5069" fmla="*/ 15247400 w 17135464"/>
              <a:gd name="connsiteY5069" fmla="*/ 3018358 h 17221268"/>
              <a:gd name="connsiteX5070" fmla="*/ 9534780 w 17135464"/>
              <a:gd name="connsiteY5070" fmla="*/ 3015963 h 17221268"/>
              <a:gd name="connsiteX5071" fmla="*/ 9900007 w 17135464"/>
              <a:gd name="connsiteY5071" fmla="*/ 3381471 h 17221268"/>
              <a:gd name="connsiteX5072" fmla="*/ 9534780 w 17135464"/>
              <a:gd name="connsiteY5072" fmla="*/ 3746987 h 17221268"/>
              <a:gd name="connsiteX5073" fmla="*/ 9168760 w 17135464"/>
              <a:gd name="connsiteY5073" fmla="*/ 3381471 h 17221268"/>
              <a:gd name="connsiteX5074" fmla="*/ 9534780 w 17135464"/>
              <a:gd name="connsiteY5074" fmla="*/ 3015963 h 17221268"/>
              <a:gd name="connsiteX5075" fmla="*/ 2827369 w 17135464"/>
              <a:gd name="connsiteY5075" fmla="*/ 3010012 h 17221268"/>
              <a:gd name="connsiteX5076" fmla="*/ 2780108 w 17135464"/>
              <a:gd name="connsiteY5076" fmla="*/ 3028830 h 17221268"/>
              <a:gd name="connsiteX5077" fmla="*/ 2730531 w 17135464"/>
              <a:gd name="connsiteY5077" fmla="*/ 3137158 h 17221268"/>
              <a:gd name="connsiteX5078" fmla="*/ 2741259 w 17135464"/>
              <a:gd name="connsiteY5078" fmla="*/ 3148123 h 17221268"/>
              <a:gd name="connsiteX5079" fmla="*/ 2827369 w 17135464"/>
              <a:gd name="connsiteY5079" fmla="*/ 3010012 h 17221268"/>
              <a:gd name="connsiteX5080" fmla="*/ 16301000 w 17135464"/>
              <a:gd name="connsiteY5080" fmla="*/ 2991224 h 17221268"/>
              <a:gd name="connsiteX5081" fmla="*/ 16584448 w 17135464"/>
              <a:gd name="connsiteY5081" fmla="*/ 3274533 h 17221268"/>
              <a:gd name="connsiteX5082" fmla="*/ 16772618 w 17135464"/>
              <a:gd name="connsiteY5082" fmla="*/ 3117315 h 17221268"/>
              <a:gd name="connsiteX5083" fmla="*/ 16898860 w 17135464"/>
              <a:gd name="connsiteY5083" fmla="*/ 3557846 h 17221268"/>
              <a:gd name="connsiteX5084" fmla="*/ 16081070 w 17135464"/>
              <a:gd name="connsiteY5084" fmla="*/ 3557846 h 17221268"/>
              <a:gd name="connsiteX5085" fmla="*/ 16081070 w 17135464"/>
              <a:gd name="connsiteY5085" fmla="*/ 3274533 h 17221268"/>
              <a:gd name="connsiteX5086" fmla="*/ 16301000 w 17135464"/>
              <a:gd name="connsiteY5086" fmla="*/ 2991224 h 17221268"/>
              <a:gd name="connsiteX5087" fmla="*/ 9888891 w 17135464"/>
              <a:gd name="connsiteY5087" fmla="*/ 2960900 h 17221268"/>
              <a:gd name="connsiteX5088" fmla="*/ 9954791 w 17135464"/>
              <a:gd name="connsiteY5088" fmla="*/ 3026338 h 17221268"/>
              <a:gd name="connsiteX5089" fmla="*/ 9862690 w 17135464"/>
              <a:gd name="connsiteY5089" fmla="*/ 3118113 h 17221268"/>
              <a:gd name="connsiteX5090" fmla="*/ 9796791 w 17135464"/>
              <a:gd name="connsiteY5090" fmla="*/ 3052673 h 17221268"/>
              <a:gd name="connsiteX5091" fmla="*/ 9888891 w 17135464"/>
              <a:gd name="connsiteY5091" fmla="*/ 2960900 h 17221268"/>
              <a:gd name="connsiteX5092" fmla="*/ 9179875 w 17135464"/>
              <a:gd name="connsiteY5092" fmla="*/ 2960900 h 17221268"/>
              <a:gd name="connsiteX5093" fmla="*/ 9271976 w 17135464"/>
              <a:gd name="connsiteY5093" fmla="*/ 3052673 h 17221268"/>
              <a:gd name="connsiteX5094" fmla="*/ 9206076 w 17135464"/>
              <a:gd name="connsiteY5094" fmla="*/ 3118113 h 17221268"/>
              <a:gd name="connsiteX5095" fmla="*/ 9113976 w 17135464"/>
              <a:gd name="connsiteY5095" fmla="*/ 3026338 h 17221268"/>
              <a:gd name="connsiteX5096" fmla="*/ 3788603 w 17135464"/>
              <a:gd name="connsiteY5096" fmla="*/ 2946505 h 17221268"/>
              <a:gd name="connsiteX5097" fmla="*/ 3683024 w 17135464"/>
              <a:gd name="connsiteY5097" fmla="*/ 3052062 h 17221268"/>
              <a:gd name="connsiteX5098" fmla="*/ 3788603 w 17135464"/>
              <a:gd name="connsiteY5098" fmla="*/ 3157640 h 17221268"/>
              <a:gd name="connsiteX5099" fmla="*/ 3894161 w 17135464"/>
              <a:gd name="connsiteY5099" fmla="*/ 3052062 h 17221268"/>
              <a:gd name="connsiteX5100" fmla="*/ 3788603 w 17135464"/>
              <a:gd name="connsiteY5100" fmla="*/ 2946505 h 17221268"/>
              <a:gd name="connsiteX5101" fmla="*/ 15955622 w 17135464"/>
              <a:gd name="connsiteY5101" fmla="*/ 2928977 h 17221268"/>
              <a:gd name="connsiteX5102" fmla="*/ 16018346 w 17135464"/>
              <a:gd name="connsiteY5102" fmla="*/ 2928977 h 17221268"/>
              <a:gd name="connsiteX5103" fmla="*/ 16018346 w 17135464"/>
              <a:gd name="connsiteY5103" fmla="*/ 3620091 h 17221268"/>
              <a:gd name="connsiteX5104" fmla="*/ 16961584 w 17135464"/>
              <a:gd name="connsiteY5104" fmla="*/ 3620091 h 17221268"/>
              <a:gd name="connsiteX5105" fmla="*/ 16961584 w 17135464"/>
              <a:gd name="connsiteY5105" fmla="*/ 3683142 h 17221268"/>
              <a:gd name="connsiteX5106" fmla="*/ 15955622 w 17135464"/>
              <a:gd name="connsiteY5106" fmla="*/ 3683142 h 17221268"/>
              <a:gd name="connsiteX5107" fmla="*/ 10925163 w 17135464"/>
              <a:gd name="connsiteY5107" fmla="*/ 2908400 h 17221268"/>
              <a:gd name="connsiteX5108" fmla="*/ 11212501 w 17135464"/>
              <a:gd name="connsiteY5108" fmla="*/ 3195738 h 17221268"/>
              <a:gd name="connsiteX5109" fmla="*/ 10637826 w 17135464"/>
              <a:gd name="connsiteY5109" fmla="*/ 3770415 h 17221268"/>
              <a:gd name="connsiteX5110" fmla="*/ 10350488 w 17135464"/>
              <a:gd name="connsiteY5110" fmla="*/ 3770415 h 17221268"/>
              <a:gd name="connsiteX5111" fmla="*/ 10350488 w 17135464"/>
              <a:gd name="connsiteY5111" fmla="*/ 3483074 h 17221268"/>
              <a:gd name="connsiteX5112" fmla="*/ 10925163 w 17135464"/>
              <a:gd name="connsiteY5112" fmla="*/ 2908400 h 17221268"/>
              <a:gd name="connsiteX5113" fmla="*/ 9365664 w 17135464"/>
              <a:gd name="connsiteY5113" fmla="*/ 2857947 h 17221268"/>
              <a:gd name="connsiteX5114" fmla="*/ 9415685 w 17135464"/>
              <a:gd name="connsiteY5114" fmla="*/ 2977657 h 17221268"/>
              <a:gd name="connsiteX5115" fmla="*/ 9329936 w 17135464"/>
              <a:gd name="connsiteY5115" fmla="*/ 3013570 h 17221268"/>
              <a:gd name="connsiteX5116" fmla="*/ 9279916 w 17135464"/>
              <a:gd name="connsiteY5116" fmla="*/ 2893860 h 17221268"/>
              <a:gd name="connsiteX5117" fmla="*/ 9699132 w 17135464"/>
              <a:gd name="connsiteY5117" fmla="*/ 2856351 h 17221268"/>
              <a:gd name="connsiteX5118" fmla="*/ 9785675 w 17135464"/>
              <a:gd name="connsiteY5118" fmla="*/ 2891465 h 17221268"/>
              <a:gd name="connsiteX5119" fmla="*/ 9735655 w 17135464"/>
              <a:gd name="connsiteY5119" fmla="*/ 3011974 h 17221268"/>
              <a:gd name="connsiteX5120" fmla="*/ 9649906 w 17135464"/>
              <a:gd name="connsiteY5120" fmla="*/ 2976859 h 17221268"/>
              <a:gd name="connsiteX5121" fmla="*/ 6650071 w 17135464"/>
              <a:gd name="connsiteY5121" fmla="*/ 2844912 h 17221268"/>
              <a:gd name="connsiteX5122" fmla="*/ 6578635 w 17135464"/>
              <a:gd name="connsiteY5122" fmla="*/ 2916345 h 17221268"/>
              <a:gd name="connsiteX5123" fmla="*/ 6650071 w 17135464"/>
              <a:gd name="connsiteY5123" fmla="*/ 2987789 h 17221268"/>
              <a:gd name="connsiteX5124" fmla="*/ 6721507 w 17135464"/>
              <a:gd name="connsiteY5124" fmla="*/ 2916345 h 17221268"/>
              <a:gd name="connsiteX5125" fmla="*/ 6650071 w 17135464"/>
              <a:gd name="connsiteY5125" fmla="*/ 2844912 h 17221268"/>
              <a:gd name="connsiteX5126" fmla="*/ 6459591 w 17135464"/>
              <a:gd name="connsiteY5126" fmla="*/ 2844912 h 17221268"/>
              <a:gd name="connsiteX5127" fmla="*/ 6388137 w 17135464"/>
              <a:gd name="connsiteY5127" fmla="*/ 2916345 h 17221268"/>
              <a:gd name="connsiteX5128" fmla="*/ 6459591 w 17135464"/>
              <a:gd name="connsiteY5128" fmla="*/ 2987788 h 17221268"/>
              <a:gd name="connsiteX5129" fmla="*/ 6463494 w 17135464"/>
              <a:gd name="connsiteY5129" fmla="*/ 2987551 h 17221268"/>
              <a:gd name="connsiteX5130" fmla="*/ 6531008 w 17135464"/>
              <a:gd name="connsiteY5130" fmla="*/ 2916345 h 17221268"/>
              <a:gd name="connsiteX5131" fmla="*/ 6463494 w 17135464"/>
              <a:gd name="connsiteY5131" fmla="*/ 2845150 h 17221268"/>
              <a:gd name="connsiteX5132" fmla="*/ 6459591 w 17135464"/>
              <a:gd name="connsiteY5132" fmla="*/ 2844912 h 17221268"/>
              <a:gd name="connsiteX5133" fmla="*/ 6256379 w 17135464"/>
              <a:gd name="connsiteY5133" fmla="*/ 2844911 h 17221268"/>
              <a:gd name="connsiteX5134" fmla="*/ 6184934 w 17135464"/>
              <a:gd name="connsiteY5134" fmla="*/ 2916345 h 17221268"/>
              <a:gd name="connsiteX5135" fmla="*/ 6256379 w 17135464"/>
              <a:gd name="connsiteY5135" fmla="*/ 2987788 h 17221268"/>
              <a:gd name="connsiteX5136" fmla="*/ 6327809 w 17135464"/>
              <a:gd name="connsiteY5136" fmla="*/ 2916345 h 17221268"/>
              <a:gd name="connsiteX5137" fmla="*/ 6256379 w 17135464"/>
              <a:gd name="connsiteY5137" fmla="*/ 2844911 h 17221268"/>
              <a:gd name="connsiteX5138" fmla="*/ 6053201 w 17135464"/>
              <a:gd name="connsiteY5138" fmla="*/ 2844911 h 17221268"/>
              <a:gd name="connsiteX5139" fmla="*/ 5981735 w 17135464"/>
              <a:gd name="connsiteY5139" fmla="*/ 2916344 h 17221268"/>
              <a:gd name="connsiteX5140" fmla="*/ 6053201 w 17135464"/>
              <a:gd name="connsiteY5140" fmla="*/ 2987788 h 17221268"/>
              <a:gd name="connsiteX5141" fmla="*/ 6124611 w 17135464"/>
              <a:gd name="connsiteY5141" fmla="*/ 2916344 h 17221268"/>
              <a:gd name="connsiteX5142" fmla="*/ 6053201 w 17135464"/>
              <a:gd name="connsiteY5142" fmla="*/ 2844911 h 17221268"/>
              <a:gd name="connsiteX5143" fmla="*/ 9487936 w 17135464"/>
              <a:gd name="connsiteY5143" fmla="*/ 2833208 h 17221268"/>
              <a:gd name="connsiteX5144" fmla="*/ 9580831 w 17135464"/>
              <a:gd name="connsiteY5144" fmla="*/ 2833208 h 17221268"/>
              <a:gd name="connsiteX5145" fmla="*/ 9580831 w 17135464"/>
              <a:gd name="connsiteY5145" fmla="*/ 2963294 h 17221268"/>
              <a:gd name="connsiteX5146" fmla="*/ 9487936 w 17135464"/>
              <a:gd name="connsiteY5146" fmla="*/ 2963294 h 17221268"/>
              <a:gd name="connsiteX5147" fmla="*/ 5550673 w 17135464"/>
              <a:gd name="connsiteY5147" fmla="*/ 2831611 h 17221268"/>
              <a:gd name="connsiteX5148" fmla="*/ 5834932 w 17135464"/>
              <a:gd name="connsiteY5148" fmla="*/ 2831611 h 17221268"/>
              <a:gd name="connsiteX5149" fmla="*/ 5834932 w 17135464"/>
              <a:gd name="connsiteY5149" fmla="*/ 3257772 h 17221268"/>
              <a:gd name="connsiteX5150" fmla="*/ 6457398 w 17135464"/>
              <a:gd name="connsiteY5150" fmla="*/ 3257772 h 17221268"/>
              <a:gd name="connsiteX5151" fmla="*/ 6457398 w 17135464"/>
              <a:gd name="connsiteY5151" fmla="*/ 3440527 h 17221268"/>
              <a:gd name="connsiteX5152" fmla="*/ 5805556 w 17135464"/>
              <a:gd name="connsiteY5152" fmla="*/ 3440527 h 17221268"/>
              <a:gd name="connsiteX5153" fmla="*/ 5645163 w 17135464"/>
              <a:gd name="connsiteY5153" fmla="*/ 3611312 h 17221268"/>
              <a:gd name="connsiteX5154" fmla="*/ 5645163 w 17135464"/>
              <a:gd name="connsiteY5154" fmla="*/ 3440527 h 17221268"/>
              <a:gd name="connsiteX5155" fmla="*/ 5550673 w 17135464"/>
              <a:gd name="connsiteY5155" fmla="*/ 3440527 h 17221268"/>
              <a:gd name="connsiteX5156" fmla="*/ 13677888 w 17135464"/>
              <a:gd name="connsiteY5156" fmla="*/ 2819513 h 17221268"/>
              <a:gd name="connsiteX5157" fmla="*/ 13677888 w 17135464"/>
              <a:gd name="connsiteY5157" fmla="*/ 3894255 h 17221268"/>
              <a:gd name="connsiteX5158" fmla="*/ 14392263 w 17135464"/>
              <a:gd name="connsiteY5158" fmla="*/ 3894255 h 17221268"/>
              <a:gd name="connsiteX5159" fmla="*/ 14392263 w 17135464"/>
              <a:gd name="connsiteY5159" fmla="*/ 2819513 h 17221268"/>
              <a:gd name="connsiteX5160" fmla="*/ 16772618 w 17135464"/>
              <a:gd name="connsiteY5160" fmla="*/ 2763778 h 17221268"/>
              <a:gd name="connsiteX5161" fmla="*/ 16828990 w 17135464"/>
              <a:gd name="connsiteY5161" fmla="*/ 2763778 h 17221268"/>
              <a:gd name="connsiteX5162" fmla="*/ 16828990 w 17135464"/>
              <a:gd name="connsiteY5162" fmla="*/ 2842784 h 17221268"/>
              <a:gd name="connsiteX5163" fmla="*/ 16772618 w 17135464"/>
              <a:gd name="connsiteY5163" fmla="*/ 2842784 h 17221268"/>
              <a:gd name="connsiteX5164" fmla="*/ 16772618 w 17135464"/>
              <a:gd name="connsiteY5164" fmla="*/ 2763778 h 17221268"/>
              <a:gd name="connsiteX5165" fmla="*/ 16678136 w 17135464"/>
              <a:gd name="connsiteY5165" fmla="*/ 2734249 h 17221268"/>
              <a:gd name="connsiteX5166" fmla="*/ 16730538 w 17135464"/>
              <a:gd name="connsiteY5166" fmla="*/ 2755797 h 17221268"/>
              <a:gd name="connsiteX5167" fmla="*/ 16700368 w 17135464"/>
              <a:gd name="connsiteY5167" fmla="*/ 2829217 h 17221268"/>
              <a:gd name="connsiteX5168" fmla="*/ 16647964 w 17135464"/>
              <a:gd name="connsiteY5168" fmla="*/ 2807670 h 17221268"/>
              <a:gd name="connsiteX5169" fmla="*/ 16925854 w 17135464"/>
              <a:gd name="connsiteY5169" fmla="*/ 2732653 h 17221268"/>
              <a:gd name="connsiteX5170" fmla="*/ 16956026 w 17135464"/>
              <a:gd name="connsiteY5170" fmla="*/ 2806074 h 17221268"/>
              <a:gd name="connsiteX5171" fmla="*/ 16903624 w 17135464"/>
              <a:gd name="connsiteY5171" fmla="*/ 2828419 h 17221268"/>
              <a:gd name="connsiteX5172" fmla="*/ 16873452 w 17135464"/>
              <a:gd name="connsiteY5172" fmla="*/ 2754999 h 17221268"/>
              <a:gd name="connsiteX5173" fmla="*/ 11144953 w 17135464"/>
              <a:gd name="connsiteY5173" fmla="*/ 2715096 h 17221268"/>
              <a:gd name="connsiteX5174" fmla="*/ 11207677 w 17135464"/>
              <a:gd name="connsiteY5174" fmla="*/ 2741432 h 17221268"/>
              <a:gd name="connsiteX5175" fmla="*/ 11370441 w 17135464"/>
              <a:gd name="connsiteY5175" fmla="*/ 2903438 h 17221268"/>
              <a:gd name="connsiteX5176" fmla="*/ 11395848 w 17135464"/>
              <a:gd name="connsiteY5176" fmla="*/ 2966486 h 17221268"/>
              <a:gd name="connsiteX5177" fmla="*/ 11370441 w 17135464"/>
              <a:gd name="connsiteY5177" fmla="*/ 3028731 h 17221268"/>
              <a:gd name="connsiteX5178" fmla="*/ 11255315 w 17135464"/>
              <a:gd name="connsiteY5178" fmla="*/ 3143650 h 17221268"/>
              <a:gd name="connsiteX5179" fmla="*/ 10967898 w 17135464"/>
              <a:gd name="connsiteY5179" fmla="*/ 2855553 h 17221268"/>
              <a:gd name="connsiteX5180" fmla="*/ 11082229 w 17135464"/>
              <a:gd name="connsiteY5180" fmla="*/ 2741432 h 17221268"/>
              <a:gd name="connsiteX5181" fmla="*/ 11144953 w 17135464"/>
              <a:gd name="connsiteY5181" fmla="*/ 2715096 h 17221268"/>
              <a:gd name="connsiteX5182" fmla="*/ 13881088 w 17135464"/>
              <a:gd name="connsiteY5182" fmla="*/ 2703628 h 17221268"/>
              <a:gd name="connsiteX5183" fmla="*/ 13881088 w 17135464"/>
              <a:gd name="connsiteY5183" fmla="*/ 2738552 h 17221268"/>
              <a:gd name="connsiteX5184" fmla="*/ 14185888 w 17135464"/>
              <a:gd name="connsiteY5184" fmla="*/ 2738552 h 17221268"/>
              <a:gd name="connsiteX5185" fmla="*/ 14185888 w 17135464"/>
              <a:gd name="connsiteY5185" fmla="*/ 2703628 h 17221268"/>
              <a:gd name="connsiteX5186" fmla="*/ 14290644 w 17135464"/>
              <a:gd name="connsiteY5186" fmla="*/ 2692515 h 17221268"/>
              <a:gd name="connsiteX5187" fmla="*/ 14262088 w 17135464"/>
              <a:gd name="connsiteY5187" fmla="*/ 2721090 h 17221268"/>
              <a:gd name="connsiteX5188" fmla="*/ 14290644 w 17135464"/>
              <a:gd name="connsiteY5188" fmla="*/ 2749665 h 17221268"/>
              <a:gd name="connsiteX5189" fmla="*/ 14319238 w 17135464"/>
              <a:gd name="connsiteY5189" fmla="*/ 2721090 h 17221268"/>
              <a:gd name="connsiteX5190" fmla="*/ 14290644 w 17135464"/>
              <a:gd name="connsiteY5190" fmla="*/ 2692515 h 17221268"/>
              <a:gd name="connsiteX5191" fmla="*/ 2819936 w 17135464"/>
              <a:gd name="connsiteY5191" fmla="*/ 2692512 h 17221268"/>
              <a:gd name="connsiteX5192" fmla="*/ 3043812 w 17135464"/>
              <a:gd name="connsiteY5192" fmla="*/ 2763164 h 17221268"/>
              <a:gd name="connsiteX5193" fmla="*/ 3163919 w 17135464"/>
              <a:gd name="connsiteY5193" fmla="*/ 3000078 h 17221268"/>
              <a:gd name="connsiteX5194" fmla="*/ 3117162 w 17135464"/>
              <a:gd name="connsiteY5194" fmla="*/ 3164193 h 17221268"/>
              <a:gd name="connsiteX5195" fmla="*/ 2950750 w 17135464"/>
              <a:gd name="connsiteY5195" fmla="*/ 3256273 h 17221268"/>
              <a:gd name="connsiteX5196" fmla="*/ 2845174 w 17135464"/>
              <a:gd name="connsiteY5196" fmla="*/ 3219754 h 17221268"/>
              <a:gd name="connsiteX5197" fmla="*/ 2730594 w 17135464"/>
              <a:gd name="connsiteY5197" fmla="*/ 3256273 h 17221268"/>
              <a:gd name="connsiteX5198" fmla="*/ 2594217 w 17135464"/>
              <a:gd name="connsiteY5198" fmla="*/ 3141900 h 17221268"/>
              <a:gd name="connsiteX5199" fmla="*/ 2668228 w 17135464"/>
              <a:gd name="connsiteY5199" fmla="*/ 2963319 h 17221268"/>
              <a:gd name="connsiteX5200" fmla="*/ 2909903 w 17135464"/>
              <a:gd name="connsiteY5200" fmla="*/ 2895364 h 17221268"/>
              <a:gd name="connsiteX5201" fmla="*/ 2950160 w 17135464"/>
              <a:gd name="connsiteY5201" fmla="*/ 2895987 h 17221268"/>
              <a:gd name="connsiteX5202" fmla="*/ 2976162 w 17135464"/>
              <a:gd name="connsiteY5202" fmla="*/ 2896748 h 17221268"/>
              <a:gd name="connsiteX5203" fmla="*/ 2970983 w 17135464"/>
              <a:gd name="connsiteY5203" fmla="*/ 2922228 h 17221268"/>
              <a:gd name="connsiteX5204" fmla="*/ 2939591 w 17135464"/>
              <a:gd name="connsiteY5204" fmla="*/ 3077239 h 17221268"/>
              <a:gd name="connsiteX5205" fmla="*/ 2937853 w 17135464"/>
              <a:gd name="connsiteY5205" fmla="*/ 3086066 h 17221268"/>
              <a:gd name="connsiteX5206" fmla="*/ 2931145 w 17135464"/>
              <a:gd name="connsiteY5206" fmla="*/ 3128539 h 17221268"/>
              <a:gd name="connsiteX5207" fmla="*/ 2952037 w 17135464"/>
              <a:gd name="connsiteY5207" fmla="*/ 3147785 h 17221268"/>
              <a:gd name="connsiteX5208" fmla="*/ 3013186 w 17135464"/>
              <a:gd name="connsiteY5208" fmla="*/ 3097454 h 17221268"/>
              <a:gd name="connsiteX5209" fmla="*/ 3032062 w 17135464"/>
              <a:gd name="connsiteY5209" fmla="*/ 3005235 h 17221268"/>
              <a:gd name="connsiteX5210" fmla="*/ 2972443 w 17135464"/>
              <a:gd name="connsiteY5210" fmla="*/ 2857319 h 17221268"/>
              <a:gd name="connsiteX5211" fmla="*/ 2812323 w 17135464"/>
              <a:gd name="connsiteY5211" fmla="*/ 2801068 h 17221268"/>
              <a:gd name="connsiteX5212" fmla="*/ 2544854 w 17135464"/>
              <a:gd name="connsiteY5212" fmla="*/ 3125458 h 17221268"/>
              <a:gd name="connsiteX5213" fmla="*/ 2604891 w 17135464"/>
              <a:gd name="connsiteY5213" fmla="*/ 3276559 h 17221268"/>
              <a:gd name="connsiteX5214" fmla="*/ 2769601 w 17135464"/>
              <a:gd name="connsiteY5214" fmla="*/ 3331703 h 17221268"/>
              <a:gd name="connsiteX5215" fmla="*/ 3032409 w 17135464"/>
              <a:gd name="connsiteY5215" fmla="*/ 3255097 h 17221268"/>
              <a:gd name="connsiteX5216" fmla="*/ 3052746 w 17135464"/>
              <a:gd name="connsiteY5216" fmla="*/ 3244331 h 17221268"/>
              <a:gd name="connsiteX5217" fmla="*/ 3062445 w 17135464"/>
              <a:gd name="connsiteY5217" fmla="*/ 3265204 h 17221268"/>
              <a:gd name="connsiteX5218" fmla="*/ 3092690 w 17135464"/>
              <a:gd name="connsiteY5218" fmla="*/ 3329937 h 17221268"/>
              <a:gd name="connsiteX5219" fmla="*/ 3101415 w 17135464"/>
              <a:gd name="connsiteY5219" fmla="*/ 3348734 h 17221268"/>
              <a:gd name="connsiteX5220" fmla="*/ 3083235 w 17135464"/>
              <a:gd name="connsiteY5220" fmla="*/ 3358530 h 17221268"/>
              <a:gd name="connsiteX5221" fmla="*/ 2763307 w 17135464"/>
              <a:gd name="connsiteY5221" fmla="*/ 3440224 h 17221268"/>
              <a:gd name="connsiteX5222" fmla="*/ 2526776 w 17135464"/>
              <a:gd name="connsiteY5222" fmla="*/ 3365730 h 17221268"/>
              <a:gd name="connsiteX5223" fmla="*/ 2413032 w 17135464"/>
              <a:gd name="connsiteY5223" fmla="*/ 3123415 h 17221268"/>
              <a:gd name="connsiteX5224" fmla="*/ 2513185 w 17135464"/>
              <a:gd name="connsiteY5224" fmla="*/ 2834957 h 17221268"/>
              <a:gd name="connsiteX5225" fmla="*/ 2819936 w 17135464"/>
              <a:gd name="connsiteY5225" fmla="*/ 2692512 h 17221268"/>
              <a:gd name="connsiteX5226" fmla="*/ 17001282 w 17135464"/>
              <a:gd name="connsiteY5226" fmla="*/ 2668809 h 17221268"/>
              <a:gd name="connsiteX5227" fmla="*/ 17057654 w 17135464"/>
              <a:gd name="connsiteY5227" fmla="*/ 2724673 h 17221268"/>
              <a:gd name="connsiteX5228" fmla="*/ 17017162 w 17135464"/>
              <a:gd name="connsiteY5228" fmla="*/ 2765374 h 17221268"/>
              <a:gd name="connsiteX5229" fmla="*/ 16961584 w 17135464"/>
              <a:gd name="connsiteY5229" fmla="*/ 2708711 h 17221268"/>
              <a:gd name="connsiteX5230" fmla="*/ 17001282 w 17135464"/>
              <a:gd name="connsiteY5230" fmla="*/ 2668809 h 17221268"/>
              <a:gd name="connsiteX5231" fmla="*/ 16600328 w 17135464"/>
              <a:gd name="connsiteY5231" fmla="*/ 2668809 h 17221268"/>
              <a:gd name="connsiteX5232" fmla="*/ 16640820 w 17135464"/>
              <a:gd name="connsiteY5232" fmla="*/ 2708711 h 17221268"/>
              <a:gd name="connsiteX5233" fmla="*/ 16584448 w 17135464"/>
              <a:gd name="connsiteY5233" fmla="*/ 2765374 h 17221268"/>
              <a:gd name="connsiteX5234" fmla="*/ 16543956 w 17135464"/>
              <a:gd name="connsiteY5234" fmla="*/ 2724673 h 17221268"/>
              <a:gd name="connsiteX5235" fmla="*/ 12135475 w 17135464"/>
              <a:gd name="connsiteY5235" fmla="*/ 2641701 h 17221268"/>
              <a:gd name="connsiteX5236" fmla="*/ 12135475 w 17135464"/>
              <a:gd name="connsiteY5236" fmla="*/ 2899827 h 17221268"/>
              <a:gd name="connsiteX5237" fmla="*/ 11887188 w 17135464"/>
              <a:gd name="connsiteY5237" fmla="*/ 2899980 h 17221268"/>
              <a:gd name="connsiteX5238" fmla="*/ 11887188 w 17135464"/>
              <a:gd name="connsiteY5238" fmla="*/ 3040314 h 17221268"/>
              <a:gd name="connsiteX5239" fmla="*/ 12135475 w 17135464"/>
              <a:gd name="connsiteY5239" fmla="*/ 3040314 h 17221268"/>
              <a:gd name="connsiteX5240" fmla="*/ 12135475 w 17135464"/>
              <a:gd name="connsiteY5240" fmla="*/ 3300515 h 17221268"/>
              <a:gd name="connsiteX5241" fmla="*/ 12280243 w 17135464"/>
              <a:gd name="connsiteY5241" fmla="*/ 3300515 h 17221268"/>
              <a:gd name="connsiteX5242" fmla="*/ 12280243 w 17135464"/>
              <a:gd name="connsiteY5242" fmla="*/ 3040131 h 17221268"/>
              <a:gd name="connsiteX5243" fmla="*/ 12499963 w 17135464"/>
              <a:gd name="connsiteY5243" fmla="*/ 3040131 h 17221268"/>
              <a:gd name="connsiteX5244" fmla="*/ 12499963 w 17135464"/>
              <a:gd name="connsiteY5244" fmla="*/ 2899980 h 17221268"/>
              <a:gd name="connsiteX5245" fmla="*/ 12280243 w 17135464"/>
              <a:gd name="connsiteY5245" fmla="*/ 2899980 h 17221268"/>
              <a:gd name="connsiteX5246" fmla="*/ 12280243 w 17135464"/>
              <a:gd name="connsiteY5246" fmla="*/ 2641701 h 17221268"/>
              <a:gd name="connsiteX5247" fmla="*/ 13702761 w 17135464"/>
              <a:gd name="connsiteY5247" fmla="*/ 2629015 h 17221268"/>
              <a:gd name="connsiteX5248" fmla="*/ 14360958 w 17135464"/>
              <a:gd name="connsiteY5248" fmla="*/ 2629015 h 17221268"/>
              <a:gd name="connsiteX5249" fmla="*/ 14474813 w 17135464"/>
              <a:gd name="connsiteY5249" fmla="*/ 2742890 h 17221268"/>
              <a:gd name="connsiteX5250" fmla="*/ 14474813 w 17135464"/>
              <a:gd name="connsiteY5250" fmla="*/ 4078903 h 17221268"/>
              <a:gd name="connsiteX5251" fmla="*/ 14360958 w 17135464"/>
              <a:gd name="connsiteY5251" fmla="*/ 4192704 h 17221268"/>
              <a:gd name="connsiteX5252" fmla="*/ 13702761 w 17135464"/>
              <a:gd name="connsiteY5252" fmla="*/ 4192704 h 17221268"/>
              <a:gd name="connsiteX5253" fmla="*/ 13588988 w 17135464"/>
              <a:gd name="connsiteY5253" fmla="*/ 4078903 h 17221268"/>
              <a:gd name="connsiteX5254" fmla="*/ 13588988 w 17135464"/>
              <a:gd name="connsiteY5254" fmla="*/ 2742890 h 17221268"/>
              <a:gd name="connsiteX5255" fmla="*/ 13702761 w 17135464"/>
              <a:gd name="connsiteY5255" fmla="*/ 2629015 h 17221268"/>
              <a:gd name="connsiteX5256" fmla="*/ 5867440 w 17135464"/>
              <a:gd name="connsiteY5256" fmla="*/ 2603614 h 17221268"/>
              <a:gd name="connsiteX5257" fmla="*/ 6807236 w 17135464"/>
              <a:gd name="connsiteY5257" fmla="*/ 2603614 h 17221268"/>
              <a:gd name="connsiteX5258" fmla="*/ 6807236 w 17135464"/>
              <a:gd name="connsiteY5258" fmla="*/ 3232722 h 17221268"/>
              <a:gd name="connsiteX5259" fmla="*/ 6705813 w 17135464"/>
              <a:gd name="connsiteY5259" fmla="*/ 3232722 h 17221268"/>
              <a:gd name="connsiteX5260" fmla="*/ 6705813 w 17135464"/>
              <a:gd name="connsiteY5260" fmla="*/ 3413237 h 17221268"/>
              <a:gd name="connsiteX5261" fmla="*/ 6542654 w 17135464"/>
              <a:gd name="connsiteY5261" fmla="*/ 3232722 h 17221268"/>
              <a:gd name="connsiteX5262" fmla="*/ 5867440 w 17135464"/>
              <a:gd name="connsiteY5262" fmla="*/ 3232722 h 17221268"/>
              <a:gd name="connsiteX5263" fmla="*/ 5867440 w 17135464"/>
              <a:gd name="connsiteY5263" fmla="*/ 2603614 h 17221268"/>
              <a:gd name="connsiteX5264" fmla="*/ 16554276 w 17135464"/>
              <a:gd name="connsiteY5264" fmla="*/ 2581023 h 17221268"/>
              <a:gd name="connsiteX5265" fmla="*/ 16576508 w 17135464"/>
              <a:gd name="connsiteY5265" fmla="*/ 2632896 h 17221268"/>
              <a:gd name="connsiteX5266" fmla="*/ 16503462 w 17135464"/>
              <a:gd name="connsiteY5266" fmla="*/ 2664020 h 17221268"/>
              <a:gd name="connsiteX5267" fmla="*/ 16481232 w 17135464"/>
              <a:gd name="connsiteY5267" fmla="*/ 2611349 h 17221268"/>
              <a:gd name="connsiteX5268" fmla="*/ 16554276 w 17135464"/>
              <a:gd name="connsiteY5268" fmla="*/ 2581023 h 17221268"/>
              <a:gd name="connsiteX5269" fmla="*/ 17048126 w 17135464"/>
              <a:gd name="connsiteY5269" fmla="*/ 2579428 h 17221268"/>
              <a:gd name="connsiteX5270" fmla="*/ 17121172 w 17135464"/>
              <a:gd name="connsiteY5270" fmla="*/ 2608955 h 17221268"/>
              <a:gd name="connsiteX5271" fmla="*/ 17099734 w 17135464"/>
              <a:gd name="connsiteY5271" fmla="*/ 2661626 h 17221268"/>
              <a:gd name="connsiteX5272" fmla="*/ 17025896 w 17135464"/>
              <a:gd name="connsiteY5272" fmla="*/ 2631300 h 17221268"/>
              <a:gd name="connsiteX5273" fmla="*/ 7765069 w 17135464"/>
              <a:gd name="connsiteY5273" fmla="*/ 2533142 h 17221268"/>
              <a:gd name="connsiteX5274" fmla="*/ 8010356 w 17135464"/>
              <a:gd name="connsiteY5274" fmla="*/ 2608157 h 17221268"/>
              <a:gd name="connsiteX5275" fmla="*/ 8170738 w 17135464"/>
              <a:gd name="connsiteY5275" fmla="*/ 2805276 h 17221268"/>
              <a:gd name="connsiteX5276" fmla="*/ 8312859 w 17135464"/>
              <a:gd name="connsiteY5276" fmla="*/ 2751807 h 17221268"/>
              <a:gd name="connsiteX5277" fmla="*/ 8467683 w 17135464"/>
              <a:gd name="connsiteY5277" fmla="*/ 2816449 h 17221268"/>
              <a:gd name="connsiteX5278" fmla="*/ 8531995 w 17135464"/>
              <a:gd name="connsiteY5278" fmla="*/ 2971273 h 17221268"/>
              <a:gd name="connsiteX5279" fmla="*/ 8497060 w 17135464"/>
              <a:gd name="connsiteY5279" fmla="*/ 3089384 h 17221268"/>
              <a:gd name="connsiteX5280" fmla="*/ 8679674 w 17135464"/>
              <a:gd name="connsiteY5280" fmla="*/ 3205102 h 17221268"/>
              <a:gd name="connsiteX5281" fmla="*/ 8751131 w 17135464"/>
              <a:gd name="connsiteY5281" fmla="*/ 3410201 h 17221268"/>
              <a:gd name="connsiteX5282" fmla="*/ 8655061 w 17135464"/>
              <a:gd name="connsiteY5282" fmla="*/ 3642436 h 17221268"/>
              <a:gd name="connsiteX5283" fmla="*/ 8422427 w 17135464"/>
              <a:gd name="connsiteY5283" fmla="*/ 3739005 h 17221268"/>
              <a:gd name="connsiteX5284" fmla="*/ 7490356 w 17135464"/>
              <a:gd name="connsiteY5284" fmla="*/ 3739005 h 17221268"/>
              <a:gd name="connsiteX5285" fmla="*/ 7219610 w 17135464"/>
              <a:gd name="connsiteY5285" fmla="*/ 3626476 h 17221268"/>
              <a:gd name="connsiteX5286" fmla="*/ 7106868 w 17135464"/>
              <a:gd name="connsiteY5286" fmla="*/ 3355136 h 17221268"/>
              <a:gd name="connsiteX5287" fmla="*/ 7168000 w 17135464"/>
              <a:gd name="connsiteY5287" fmla="*/ 3148438 h 17221268"/>
              <a:gd name="connsiteX5288" fmla="*/ 7327591 w 17135464"/>
              <a:gd name="connsiteY5288" fmla="*/ 3007982 h 17221268"/>
              <a:gd name="connsiteX5289" fmla="*/ 7326002 w 17135464"/>
              <a:gd name="connsiteY5289" fmla="*/ 2971273 h 17221268"/>
              <a:gd name="connsiteX5290" fmla="*/ 7454625 w 17135464"/>
              <a:gd name="connsiteY5290" fmla="*/ 2661626 h 17221268"/>
              <a:gd name="connsiteX5291" fmla="*/ 7765069 w 17135464"/>
              <a:gd name="connsiteY5291" fmla="*/ 2533142 h 17221268"/>
              <a:gd name="connsiteX5292" fmla="*/ 17056066 w 17135464"/>
              <a:gd name="connsiteY5292" fmla="*/ 2480468 h 17221268"/>
              <a:gd name="connsiteX5293" fmla="*/ 17135464 w 17135464"/>
              <a:gd name="connsiteY5293" fmla="*/ 2480468 h 17221268"/>
              <a:gd name="connsiteX5294" fmla="*/ 17135464 w 17135464"/>
              <a:gd name="connsiteY5294" fmla="*/ 2537131 h 17221268"/>
              <a:gd name="connsiteX5295" fmla="*/ 17056066 w 17135464"/>
              <a:gd name="connsiteY5295" fmla="*/ 2537131 h 17221268"/>
              <a:gd name="connsiteX5296" fmla="*/ 16466146 w 17135464"/>
              <a:gd name="connsiteY5296" fmla="*/ 2480468 h 17221268"/>
              <a:gd name="connsiteX5297" fmla="*/ 16545544 w 17135464"/>
              <a:gd name="connsiteY5297" fmla="*/ 2480468 h 17221268"/>
              <a:gd name="connsiteX5298" fmla="*/ 16545544 w 17135464"/>
              <a:gd name="connsiteY5298" fmla="*/ 2537131 h 17221268"/>
              <a:gd name="connsiteX5299" fmla="*/ 16466146 w 17135464"/>
              <a:gd name="connsiteY5299" fmla="*/ 2537131 h 17221268"/>
              <a:gd name="connsiteX5300" fmla="*/ 16466146 w 17135464"/>
              <a:gd name="connsiteY5300" fmla="*/ 2480468 h 17221268"/>
              <a:gd name="connsiteX5301" fmla="*/ 12842676 w 17135464"/>
              <a:gd name="connsiteY5301" fmla="*/ 2462313 h 17221268"/>
              <a:gd name="connsiteX5302" fmla="*/ 12826401 w 17135464"/>
              <a:gd name="connsiteY5302" fmla="*/ 2501731 h 17221268"/>
              <a:gd name="connsiteX5303" fmla="*/ 12773556 w 17135464"/>
              <a:gd name="connsiteY5303" fmla="*/ 2572314 h 17221268"/>
              <a:gd name="connsiteX5304" fmla="*/ 12667979 w 17135464"/>
              <a:gd name="connsiteY5304" fmla="*/ 2623850 h 17221268"/>
              <a:gd name="connsiteX5305" fmla="*/ 12537259 w 17135464"/>
              <a:gd name="connsiteY5305" fmla="*/ 2636107 h 17221268"/>
              <a:gd name="connsiteX5306" fmla="*/ 12509488 w 17135464"/>
              <a:gd name="connsiteY5306" fmla="*/ 2767797 h 17221268"/>
              <a:gd name="connsiteX5307" fmla="*/ 12740436 w 17135464"/>
              <a:gd name="connsiteY5307" fmla="*/ 2767797 h 17221268"/>
              <a:gd name="connsiteX5308" fmla="*/ 12596871 w 17135464"/>
              <a:gd name="connsiteY5308" fmla="*/ 3446564 h 17221268"/>
              <a:gd name="connsiteX5309" fmla="*/ 12794630 w 17135464"/>
              <a:gd name="connsiteY5309" fmla="*/ 3446564 h 17221268"/>
              <a:gd name="connsiteX5310" fmla="*/ 13003201 w 17135464"/>
              <a:gd name="connsiteY5310" fmla="*/ 2462313 h 17221268"/>
              <a:gd name="connsiteX5311" fmla="*/ 2181068 w 17135464"/>
              <a:gd name="connsiteY5311" fmla="*/ 2431786 h 17221268"/>
              <a:gd name="connsiteX5312" fmla="*/ 2211240 w 17135464"/>
              <a:gd name="connsiteY5312" fmla="*/ 2441363 h 17221268"/>
              <a:gd name="connsiteX5313" fmla="*/ 2235058 w 17135464"/>
              <a:gd name="connsiteY5313" fmla="*/ 2496431 h 17221268"/>
              <a:gd name="connsiteX5314" fmla="*/ 2015130 w 17135464"/>
              <a:gd name="connsiteY5314" fmla="*/ 3811628 h 17221268"/>
              <a:gd name="connsiteX5315" fmla="*/ 1988134 w 17135464"/>
              <a:gd name="connsiteY5315" fmla="*/ 3849935 h 17221268"/>
              <a:gd name="connsiteX5316" fmla="*/ 1961139 w 17135464"/>
              <a:gd name="connsiteY5316" fmla="*/ 3857116 h 17221268"/>
              <a:gd name="connsiteX5317" fmla="*/ 1941289 w 17135464"/>
              <a:gd name="connsiteY5317" fmla="*/ 3853126 h 17221268"/>
              <a:gd name="connsiteX5318" fmla="*/ 1553037 w 17135464"/>
              <a:gd name="connsiteY5318" fmla="*/ 3694314 h 17221268"/>
              <a:gd name="connsiteX5319" fmla="*/ 1345806 w 17135464"/>
              <a:gd name="connsiteY5319" fmla="*/ 3947296 h 17221268"/>
              <a:gd name="connsiteX5320" fmla="*/ 1303726 w 17135464"/>
              <a:gd name="connsiteY5320" fmla="*/ 3966448 h 17221268"/>
              <a:gd name="connsiteX5321" fmla="*/ 1284670 w 17135464"/>
              <a:gd name="connsiteY5321" fmla="*/ 3963256 h 17221268"/>
              <a:gd name="connsiteX5322" fmla="*/ 1258469 w 17135464"/>
              <a:gd name="connsiteY5322" fmla="*/ 3943305 h 17221268"/>
              <a:gd name="connsiteX5323" fmla="*/ 1248942 w 17135464"/>
              <a:gd name="connsiteY5323" fmla="*/ 3912181 h 17221268"/>
              <a:gd name="connsiteX5324" fmla="*/ 1248942 w 17135464"/>
              <a:gd name="connsiteY5324" fmla="*/ 3612907 h 17221268"/>
              <a:gd name="connsiteX5325" fmla="*/ 1988927 w 17135464"/>
              <a:gd name="connsiteY5325" fmla="*/ 2706317 h 17221268"/>
              <a:gd name="connsiteX5326" fmla="*/ 1073475 w 17135464"/>
              <a:gd name="connsiteY5326" fmla="*/ 3497988 h 17221268"/>
              <a:gd name="connsiteX5327" fmla="*/ 735244 w 17135464"/>
              <a:gd name="connsiteY5327" fmla="*/ 3359126 h 17221268"/>
              <a:gd name="connsiteX5328" fmla="*/ 701104 w 17135464"/>
              <a:gd name="connsiteY5328" fmla="*/ 3312041 h 17221268"/>
              <a:gd name="connsiteX5329" fmla="*/ 728098 w 17135464"/>
              <a:gd name="connsiteY5329" fmla="*/ 3261762 h 17221268"/>
              <a:gd name="connsiteX5330" fmla="*/ 2153280 w 17135464"/>
              <a:gd name="connsiteY5330" fmla="*/ 2439767 h 17221268"/>
              <a:gd name="connsiteX5331" fmla="*/ 2181068 w 17135464"/>
              <a:gd name="connsiteY5331" fmla="*/ 2431786 h 17221268"/>
              <a:gd name="connsiteX5332" fmla="*/ 3573361 w 17135464"/>
              <a:gd name="connsiteY5332" fmla="*/ 2425802 h 17221268"/>
              <a:gd name="connsiteX5333" fmla="*/ 4529284 w 17135464"/>
              <a:gd name="connsiteY5333" fmla="*/ 2425802 h 17221268"/>
              <a:gd name="connsiteX5334" fmla="*/ 4635521 w 17135464"/>
              <a:gd name="connsiteY5334" fmla="*/ 2531990 h 17221268"/>
              <a:gd name="connsiteX5335" fmla="*/ 3891967 w 17135464"/>
              <a:gd name="connsiteY5335" fmla="*/ 2531990 h 17221268"/>
              <a:gd name="connsiteX5336" fmla="*/ 3891967 w 17135464"/>
              <a:gd name="connsiteY5336" fmla="*/ 2638174 h 17221268"/>
              <a:gd name="connsiteX5337" fmla="*/ 4635521 w 17135464"/>
              <a:gd name="connsiteY5337" fmla="*/ 2638174 h 17221268"/>
              <a:gd name="connsiteX5338" fmla="*/ 4635521 w 17135464"/>
              <a:gd name="connsiteY5338" fmla="*/ 3275292 h 17221268"/>
              <a:gd name="connsiteX5339" fmla="*/ 4529284 w 17135464"/>
              <a:gd name="connsiteY5339" fmla="*/ 3381477 h 17221268"/>
              <a:gd name="connsiteX5340" fmla="*/ 3573361 w 17135464"/>
              <a:gd name="connsiteY5340" fmla="*/ 3381477 h 17221268"/>
              <a:gd name="connsiteX5341" fmla="*/ 3467121 w 17135464"/>
              <a:gd name="connsiteY5341" fmla="*/ 3275292 h 17221268"/>
              <a:gd name="connsiteX5342" fmla="*/ 3467121 w 17135464"/>
              <a:gd name="connsiteY5342" fmla="*/ 2531990 h 17221268"/>
              <a:gd name="connsiteX5343" fmla="*/ 3573361 w 17135464"/>
              <a:gd name="connsiteY5343" fmla="*/ 2425802 h 17221268"/>
              <a:gd name="connsiteX5344" fmla="*/ 492145 w 17135464"/>
              <a:gd name="connsiteY5344" fmla="*/ 2425802 h 17221268"/>
              <a:gd name="connsiteX5345" fmla="*/ 342920 w 17135464"/>
              <a:gd name="connsiteY5345" fmla="*/ 2575028 h 17221268"/>
              <a:gd name="connsiteX5346" fmla="*/ 492145 w 17135464"/>
              <a:gd name="connsiteY5346" fmla="*/ 2724253 h 17221268"/>
              <a:gd name="connsiteX5347" fmla="*/ 641370 w 17135464"/>
              <a:gd name="connsiteY5347" fmla="*/ 2575028 h 17221268"/>
              <a:gd name="connsiteX5348" fmla="*/ 492145 w 17135464"/>
              <a:gd name="connsiteY5348" fmla="*/ 2425802 h 17221268"/>
              <a:gd name="connsiteX5349" fmla="*/ 5116861 w 17135464"/>
              <a:gd name="connsiteY5349" fmla="*/ 2355548 h 17221268"/>
              <a:gd name="connsiteX5350" fmla="*/ 5168780 w 17135464"/>
              <a:gd name="connsiteY5350" fmla="*/ 2415027 h 17221268"/>
              <a:gd name="connsiteX5351" fmla="*/ 5168780 w 17135464"/>
              <a:gd name="connsiteY5351" fmla="*/ 3371096 h 17221268"/>
              <a:gd name="connsiteX5352" fmla="*/ 5083827 w 17135464"/>
              <a:gd name="connsiteY5352" fmla="*/ 3413393 h 17221268"/>
              <a:gd name="connsiteX5353" fmla="*/ 4828961 w 17135464"/>
              <a:gd name="connsiteY5353" fmla="*/ 3221861 h 17221268"/>
              <a:gd name="connsiteX5354" fmla="*/ 4744006 w 17135464"/>
              <a:gd name="connsiteY5354" fmla="*/ 3051874 h 17221268"/>
              <a:gd name="connsiteX5355" fmla="*/ 4744006 w 17135464"/>
              <a:gd name="connsiteY5355" fmla="*/ 2733452 h 17221268"/>
              <a:gd name="connsiteX5356" fmla="*/ 4828961 w 17135464"/>
              <a:gd name="connsiteY5356" fmla="*/ 2563466 h 17221268"/>
              <a:gd name="connsiteX5357" fmla="*/ 5083827 w 17135464"/>
              <a:gd name="connsiteY5357" fmla="*/ 2371933 h 17221268"/>
              <a:gd name="connsiteX5358" fmla="*/ 5116861 w 17135464"/>
              <a:gd name="connsiteY5358" fmla="*/ 2355548 h 17221268"/>
              <a:gd name="connsiteX5359" fmla="*/ 16501874 w 17135464"/>
              <a:gd name="connsiteY5359" fmla="*/ 2355174 h 17221268"/>
              <a:gd name="connsiteX5360" fmla="*/ 16575714 w 17135464"/>
              <a:gd name="connsiteY5360" fmla="*/ 2385499 h 17221268"/>
              <a:gd name="connsiteX5361" fmla="*/ 16554276 w 17135464"/>
              <a:gd name="connsiteY5361" fmla="*/ 2438170 h 17221268"/>
              <a:gd name="connsiteX5362" fmla="*/ 16480436 w 17135464"/>
              <a:gd name="connsiteY5362" fmla="*/ 2407845 h 17221268"/>
              <a:gd name="connsiteX5363" fmla="*/ 16501874 w 17135464"/>
              <a:gd name="connsiteY5363" fmla="*/ 2355174 h 17221268"/>
              <a:gd name="connsiteX5364" fmla="*/ 17098940 w 17135464"/>
              <a:gd name="connsiteY5364" fmla="*/ 2353578 h 17221268"/>
              <a:gd name="connsiteX5365" fmla="*/ 17120378 w 17135464"/>
              <a:gd name="connsiteY5365" fmla="*/ 2405451 h 17221268"/>
              <a:gd name="connsiteX5366" fmla="*/ 17047332 w 17135464"/>
              <a:gd name="connsiteY5366" fmla="*/ 2436574 h 17221268"/>
              <a:gd name="connsiteX5367" fmla="*/ 17025102 w 17135464"/>
              <a:gd name="connsiteY5367" fmla="*/ 2383904 h 17221268"/>
              <a:gd name="connsiteX5368" fmla="*/ 11657001 w 17135464"/>
              <a:gd name="connsiteY5368" fmla="*/ 2335315 h 17221268"/>
              <a:gd name="connsiteX5369" fmla="*/ 13265138 w 17135464"/>
              <a:gd name="connsiteY5369" fmla="*/ 2335315 h 17221268"/>
              <a:gd name="connsiteX5370" fmla="*/ 13265138 w 17135464"/>
              <a:gd name="connsiteY5370" fmla="*/ 3543240 h 17221268"/>
              <a:gd name="connsiteX5371" fmla="*/ 13192027 w 17135464"/>
              <a:gd name="connsiteY5371" fmla="*/ 3616427 h 17221268"/>
              <a:gd name="connsiteX5372" fmla="*/ 11730112 w 17135464"/>
              <a:gd name="connsiteY5372" fmla="*/ 3616427 h 17221268"/>
              <a:gd name="connsiteX5373" fmla="*/ 11657001 w 17135464"/>
              <a:gd name="connsiteY5373" fmla="*/ 3543240 h 17221268"/>
              <a:gd name="connsiteX5374" fmla="*/ 16801202 w 17135464"/>
              <a:gd name="connsiteY5374" fmla="*/ 2285742 h 17221268"/>
              <a:gd name="connsiteX5375" fmla="*/ 17024308 w 17135464"/>
              <a:gd name="connsiteY5375" fmla="*/ 2508403 h 17221268"/>
              <a:gd name="connsiteX5376" fmla="*/ 16801202 w 17135464"/>
              <a:gd name="connsiteY5376" fmla="*/ 2731855 h 17221268"/>
              <a:gd name="connsiteX5377" fmla="*/ 16578096 w 17135464"/>
              <a:gd name="connsiteY5377" fmla="*/ 2508403 h 17221268"/>
              <a:gd name="connsiteX5378" fmla="*/ 16801202 w 17135464"/>
              <a:gd name="connsiteY5378" fmla="*/ 2285742 h 17221268"/>
              <a:gd name="connsiteX5379" fmla="*/ 17017162 w 17135464"/>
              <a:gd name="connsiteY5379" fmla="*/ 2252225 h 17221268"/>
              <a:gd name="connsiteX5380" fmla="*/ 17057654 w 17135464"/>
              <a:gd name="connsiteY5380" fmla="*/ 2292126 h 17221268"/>
              <a:gd name="connsiteX5381" fmla="*/ 17001282 w 17135464"/>
              <a:gd name="connsiteY5381" fmla="*/ 2347992 h 17221268"/>
              <a:gd name="connsiteX5382" fmla="*/ 16961584 w 17135464"/>
              <a:gd name="connsiteY5382" fmla="*/ 2308089 h 17221268"/>
              <a:gd name="connsiteX5383" fmla="*/ 16584448 w 17135464"/>
              <a:gd name="connsiteY5383" fmla="*/ 2252225 h 17221268"/>
              <a:gd name="connsiteX5384" fmla="*/ 16640820 w 17135464"/>
              <a:gd name="connsiteY5384" fmla="*/ 2308089 h 17221268"/>
              <a:gd name="connsiteX5385" fmla="*/ 16600328 w 17135464"/>
              <a:gd name="connsiteY5385" fmla="*/ 2347992 h 17221268"/>
              <a:gd name="connsiteX5386" fmla="*/ 16543956 w 17135464"/>
              <a:gd name="connsiteY5386" fmla="*/ 2292126 h 17221268"/>
              <a:gd name="connsiteX5387" fmla="*/ 16584448 w 17135464"/>
              <a:gd name="connsiteY5387" fmla="*/ 2252225 h 17221268"/>
              <a:gd name="connsiteX5388" fmla="*/ 8850377 w 17135464"/>
              <a:gd name="connsiteY5388" fmla="*/ 2247437 h 17221268"/>
              <a:gd name="connsiteX5389" fmla="*/ 9015523 w 17135464"/>
              <a:gd name="connsiteY5389" fmla="*/ 2247437 h 17221268"/>
              <a:gd name="connsiteX5390" fmla="*/ 9264036 w 17135464"/>
              <a:gd name="connsiteY5390" fmla="*/ 2496431 h 17221268"/>
              <a:gd name="connsiteX5391" fmla="*/ 9264036 w 17135464"/>
              <a:gd name="connsiteY5391" fmla="*/ 2697540 h 17221268"/>
              <a:gd name="connsiteX5392" fmla="*/ 9262448 w 17135464"/>
              <a:gd name="connsiteY5392" fmla="*/ 2697540 h 17221268"/>
              <a:gd name="connsiteX5393" fmla="*/ 9249745 w 17135464"/>
              <a:gd name="connsiteY5393" fmla="*/ 2703924 h 17221268"/>
              <a:gd name="connsiteX5394" fmla="*/ 8954388 w 17135464"/>
              <a:gd name="connsiteY5394" fmla="*/ 2759787 h 17221268"/>
              <a:gd name="connsiteX5395" fmla="*/ 8616156 w 17135464"/>
              <a:gd name="connsiteY5395" fmla="*/ 2705519 h 17221268"/>
              <a:gd name="connsiteX5396" fmla="*/ 8601864 w 17135464"/>
              <a:gd name="connsiteY5396" fmla="*/ 2700732 h 17221268"/>
              <a:gd name="connsiteX5397" fmla="*/ 8601864 w 17135464"/>
              <a:gd name="connsiteY5397" fmla="*/ 2697540 h 17221268"/>
              <a:gd name="connsiteX5398" fmla="*/ 8601864 w 17135464"/>
              <a:gd name="connsiteY5398" fmla="*/ 2496431 h 17221268"/>
              <a:gd name="connsiteX5399" fmla="*/ 8850377 w 17135464"/>
              <a:gd name="connsiteY5399" fmla="*/ 2247437 h 17221268"/>
              <a:gd name="connsiteX5400" fmla="*/ 7202936 w 17135464"/>
              <a:gd name="connsiteY5400" fmla="*/ 2234667 h 17221268"/>
              <a:gd name="connsiteX5401" fmla="*/ 7268040 w 17135464"/>
              <a:gd name="connsiteY5401" fmla="*/ 2365548 h 17221268"/>
              <a:gd name="connsiteX5402" fmla="*/ 7411750 w 17135464"/>
              <a:gd name="connsiteY5402" fmla="*/ 2386298 h 17221268"/>
              <a:gd name="connsiteX5403" fmla="*/ 7307741 w 17135464"/>
              <a:gd name="connsiteY5403" fmla="*/ 2487651 h 17221268"/>
              <a:gd name="connsiteX5404" fmla="*/ 7332355 w 17135464"/>
              <a:gd name="connsiteY5404" fmla="*/ 2631300 h 17221268"/>
              <a:gd name="connsiteX5405" fmla="*/ 7202936 w 17135464"/>
              <a:gd name="connsiteY5405" fmla="*/ 2563466 h 17221268"/>
              <a:gd name="connsiteX5406" fmla="*/ 7074313 w 17135464"/>
              <a:gd name="connsiteY5406" fmla="*/ 2631300 h 17221268"/>
              <a:gd name="connsiteX5407" fmla="*/ 7098927 w 17135464"/>
              <a:gd name="connsiteY5407" fmla="*/ 2487651 h 17221268"/>
              <a:gd name="connsiteX5408" fmla="*/ 6994917 w 17135464"/>
              <a:gd name="connsiteY5408" fmla="*/ 2386298 h 17221268"/>
              <a:gd name="connsiteX5409" fmla="*/ 7138626 w 17135464"/>
              <a:gd name="connsiteY5409" fmla="*/ 2365548 h 17221268"/>
              <a:gd name="connsiteX5410" fmla="*/ 16697984 w 17135464"/>
              <a:gd name="connsiteY5410" fmla="*/ 2189181 h 17221268"/>
              <a:gd name="connsiteX5411" fmla="*/ 16728156 w 17135464"/>
              <a:gd name="connsiteY5411" fmla="*/ 2261801 h 17221268"/>
              <a:gd name="connsiteX5412" fmla="*/ 16676548 w 17135464"/>
              <a:gd name="connsiteY5412" fmla="*/ 2284146 h 17221268"/>
              <a:gd name="connsiteX5413" fmla="*/ 16645584 w 17135464"/>
              <a:gd name="connsiteY5413" fmla="*/ 2210727 h 17221268"/>
              <a:gd name="connsiteX5414" fmla="*/ 16901242 w 17135464"/>
              <a:gd name="connsiteY5414" fmla="*/ 2188382 h 17221268"/>
              <a:gd name="connsiteX5415" fmla="*/ 16953644 w 17135464"/>
              <a:gd name="connsiteY5415" fmla="*/ 2209928 h 17221268"/>
              <a:gd name="connsiteX5416" fmla="*/ 16924266 w 17135464"/>
              <a:gd name="connsiteY5416" fmla="*/ 2283348 h 17221268"/>
              <a:gd name="connsiteX5417" fmla="*/ 16871070 w 17135464"/>
              <a:gd name="connsiteY5417" fmla="*/ 2261801 h 17221268"/>
              <a:gd name="connsiteX5418" fmla="*/ 16772618 w 17135464"/>
              <a:gd name="connsiteY5418" fmla="*/ 2174017 h 17221268"/>
              <a:gd name="connsiteX5419" fmla="*/ 16828990 w 17135464"/>
              <a:gd name="connsiteY5419" fmla="*/ 2174017 h 17221268"/>
              <a:gd name="connsiteX5420" fmla="*/ 16828990 w 17135464"/>
              <a:gd name="connsiteY5420" fmla="*/ 2253023 h 17221268"/>
              <a:gd name="connsiteX5421" fmla="*/ 16772618 w 17135464"/>
              <a:gd name="connsiteY5421" fmla="*/ 2253023 h 17221268"/>
              <a:gd name="connsiteX5422" fmla="*/ 12896453 w 17135464"/>
              <a:gd name="connsiteY5422" fmla="*/ 2133313 h 17221268"/>
              <a:gd name="connsiteX5423" fmla="*/ 13191810 w 17135464"/>
              <a:gd name="connsiteY5423" fmla="*/ 2133313 h 17221268"/>
              <a:gd name="connsiteX5424" fmla="*/ 13264855 w 17135464"/>
              <a:gd name="connsiteY5424" fmla="*/ 2206737 h 17221268"/>
              <a:gd name="connsiteX5425" fmla="*/ 13264855 w 17135464"/>
              <a:gd name="connsiteY5425" fmla="*/ 2288136 h 17221268"/>
              <a:gd name="connsiteX5426" fmla="*/ 12896453 w 17135464"/>
              <a:gd name="connsiteY5426" fmla="*/ 2288136 h 17221268"/>
              <a:gd name="connsiteX5427" fmla="*/ 12896453 w 17135464"/>
              <a:gd name="connsiteY5427" fmla="*/ 2133313 h 17221268"/>
              <a:gd name="connsiteX5428" fmla="*/ 12484382 w 17135464"/>
              <a:gd name="connsiteY5428" fmla="*/ 2133313 h 17221268"/>
              <a:gd name="connsiteX5429" fmla="*/ 12850402 w 17135464"/>
              <a:gd name="connsiteY5429" fmla="*/ 2133313 h 17221268"/>
              <a:gd name="connsiteX5430" fmla="*/ 12850402 w 17135464"/>
              <a:gd name="connsiteY5430" fmla="*/ 2288136 h 17221268"/>
              <a:gd name="connsiteX5431" fmla="*/ 12484382 w 17135464"/>
              <a:gd name="connsiteY5431" fmla="*/ 2288136 h 17221268"/>
              <a:gd name="connsiteX5432" fmla="*/ 12484382 w 17135464"/>
              <a:gd name="connsiteY5432" fmla="*/ 2133313 h 17221268"/>
              <a:gd name="connsiteX5433" fmla="*/ 12071517 w 17135464"/>
              <a:gd name="connsiteY5433" fmla="*/ 2133313 h 17221268"/>
              <a:gd name="connsiteX5434" fmla="*/ 12438332 w 17135464"/>
              <a:gd name="connsiteY5434" fmla="*/ 2133313 h 17221268"/>
              <a:gd name="connsiteX5435" fmla="*/ 12438332 w 17135464"/>
              <a:gd name="connsiteY5435" fmla="*/ 2288136 h 17221268"/>
              <a:gd name="connsiteX5436" fmla="*/ 12071517 w 17135464"/>
              <a:gd name="connsiteY5436" fmla="*/ 2288136 h 17221268"/>
              <a:gd name="connsiteX5437" fmla="*/ 12071517 w 17135464"/>
              <a:gd name="connsiteY5437" fmla="*/ 2133313 h 17221268"/>
              <a:gd name="connsiteX5438" fmla="*/ 11730110 w 17135464"/>
              <a:gd name="connsiteY5438" fmla="*/ 2133313 h 17221268"/>
              <a:gd name="connsiteX5439" fmla="*/ 12026261 w 17135464"/>
              <a:gd name="connsiteY5439" fmla="*/ 2133313 h 17221268"/>
              <a:gd name="connsiteX5440" fmla="*/ 12026261 w 17135464"/>
              <a:gd name="connsiteY5440" fmla="*/ 2288136 h 17221268"/>
              <a:gd name="connsiteX5441" fmla="*/ 11657064 w 17135464"/>
              <a:gd name="connsiteY5441" fmla="*/ 2288136 h 17221268"/>
              <a:gd name="connsiteX5442" fmla="*/ 11657064 w 17135464"/>
              <a:gd name="connsiteY5442" fmla="*/ 2206737 h 17221268"/>
              <a:gd name="connsiteX5443" fmla="*/ 11730110 w 17135464"/>
              <a:gd name="connsiteY5443" fmla="*/ 2133313 h 17221268"/>
              <a:gd name="connsiteX5444" fmla="*/ 483414 w 17135464"/>
              <a:gd name="connsiteY5444" fmla="*/ 2108302 h 17221268"/>
              <a:gd name="connsiteX5445" fmla="*/ 581373 w 17135464"/>
              <a:gd name="connsiteY5445" fmla="*/ 2118965 h 17221268"/>
              <a:gd name="connsiteX5446" fmla="*/ 606309 w 17135464"/>
              <a:gd name="connsiteY5446" fmla="*/ 2147426 h 17221268"/>
              <a:gd name="connsiteX5447" fmla="*/ 616990 w 17135464"/>
              <a:gd name="connsiteY5447" fmla="*/ 2222108 h 17221268"/>
              <a:gd name="connsiteX5448" fmla="*/ 633033 w 17135464"/>
              <a:gd name="connsiteY5448" fmla="*/ 2229201 h 17221268"/>
              <a:gd name="connsiteX5449" fmla="*/ 693629 w 17135464"/>
              <a:gd name="connsiteY5449" fmla="*/ 2182984 h 17221268"/>
              <a:gd name="connsiteX5450" fmla="*/ 732779 w 17135464"/>
              <a:gd name="connsiteY5450" fmla="*/ 2181200 h 17221268"/>
              <a:gd name="connsiteX5451" fmla="*/ 807631 w 17135464"/>
              <a:gd name="connsiteY5451" fmla="*/ 2243433 h 17221268"/>
              <a:gd name="connsiteX5452" fmla="*/ 869972 w 17135464"/>
              <a:gd name="connsiteY5452" fmla="*/ 2318113 h 17221268"/>
              <a:gd name="connsiteX5453" fmla="*/ 868185 w 17135464"/>
              <a:gd name="connsiteY5453" fmla="*/ 2357238 h 17221268"/>
              <a:gd name="connsiteX5454" fmla="*/ 821844 w 17135464"/>
              <a:gd name="connsiteY5454" fmla="*/ 2417729 h 17221268"/>
              <a:gd name="connsiteX5455" fmla="*/ 828993 w 17135464"/>
              <a:gd name="connsiteY5455" fmla="*/ 2433701 h 17221268"/>
              <a:gd name="connsiteX5456" fmla="*/ 903802 w 17135464"/>
              <a:gd name="connsiteY5456" fmla="*/ 2444406 h 17221268"/>
              <a:gd name="connsiteX5457" fmla="*/ 932313 w 17135464"/>
              <a:gd name="connsiteY5457" fmla="*/ 2469258 h 17221268"/>
              <a:gd name="connsiteX5458" fmla="*/ 942994 w 17135464"/>
              <a:gd name="connsiteY5458" fmla="*/ 2567090 h 17221268"/>
              <a:gd name="connsiteX5459" fmla="*/ 932313 w 17135464"/>
              <a:gd name="connsiteY5459" fmla="*/ 2664880 h 17221268"/>
              <a:gd name="connsiteX5460" fmla="*/ 903802 w 17135464"/>
              <a:gd name="connsiteY5460" fmla="*/ 2689774 h 17221268"/>
              <a:gd name="connsiteX5461" fmla="*/ 828993 w 17135464"/>
              <a:gd name="connsiteY5461" fmla="*/ 2700436 h 17221268"/>
              <a:gd name="connsiteX5462" fmla="*/ 821844 w 17135464"/>
              <a:gd name="connsiteY5462" fmla="*/ 2716451 h 17221268"/>
              <a:gd name="connsiteX5463" fmla="*/ 868185 w 17135464"/>
              <a:gd name="connsiteY5463" fmla="*/ 2776943 h 17221268"/>
              <a:gd name="connsiteX5464" fmla="*/ 869972 w 17135464"/>
              <a:gd name="connsiteY5464" fmla="*/ 2816024 h 17221268"/>
              <a:gd name="connsiteX5465" fmla="*/ 807631 w 17135464"/>
              <a:gd name="connsiteY5465" fmla="*/ 2890747 h 17221268"/>
              <a:gd name="connsiteX5466" fmla="*/ 732779 w 17135464"/>
              <a:gd name="connsiteY5466" fmla="*/ 2952984 h 17221268"/>
              <a:gd name="connsiteX5467" fmla="*/ 693629 w 17135464"/>
              <a:gd name="connsiteY5467" fmla="*/ 2951201 h 17221268"/>
              <a:gd name="connsiteX5468" fmla="*/ 633033 w 17135464"/>
              <a:gd name="connsiteY5468" fmla="*/ 2904937 h 17221268"/>
              <a:gd name="connsiteX5469" fmla="*/ 616990 w 17135464"/>
              <a:gd name="connsiteY5469" fmla="*/ 2912074 h 17221268"/>
              <a:gd name="connsiteX5470" fmla="*/ 606309 w 17135464"/>
              <a:gd name="connsiteY5470" fmla="*/ 2986754 h 17221268"/>
              <a:gd name="connsiteX5471" fmla="*/ 581373 w 17135464"/>
              <a:gd name="connsiteY5471" fmla="*/ 3015215 h 17221268"/>
              <a:gd name="connsiteX5472" fmla="*/ 483414 w 17135464"/>
              <a:gd name="connsiteY5472" fmla="*/ 3025878 h 17221268"/>
              <a:gd name="connsiteX5473" fmla="*/ 385455 w 17135464"/>
              <a:gd name="connsiteY5473" fmla="*/ 3015215 h 17221268"/>
              <a:gd name="connsiteX5474" fmla="*/ 360519 w 17135464"/>
              <a:gd name="connsiteY5474" fmla="*/ 2986754 h 17221268"/>
              <a:gd name="connsiteX5475" fmla="*/ 351583 w 17135464"/>
              <a:gd name="connsiteY5475" fmla="*/ 2912074 h 17221268"/>
              <a:gd name="connsiteX5476" fmla="*/ 333795 w 17135464"/>
              <a:gd name="connsiteY5476" fmla="*/ 2904937 h 17221268"/>
              <a:gd name="connsiteX5477" fmla="*/ 273199 w 17135464"/>
              <a:gd name="connsiteY5477" fmla="*/ 2951201 h 17221268"/>
              <a:gd name="connsiteX5478" fmla="*/ 234007 w 17135464"/>
              <a:gd name="connsiteY5478" fmla="*/ 2952984 h 17221268"/>
              <a:gd name="connsiteX5479" fmla="*/ 159197 w 17135464"/>
              <a:gd name="connsiteY5479" fmla="*/ 2890747 h 17221268"/>
              <a:gd name="connsiteX5480" fmla="*/ 96856 w 17135464"/>
              <a:gd name="connsiteY5480" fmla="*/ 2816024 h 17221268"/>
              <a:gd name="connsiteX5481" fmla="*/ 98643 w 17135464"/>
              <a:gd name="connsiteY5481" fmla="*/ 2776943 h 17221268"/>
              <a:gd name="connsiteX5482" fmla="*/ 144942 w 17135464"/>
              <a:gd name="connsiteY5482" fmla="*/ 2716451 h 17221268"/>
              <a:gd name="connsiteX5483" fmla="*/ 137835 w 17135464"/>
              <a:gd name="connsiteY5483" fmla="*/ 2700436 h 17221268"/>
              <a:gd name="connsiteX5484" fmla="*/ 63026 w 17135464"/>
              <a:gd name="connsiteY5484" fmla="*/ 2689774 h 17221268"/>
              <a:gd name="connsiteX5485" fmla="*/ 34515 w 17135464"/>
              <a:gd name="connsiteY5485" fmla="*/ 2664880 h 17221268"/>
              <a:gd name="connsiteX5486" fmla="*/ 23834 w 17135464"/>
              <a:gd name="connsiteY5486" fmla="*/ 2567090 h 17221268"/>
              <a:gd name="connsiteX5487" fmla="*/ 34515 w 17135464"/>
              <a:gd name="connsiteY5487" fmla="*/ 2469258 h 17221268"/>
              <a:gd name="connsiteX5488" fmla="*/ 63026 w 17135464"/>
              <a:gd name="connsiteY5488" fmla="*/ 2444406 h 17221268"/>
              <a:gd name="connsiteX5489" fmla="*/ 137835 w 17135464"/>
              <a:gd name="connsiteY5489" fmla="*/ 2435486 h 17221268"/>
              <a:gd name="connsiteX5490" fmla="*/ 144942 w 17135464"/>
              <a:gd name="connsiteY5490" fmla="*/ 2417729 h 17221268"/>
              <a:gd name="connsiteX5491" fmla="*/ 98643 w 17135464"/>
              <a:gd name="connsiteY5491" fmla="*/ 2357238 h 17221268"/>
              <a:gd name="connsiteX5492" fmla="*/ 96856 w 17135464"/>
              <a:gd name="connsiteY5492" fmla="*/ 2318113 h 17221268"/>
              <a:gd name="connsiteX5493" fmla="*/ 159197 w 17135464"/>
              <a:gd name="connsiteY5493" fmla="*/ 2243433 h 17221268"/>
              <a:gd name="connsiteX5494" fmla="*/ 234007 w 17135464"/>
              <a:gd name="connsiteY5494" fmla="*/ 2181200 h 17221268"/>
              <a:gd name="connsiteX5495" fmla="*/ 273199 w 17135464"/>
              <a:gd name="connsiteY5495" fmla="*/ 2182984 h 17221268"/>
              <a:gd name="connsiteX5496" fmla="*/ 333795 w 17135464"/>
              <a:gd name="connsiteY5496" fmla="*/ 2229201 h 17221268"/>
              <a:gd name="connsiteX5497" fmla="*/ 349795 w 17135464"/>
              <a:gd name="connsiteY5497" fmla="*/ 2222108 h 17221268"/>
              <a:gd name="connsiteX5498" fmla="*/ 360519 w 17135464"/>
              <a:gd name="connsiteY5498" fmla="*/ 2147426 h 17221268"/>
              <a:gd name="connsiteX5499" fmla="*/ 385455 w 17135464"/>
              <a:gd name="connsiteY5499" fmla="*/ 2118965 h 17221268"/>
              <a:gd name="connsiteX5500" fmla="*/ 483414 w 17135464"/>
              <a:gd name="connsiteY5500" fmla="*/ 2108302 h 17221268"/>
              <a:gd name="connsiteX5501" fmla="*/ 9173523 w 17135464"/>
              <a:gd name="connsiteY5501" fmla="*/ 2047125 h 17221268"/>
              <a:gd name="connsiteX5502" fmla="*/ 9337081 w 17135464"/>
              <a:gd name="connsiteY5502" fmla="*/ 2047125 h 17221268"/>
              <a:gd name="connsiteX5503" fmla="*/ 9585594 w 17135464"/>
              <a:gd name="connsiteY5503" fmla="*/ 2295319 h 17221268"/>
              <a:gd name="connsiteX5504" fmla="*/ 9585594 w 17135464"/>
              <a:gd name="connsiteY5504" fmla="*/ 2497229 h 17221268"/>
              <a:gd name="connsiteX5505" fmla="*/ 9584006 w 17135464"/>
              <a:gd name="connsiteY5505" fmla="*/ 2497229 h 17221268"/>
              <a:gd name="connsiteX5506" fmla="*/ 9571303 w 17135464"/>
              <a:gd name="connsiteY5506" fmla="*/ 2503614 h 17221268"/>
              <a:gd name="connsiteX5507" fmla="*/ 9310086 w 17135464"/>
              <a:gd name="connsiteY5507" fmla="*/ 2558678 h 17221268"/>
              <a:gd name="connsiteX5508" fmla="*/ 9310086 w 17135464"/>
              <a:gd name="connsiteY5508" fmla="*/ 2496431 h 17221268"/>
              <a:gd name="connsiteX5509" fmla="*/ 9098890 w 17135464"/>
              <a:gd name="connsiteY5509" fmla="*/ 2213121 h 17221268"/>
              <a:gd name="connsiteX5510" fmla="*/ 9173523 w 17135464"/>
              <a:gd name="connsiteY5510" fmla="*/ 2047125 h 17221268"/>
              <a:gd name="connsiteX5511" fmla="*/ 8509764 w 17135464"/>
              <a:gd name="connsiteY5511" fmla="*/ 2047125 h 17221268"/>
              <a:gd name="connsiteX5512" fmla="*/ 8674116 w 17135464"/>
              <a:gd name="connsiteY5512" fmla="*/ 2047125 h 17221268"/>
              <a:gd name="connsiteX5513" fmla="*/ 8692377 w 17135464"/>
              <a:gd name="connsiteY5513" fmla="*/ 2047923 h 17221268"/>
              <a:gd name="connsiteX5514" fmla="*/ 8766216 w 17135464"/>
              <a:gd name="connsiteY5514" fmla="*/ 2213121 h 17221268"/>
              <a:gd name="connsiteX5515" fmla="*/ 8555020 w 17135464"/>
              <a:gd name="connsiteY5515" fmla="*/ 2496431 h 17221268"/>
              <a:gd name="connsiteX5516" fmla="*/ 8555020 w 17135464"/>
              <a:gd name="connsiteY5516" fmla="*/ 2557082 h 17221268"/>
              <a:gd name="connsiteX5517" fmla="*/ 8274748 w 17135464"/>
              <a:gd name="connsiteY5517" fmla="*/ 2504412 h 17221268"/>
              <a:gd name="connsiteX5518" fmla="*/ 8261251 w 17135464"/>
              <a:gd name="connsiteY5518" fmla="*/ 2500422 h 17221268"/>
              <a:gd name="connsiteX5519" fmla="*/ 8260457 w 17135464"/>
              <a:gd name="connsiteY5519" fmla="*/ 2497229 h 17221268"/>
              <a:gd name="connsiteX5520" fmla="*/ 8260457 w 17135464"/>
              <a:gd name="connsiteY5520" fmla="*/ 2295319 h 17221268"/>
              <a:gd name="connsiteX5521" fmla="*/ 8509764 w 17135464"/>
              <a:gd name="connsiteY5521" fmla="*/ 2047125 h 17221268"/>
              <a:gd name="connsiteX5522" fmla="*/ 3680883 w 17135464"/>
              <a:gd name="connsiteY5522" fmla="*/ 1883523 h 17221268"/>
              <a:gd name="connsiteX5523" fmla="*/ 3893667 w 17135464"/>
              <a:gd name="connsiteY5523" fmla="*/ 2095805 h 17221268"/>
              <a:gd name="connsiteX5524" fmla="*/ 3680883 w 17135464"/>
              <a:gd name="connsiteY5524" fmla="*/ 2308089 h 17221268"/>
              <a:gd name="connsiteX5525" fmla="*/ 3468889 w 17135464"/>
              <a:gd name="connsiteY5525" fmla="*/ 2095805 h 17221268"/>
              <a:gd name="connsiteX5526" fmla="*/ 3680883 w 17135464"/>
              <a:gd name="connsiteY5526" fmla="*/ 1883523 h 17221268"/>
              <a:gd name="connsiteX5527" fmla="*/ 8932950 w 17135464"/>
              <a:gd name="connsiteY5527" fmla="*/ 1845217 h 17221268"/>
              <a:gd name="connsiteX5528" fmla="*/ 9127473 w 17135464"/>
              <a:gd name="connsiteY5528" fmla="*/ 2039942 h 17221268"/>
              <a:gd name="connsiteX5529" fmla="*/ 8932950 w 17135464"/>
              <a:gd name="connsiteY5529" fmla="*/ 2233869 h 17221268"/>
              <a:gd name="connsiteX5530" fmla="*/ 8738427 w 17135464"/>
              <a:gd name="connsiteY5530" fmla="*/ 2039942 h 17221268"/>
              <a:gd name="connsiteX5531" fmla="*/ 8932950 w 17135464"/>
              <a:gd name="connsiteY5531" fmla="*/ 1845217 h 17221268"/>
              <a:gd name="connsiteX5532" fmla="*/ 4318448 w 17135464"/>
              <a:gd name="connsiteY5532" fmla="*/ 1777382 h 17221268"/>
              <a:gd name="connsiteX5533" fmla="*/ 4584420 w 17135464"/>
              <a:gd name="connsiteY5533" fmla="*/ 2043135 h 17221268"/>
              <a:gd name="connsiteX5534" fmla="*/ 4318448 w 17135464"/>
              <a:gd name="connsiteY5534" fmla="*/ 2308089 h 17221268"/>
              <a:gd name="connsiteX5535" fmla="*/ 4053254 w 17135464"/>
              <a:gd name="connsiteY5535" fmla="*/ 2043135 h 17221268"/>
              <a:gd name="connsiteX5536" fmla="*/ 4318448 w 17135464"/>
              <a:gd name="connsiteY5536" fmla="*/ 1777382 h 17221268"/>
              <a:gd name="connsiteX5537" fmla="*/ 10701917 w 17135464"/>
              <a:gd name="connsiteY5537" fmla="*/ 1695979 h 17221268"/>
              <a:gd name="connsiteX5538" fmla="*/ 10767817 w 17135464"/>
              <a:gd name="connsiteY5538" fmla="*/ 1829256 h 17221268"/>
              <a:gd name="connsiteX5539" fmla="*/ 10913908 w 17135464"/>
              <a:gd name="connsiteY5539" fmla="*/ 1850005 h 17221268"/>
              <a:gd name="connsiteX5540" fmla="*/ 10808309 w 17135464"/>
              <a:gd name="connsiteY5540" fmla="*/ 1953753 h 17221268"/>
              <a:gd name="connsiteX5541" fmla="*/ 10832923 w 17135464"/>
              <a:gd name="connsiteY5541" fmla="*/ 2098997 h 17221268"/>
              <a:gd name="connsiteX5542" fmla="*/ 10701917 w 17135464"/>
              <a:gd name="connsiteY5542" fmla="*/ 2030366 h 17221268"/>
              <a:gd name="connsiteX5543" fmla="*/ 10570912 w 17135464"/>
              <a:gd name="connsiteY5543" fmla="*/ 2098997 h 17221268"/>
              <a:gd name="connsiteX5544" fmla="*/ 10596319 w 17135464"/>
              <a:gd name="connsiteY5544" fmla="*/ 1953753 h 17221268"/>
              <a:gd name="connsiteX5545" fmla="*/ 10489927 w 17135464"/>
              <a:gd name="connsiteY5545" fmla="*/ 1850005 h 17221268"/>
              <a:gd name="connsiteX5546" fmla="*/ 10636812 w 17135464"/>
              <a:gd name="connsiteY5546" fmla="*/ 1829256 h 17221268"/>
              <a:gd name="connsiteX5547" fmla="*/ 9254509 w 17135464"/>
              <a:gd name="connsiteY5547" fmla="*/ 1644905 h 17221268"/>
              <a:gd name="connsiteX5548" fmla="*/ 9448237 w 17135464"/>
              <a:gd name="connsiteY5548" fmla="*/ 1838832 h 17221268"/>
              <a:gd name="connsiteX5549" fmla="*/ 9254509 w 17135464"/>
              <a:gd name="connsiteY5549" fmla="*/ 2033558 h 17221268"/>
              <a:gd name="connsiteX5550" fmla="*/ 9171936 w 17135464"/>
              <a:gd name="connsiteY5550" fmla="*/ 2015202 h 17221268"/>
              <a:gd name="connsiteX5551" fmla="*/ 9059986 w 17135464"/>
              <a:gd name="connsiteY5551" fmla="*/ 1836438 h 17221268"/>
              <a:gd name="connsiteX5552" fmla="*/ 9254509 w 17135464"/>
              <a:gd name="connsiteY5552" fmla="*/ 1644905 h 17221268"/>
              <a:gd name="connsiteX5553" fmla="*/ 8591543 w 17135464"/>
              <a:gd name="connsiteY5553" fmla="*/ 1644905 h 17221268"/>
              <a:gd name="connsiteX5554" fmla="*/ 8786066 w 17135464"/>
              <a:gd name="connsiteY5554" fmla="*/ 1838832 h 17221268"/>
              <a:gd name="connsiteX5555" fmla="*/ 8786066 w 17135464"/>
              <a:gd name="connsiteY5555" fmla="*/ 1850005 h 17221268"/>
              <a:gd name="connsiteX5556" fmla="*/ 8695553 w 17135464"/>
              <a:gd name="connsiteY5556" fmla="*/ 2003230 h 17221268"/>
              <a:gd name="connsiteX5557" fmla="*/ 8591543 w 17135464"/>
              <a:gd name="connsiteY5557" fmla="*/ 2033558 h 17221268"/>
              <a:gd name="connsiteX5558" fmla="*/ 8397814 w 17135464"/>
              <a:gd name="connsiteY5558" fmla="*/ 1838832 h 17221268"/>
              <a:gd name="connsiteX5559" fmla="*/ 8591543 w 17135464"/>
              <a:gd name="connsiteY5559" fmla="*/ 1644905 h 17221268"/>
              <a:gd name="connsiteX5560" fmla="*/ 2435933 w 17135464"/>
              <a:gd name="connsiteY5560" fmla="*/ 1586648 h 17221268"/>
              <a:gd name="connsiteX5561" fmla="*/ 3071111 w 17135464"/>
              <a:gd name="connsiteY5561" fmla="*/ 1586648 h 17221268"/>
              <a:gd name="connsiteX5562" fmla="*/ 3098106 w 17135464"/>
              <a:gd name="connsiteY5562" fmla="*/ 1592234 h 17221268"/>
              <a:gd name="connsiteX5563" fmla="*/ 3129865 w 17135464"/>
              <a:gd name="connsiteY5563" fmla="*/ 1616974 h 17221268"/>
              <a:gd name="connsiteX5564" fmla="*/ 3140979 w 17135464"/>
              <a:gd name="connsiteY5564" fmla="*/ 1654482 h 17221268"/>
              <a:gd name="connsiteX5565" fmla="*/ 3140979 w 17135464"/>
              <a:gd name="connsiteY5565" fmla="*/ 2435776 h 17221268"/>
              <a:gd name="connsiteX5566" fmla="*/ 3129865 w 17135464"/>
              <a:gd name="connsiteY5566" fmla="*/ 2473285 h 17221268"/>
              <a:gd name="connsiteX5567" fmla="*/ 3098106 w 17135464"/>
              <a:gd name="connsiteY5567" fmla="*/ 2498027 h 17221268"/>
              <a:gd name="connsiteX5568" fmla="*/ 3071111 w 17135464"/>
              <a:gd name="connsiteY5568" fmla="*/ 2502817 h 17221268"/>
              <a:gd name="connsiteX5569" fmla="*/ 3021090 w 17135464"/>
              <a:gd name="connsiteY5569" fmla="*/ 2483660 h 17221268"/>
              <a:gd name="connsiteX5570" fmla="*/ 2753522 w 17135464"/>
              <a:gd name="connsiteY5570" fmla="*/ 2226687 h 17221268"/>
              <a:gd name="connsiteX5571" fmla="*/ 2485954 w 17135464"/>
              <a:gd name="connsiteY5571" fmla="*/ 2483660 h 17221268"/>
              <a:gd name="connsiteX5572" fmla="*/ 2435933 w 17135464"/>
              <a:gd name="connsiteY5572" fmla="*/ 2503614 h 17221268"/>
              <a:gd name="connsiteX5573" fmla="*/ 2408938 w 17135464"/>
              <a:gd name="connsiteY5573" fmla="*/ 2498027 h 17221268"/>
              <a:gd name="connsiteX5574" fmla="*/ 2377180 w 17135464"/>
              <a:gd name="connsiteY5574" fmla="*/ 2473285 h 17221268"/>
              <a:gd name="connsiteX5575" fmla="*/ 2366065 w 17135464"/>
              <a:gd name="connsiteY5575" fmla="*/ 2435776 h 17221268"/>
              <a:gd name="connsiteX5576" fmla="*/ 2366065 w 17135464"/>
              <a:gd name="connsiteY5576" fmla="*/ 1654482 h 17221268"/>
              <a:gd name="connsiteX5577" fmla="*/ 2377180 w 17135464"/>
              <a:gd name="connsiteY5577" fmla="*/ 1616974 h 17221268"/>
              <a:gd name="connsiteX5578" fmla="*/ 2408938 w 17135464"/>
              <a:gd name="connsiteY5578" fmla="*/ 1592234 h 17221268"/>
              <a:gd name="connsiteX5579" fmla="*/ 2435933 w 17135464"/>
              <a:gd name="connsiteY5579" fmla="*/ 1586648 h 17221268"/>
              <a:gd name="connsiteX5580" fmla="*/ 15459063 w 17135464"/>
              <a:gd name="connsiteY5580" fmla="*/ 1549499 h 17221268"/>
              <a:gd name="connsiteX5581" fmla="*/ 15138388 w 17135464"/>
              <a:gd name="connsiteY5581" fmla="*/ 1870177 h 17221268"/>
              <a:gd name="connsiteX5582" fmla="*/ 15459063 w 17135464"/>
              <a:gd name="connsiteY5582" fmla="*/ 2190855 h 17221268"/>
              <a:gd name="connsiteX5583" fmla="*/ 15779738 w 17135464"/>
              <a:gd name="connsiteY5583" fmla="*/ 1870177 h 17221268"/>
              <a:gd name="connsiteX5584" fmla="*/ 15459063 w 17135464"/>
              <a:gd name="connsiteY5584" fmla="*/ 1549499 h 17221268"/>
              <a:gd name="connsiteX5585" fmla="*/ 1810151 w 17135464"/>
              <a:gd name="connsiteY5585" fmla="*/ 1418816 h 17221268"/>
              <a:gd name="connsiteX5586" fmla="*/ 2170747 w 17135464"/>
              <a:gd name="connsiteY5586" fmla="*/ 1789352 h 17221268"/>
              <a:gd name="connsiteX5587" fmla="*/ 1494278 w 17135464"/>
              <a:gd name="connsiteY5587" fmla="*/ 2632896 h 17221268"/>
              <a:gd name="connsiteX5588" fmla="*/ 1494278 w 17135464"/>
              <a:gd name="connsiteY5588" fmla="*/ 2633694 h 17221268"/>
              <a:gd name="connsiteX5589" fmla="*/ 1493484 w 17135464"/>
              <a:gd name="connsiteY5589" fmla="*/ 2632896 h 17221268"/>
              <a:gd name="connsiteX5590" fmla="*/ 1492690 w 17135464"/>
              <a:gd name="connsiteY5590" fmla="*/ 2633694 h 17221268"/>
              <a:gd name="connsiteX5591" fmla="*/ 1492690 w 17135464"/>
              <a:gd name="connsiteY5591" fmla="*/ 2632896 h 17221268"/>
              <a:gd name="connsiteX5592" fmla="*/ 793998 w 17135464"/>
              <a:gd name="connsiteY5592" fmla="*/ 1807708 h 17221268"/>
              <a:gd name="connsiteX5593" fmla="*/ 1465695 w 17135464"/>
              <a:gd name="connsiteY5593" fmla="*/ 1717528 h 17221268"/>
              <a:gd name="connsiteX5594" fmla="*/ 1483163 w 17135464"/>
              <a:gd name="connsiteY5594" fmla="*/ 1782170 h 17221268"/>
              <a:gd name="connsiteX5595" fmla="*/ 1496660 w 17135464"/>
              <a:gd name="connsiteY5595" fmla="*/ 1717528 h 17221268"/>
              <a:gd name="connsiteX5596" fmla="*/ 1810151 w 17135464"/>
              <a:gd name="connsiteY5596" fmla="*/ 1418816 h 17221268"/>
              <a:gd name="connsiteX5597" fmla="*/ 311265 w 17135464"/>
              <a:gd name="connsiteY5597" fmla="*/ 1415060 h 17221268"/>
              <a:gd name="connsiteX5598" fmla="*/ 375576 w 17135464"/>
              <a:gd name="connsiteY5598" fmla="*/ 1545940 h 17221268"/>
              <a:gd name="connsiteX5599" fmla="*/ 520079 w 17135464"/>
              <a:gd name="connsiteY5599" fmla="*/ 1566697 h 17221268"/>
              <a:gd name="connsiteX5600" fmla="*/ 415275 w 17135464"/>
              <a:gd name="connsiteY5600" fmla="*/ 1668846 h 17221268"/>
              <a:gd name="connsiteX5601" fmla="*/ 439888 w 17135464"/>
              <a:gd name="connsiteY5601" fmla="*/ 1812497 h 17221268"/>
              <a:gd name="connsiteX5602" fmla="*/ 311265 w 17135464"/>
              <a:gd name="connsiteY5602" fmla="*/ 1744664 h 17221268"/>
              <a:gd name="connsiteX5603" fmla="*/ 181848 w 17135464"/>
              <a:gd name="connsiteY5603" fmla="*/ 1812497 h 17221268"/>
              <a:gd name="connsiteX5604" fmla="*/ 206461 w 17135464"/>
              <a:gd name="connsiteY5604" fmla="*/ 1668846 h 17221268"/>
              <a:gd name="connsiteX5605" fmla="*/ 102451 w 17135464"/>
              <a:gd name="connsiteY5605" fmla="*/ 1566697 h 17221268"/>
              <a:gd name="connsiteX5606" fmla="*/ 246953 w 17135464"/>
              <a:gd name="connsiteY5606" fmla="*/ 1545940 h 17221268"/>
              <a:gd name="connsiteX5607" fmla="*/ 10574088 w 17135464"/>
              <a:gd name="connsiteY5607" fmla="*/ 1411868 h 17221268"/>
              <a:gd name="connsiteX5608" fmla="*/ 10604259 w 17135464"/>
              <a:gd name="connsiteY5608" fmla="*/ 1442193 h 17221268"/>
              <a:gd name="connsiteX5609" fmla="*/ 10574088 w 17135464"/>
              <a:gd name="connsiteY5609" fmla="*/ 1473318 h 17221268"/>
              <a:gd name="connsiteX5610" fmla="*/ 9967494 w 17135464"/>
              <a:gd name="connsiteY5610" fmla="*/ 1837236 h 17221268"/>
              <a:gd name="connsiteX5611" fmla="*/ 9936529 w 17135464"/>
              <a:gd name="connsiteY5611" fmla="*/ 1867562 h 17221268"/>
              <a:gd name="connsiteX5612" fmla="*/ 9906359 w 17135464"/>
              <a:gd name="connsiteY5612" fmla="*/ 1837236 h 17221268"/>
              <a:gd name="connsiteX5613" fmla="*/ 10574088 w 17135464"/>
              <a:gd name="connsiteY5613" fmla="*/ 1411868 h 17221268"/>
              <a:gd name="connsiteX5614" fmla="*/ 15455888 w 17135464"/>
              <a:gd name="connsiteY5614" fmla="*/ 1397099 h 17221268"/>
              <a:gd name="connsiteX5615" fmla="*/ 15925788 w 17135464"/>
              <a:gd name="connsiteY5615" fmla="*/ 1867003 h 17221268"/>
              <a:gd name="connsiteX5616" fmla="*/ 15455888 w 17135464"/>
              <a:gd name="connsiteY5616" fmla="*/ 2336904 h 17221268"/>
              <a:gd name="connsiteX5617" fmla="*/ 14985988 w 17135464"/>
              <a:gd name="connsiteY5617" fmla="*/ 1867003 h 17221268"/>
              <a:gd name="connsiteX5618" fmla="*/ 15455888 w 17135464"/>
              <a:gd name="connsiteY5618" fmla="*/ 1397099 h 17221268"/>
              <a:gd name="connsiteX5619" fmla="*/ 14127944 w 17135464"/>
              <a:gd name="connsiteY5619" fmla="*/ 1257395 h 17221268"/>
              <a:gd name="connsiteX5620" fmla="*/ 14070026 w 17135464"/>
              <a:gd name="connsiteY5620" fmla="*/ 1281241 h 17221268"/>
              <a:gd name="connsiteX5621" fmla="*/ 14046188 w 17135464"/>
              <a:gd name="connsiteY5621" fmla="*/ 1339182 h 17221268"/>
              <a:gd name="connsiteX5622" fmla="*/ 14070026 w 17135464"/>
              <a:gd name="connsiteY5622" fmla="*/ 1397062 h 17221268"/>
              <a:gd name="connsiteX5623" fmla="*/ 14127944 w 17135464"/>
              <a:gd name="connsiteY5623" fmla="*/ 1420908 h 17221268"/>
              <a:gd name="connsiteX5624" fmla="*/ 14185863 w 17135464"/>
              <a:gd name="connsiteY5624" fmla="*/ 1397062 h 17221268"/>
              <a:gd name="connsiteX5625" fmla="*/ 14209701 w 17135464"/>
              <a:gd name="connsiteY5625" fmla="*/ 1339182 h 17221268"/>
              <a:gd name="connsiteX5626" fmla="*/ 14185863 w 17135464"/>
              <a:gd name="connsiteY5626" fmla="*/ 1281241 h 17221268"/>
              <a:gd name="connsiteX5627" fmla="*/ 14127944 w 17135464"/>
              <a:gd name="connsiteY5627" fmla="*/ 1257395 h 17221268"/>
              <a:gd name="connsiteX5628" fmla="*/ 10577500 w 17135464"/>
              <a:gd name="connsiteY5628" fmla="*/ 1232001 h 17221268"/>
              <a:gd name="connsiteX5629" fmla="*/ 9728188 w 17135464"/>
              <a:gd name="connsiteY5629" fmla="*/ 1838472 h 17221268"/>
              <a:gd name="connsiteX5630" fmla="*/ 10087180 w 17135464"/>
              <a:gd name="connsiteY5630" fmla="*/ 2332014 h 17221268"/>
              <a:gd name="connsiteX5631" fmla="*/ 10153237 w 17135464"/>
              <a:gd name="connsiteY5631" fmla="*/ 2440086 h 17221268"/>
              <a:gd name="connsiteX5632" fmla="*/ 10152687 w 17135464"/>
              <a:gd name="connsiteY5632" fmla="*/ 2451405 h 17221268"/>
              <a:gd name="connsiteX5633" fmla="*/ 10109120 w 17135464"/>
              <a:gd name="connsiteY5633" fmla="*/ 2629005 h 17221268"/>
              <a:gd name="connsiteX5634" fmla="*/ 10296362 w 17135464"/>
              <a:gd name="connsiteY5634" fmla="*/ 2475077 h 17221268"/>
              <a:gd name="connsiteX5635" fmla="*/ 10390259 w 17135464"/>
              <a:gd name="connsiteY5635" fmla="*/ 2430902 h 17221268"/>
              <a:gd name="connsiteX5636" fmla="*/ 10407717 w 17135464"/>
              <a:gd name="connsiteY5636" fmla="*/ 2432131 h 17221268"/>
              <a:gd name="connsiteX5637" fmla="*/ 10577500 w 17135464"/>
              <a:gd name="connsiteY5637" fmla="*/ 2444872 h 17221268"/>
              <a:gd name="connsiteX5638" fmla="*/ 11426813 w 17135464"/>
              <a:gd name="connsiteY5638" fmla="*/ 1838472 h 17221268"/>
              <a:gd name="connsiteX5639" fmla="*/ 10577500 w 17135464"/>
              <a:gd name="connsiteY5639" fmla="*/ 1232001 h 17221268"/>
              <a:gd name="connsiteX5640" fmla="*/ 12353913 w 17135464"/>
              <a:gd name="connsiteY5640" fmla="*/ 1130407 h 17221268"/>
              <a:gd name="connsiteX5641" fmla="*/ 12274885 w 17135464"/>
              <a:gd name="connsiteY5641" fmla="*/ 1161780 h 17221268"/>
              <a:gd name="connsiteX5642" fmla="*/ 12191988 w 17135464"/>
              <a:gd name="connsiteY5642" fmla="*/ 1342328 h 17221268"/>
              <a:gd name="connsiteX5643" fmla="*/ 12209927 w 17135464"/>
              <a:gd name="connsiteY5643" fmla="*/ 1360594 h 17221268"/>
              <a:gd name="connsiteX5644" fmla="*/ 12353913 w 17135464"/>
              <a:gd name="connsiteY5644" fmla="*/ 1130407 h 17221268"/>
              <a:gd name="connsiteX5645" fmla="*/ 5695979 w 17135464"/>
              <a:gd name="connsiteY5645" fmla="*/ 1125367 h 17221268"/>
              <a:gd name="connsiteX5646" fmla="*/ 5969897 w 17135464"/>
              <a:gd name="connsiteY5646" fmla="*/ 1125367 h 17221268"/>
              <a:gd name="connsiteX5647" fmla="*/ 6105672 w 17135464"/>
              <a:gd name="connsiteY5647" fmla="*/ 1182028 h 17221268"/>
              <a:gd name="connsiteX5648" fmla="*/ 6162042 w 17135464"/>
              <a:gd name="connsiteY5648" fmla="*/ 1317697 h 17221268"/>
              <a:gd name="connsiteX5649" fmla="*/ 6162042 w 17135464"/>
              <a:gd name="connsiteY5649" fmla="*/ 1344831 h 17221268"/>
              <a:gd name="connsiteX5650" fmla="*/ 6737671 w 17135464"/>
              <a:gd name="connsiteY5650" fmla="*/ 1344831 h 17221268"/>
              <a:gd name="connsiteX5651" fmla="*/ 6872645 w 17135464"/>
              <a:gd name="connsiteY5651" fmla="*/ 1401493 h 17221268"/>
              <a:gd name="connsiteX5652" fmla="*/ 6929021 w 17135464"/>
              <a:gd name="connsiteY5652" fmla="*/ 1537162 h 17221268"/>
              <a:gd name="connsiteX5653" fmla="*/ 6929021 w 17135464"/>
              <a:gd name="connsiteY5653" fmla="*/ 2139698 h 17221268"/>
              <a:gd name="connsiteX5654" fmla="*/ 6872645 w 17135464"/>
              <a:gd name="connsiteY5654" fmla="*/ 2275367 h 17221268"/>
              <a:gd name="connsiteX5655" fmla="*/ 6737671 w 17135464"/>
              <a:gd name="connsiteY5655" fmla="*/ 2332031 h 17221268"/>
              <a:gd name="connsiteX5656" fmla="*/ 5695979 w 17135464"/>
              <a:gd name="connsiteY5656" fmla="*/ 2332031 h 17221268"/>
              <a:gd name="connsiteX5657" fmla="*/ 5560992 w 17135464"/>
              <a:gd name="connsiteY5657" fmla="*/ 2275367 h 17221268"/>
              <a:gd name="connsiteX5658" fmla="*/ 5503831 w 17135464"/>
              <a:gd name="connsiteY5658" fmla="*/ 2139698 h 17221268"/>
              <a:gd name="connsiteX5659" fmla="*/ 5503831 w 17135464"/>
              <a:gd name="connsiteY5659" fmla="*/ 1317697 h 17221268"/>
              <a:gd name="connsiteX5660" fmla="*/ 5560992 w 17135464"/>
              <a:gd name="connsiteY5660" fmla="*/ 1182028 h 17221268"/>
              <a:gd name="connsiteX5661" fmla="*/ 5695979 w 17135464"/>
              <a:gd name="connsiteY5661" fmla="*/ 1125367 h 17221268"/>
              <a:gd name="connsiteX5662" fmla="*/ 10571944 w 17135464"/>
              <a:gd name="connsiteY5662" fmla="*/ 1117702 h 17221268"/>
              <a:gd name="connsiteX5663" fmla="*/ 11542701 w 17135464"/>
              <a:gd name="connsiteY5663" fmla="*/ 1845912 h 17221268"/>
              <a:gd name="connsiteX5664" fmla="*/ 10571944 w 17135464"/>
              <a:gd name="connsiteY5664" fmla="*/ 2573727 h 17221268"/>
              <a:gd name="connsiteX5665" fmla="*/ 10384714 w 17135464"/>
              <a:gd name="connsiteY5665" fmla="*/ 2559886 h 17221268"/>
              <a:gd name="connsiteX5666" fmla="*/ 9975019 w 17135464"/>
              <a:gd name="connsiteY5666" fmla="*/ 2815780 h 17221268"/>
              <a:gd name="connsiteX5667" fmla="*/ 9959649 w 17135464"/>
              <a:gd name="connsiteY5667" fmla="*/ 2816330 h 17221268"/>
              <a:gd name="connsiteX5668" fmla="*/ 9904549 w 17135464"/>
              <a:gd name="connsiteY5668" fmla="*/ 2761597 h 17221268"/>
              <a:gd name="connsiteX5669" fmla="*/ 9909044 w 17135464"/>
              <a:gd name="connsiteY5669" fmla="*/ 2739971 h 17221268"/>
              <a:gd name="connsiteX5670" fmla="*/ 10025984 w 17135464"/>
              <a:gd name="connsiteY5670" fmla="*/ 2452620 h 17221268"/>
              <a:gd name="connsiteX5671" fmla="*/ 10026254 w 17135464"/>
              <a:gd name="connsiteY5671" fmla="*/ 2447822 h 17221268"/>
              <a:gd name="connsiteX5672" fmla="*/ 9601188 w 17135464"/>
              <a:gd name="connsiteY5672" fmla="*/ 1845912 h 17221268"/>
              <a:gd name="connsiteX5673" fmla="*/ 10571944 w 17135464"/>
              <a:gd name="connsiteY5673" fmla="*/ 1117702 h 17221268"/>
              <a:gd name="connsiteX5674" fmla="*/ 4946470 w 17135464"/>
              <a:gd name="connsiteY5674" fmla="*/ 1069503 h 17221268"/>
              <a:gd name="connsiteX5675" fmla="*/ 5013958 w 17135464"/>
              <a:gd name="connsiteY5675" fmla="*/ 1069503 h 17221268"/>
              <a:gd name="connsiteX5676" fmla="*/ 5025073 w 17135464"/>
              <a:gd name="connsiteY5676" fmla="*/ 1073493 h 17221268"/>
              <a:gd name="connsiteX5677" fmla="*/ 5029839 w 17135464"/>
              <a:gd name="connsiteY5677" fmla="*/ 1085464 h 17221268"/>
              <a:gd name="connsiteX5678" fmla="*/ 5029839 w 17135464"/>
              <a:gd name="connsiteY5678" fmla="*/ 1173250 h 17221268"/>
              <a:gd name="connsiteX5679" fmla="*/ 5084622 w 17135464"/>
              <a:gd name="connsiteY5679" fmla="*/ 1184423 h 17221268"/>
              <a:gd name="connsiteX5680" fmla="*/ 5128288 w 17135464"/>
              <a:gd name="connsiteY5680" fmla="*/ 1201182 h 17221268"/>
              <a:gd name="connsiteX5681" fmla="*/ 5160048 w 17135464"/>
              <a:gd name="connsiteY5681" fmla="*/ 1220335 h 17221268"/>
              <a:gd name="connsiteX5682" fmla="*/ 5179898 w 17135464"/>
              <a:gd name="connsiteY5682" fmla="*/ 1234700 h 17221268"/>
              <a:gd name="connsiteX5683" fmla="*/ 5187044 w 17135464"/>
              <a:gd name="connsiteY5683" fmla="*/ 1241882 h 17221268"/>
              <a:gd name="connsiteX5684" fmla="*/ 5189427 w 17135464"/>
              <a:gd name="connsiteY5684" fmla="*/ 1261036 h 17221268"/>
              <a:gd name="connsiteX5685" fmla="*/ 5148932 w 17135464"/>
              <a:gd name="connsiteY5685" fmla="*/ 1333658 h 17221268"/>
              <a:gd name="connsiteX5686" fmla="*/ 5137819 w 17135464"/>
              <a:gd name="connsiteY5686" fmla="*/ 1341639 h 17221268"/>
              <a:gd name="connsiteX5687" fmla="*/ 5124319 w 17135464"/>
              <a:gd name="connsiteY5687" fmla="*/ 1338447 h 17221268"/>
              <a:gd name="connsiteX5688" fmla="*/ 5117172 w 17135464"/>
              <a:gd name="connsiteY5688" fmla="*/ 1332062 h 17221268"/>
              <a:gd name="connsiteX5689" fmla="*/ 5097325 w 17135464"/>
              <a:gd name="connsiteY5689" fmla="*/ 1319293 h 17221268"/>
              <a:gd name="connsiteX5690" fmla="*/ 5067946 w 17135464"/>
              <a:gd name="connsiteY5690" fmla="*/ 1303332 h 17221268"/>
              <a:gd name="connsiteX5691" fmla="*/ 5030631 w 17135464"/>
              <a:gd name="connsiteY5691" fmla="*/ 1289765 h 17221268"/>
              <a:gd name="connsiteX5692" fmla="*/ 4988549 w 17135464"/>
              <a:gd name="connsiteY5692" fmla="*/ 1284179 h 17221268"/>
              <a:gd name="connsiteX5693" fmla="*/ 4910746 w 17135464"/>
              <a:gd name="connsiteY5693" fmla="*/ 1305727 h 17221268"/>
              <a:gd name="connsiteX5694" fmla="*/ 4880570 w 17135464"/>
              <a:gd name="connsiteY5694" fmla="*/ 1361590 h 17221268"/>
              <a:gd name="connsiteX5695" fmla="*/ 4885338 w 17135464"/>
              <a:gd name="connsiteY5695" fmla="*/ 1385532 h 17221268"/>
              <a:gd name="connsiteX5696" fmla="*/ 4899629 w 17135464"/>
              <a:gd name="connsiteY5696" fmla="*/ 1406281 h 17221268"/>
              <a:gd name="connsiteX5697" fmla="*/ 4919477 w 17135464"/>
              <a:gd name="connsiteY5697" fmla="*/ 1422242 h 17221268"/>
              <a:gd name="connsiteX5698" fmla="*/ 4947266 w 17135464"/>
              <a:gd name="connsiteY5698" fmla="*/ 1438203 h 17221268"/>
              <a:gd name="connsiteX5699" fmla="*/ 4977435 w 17135464"/>
              <a:gd name="connsiteY5699" fmla="*/ 1451770 h 17221268"/>
              <a:gd name="connsiteX5700" fmla="*/ 5012370 w 17135464"/>
              <a:gd name="connsiteY5700" fmla="*/ 1465337 h 17221268"/>
              <a:gd name="connsiteX5701" fmla="*/ 5052861 w 17135464"/>
              <a:gd name="connsiteY5701" fmla="*/ 1481298 h 17221268"/>
              <a:gd name="connsiteX5702" fmla="*/ 5090973 w 17135464"/>
              <a:gd name="connsiteY5702" fmla="*/ 1498855 h 17221268"/>
              <a:gd name="connsiteX5703" fmla="*/ 5129086 w 17135464"/>
              <a:gd name="connsiteY5703" fmla="*/ 1519605 h 17221268"/>
              <a:gd name="connsiteX5704" fmla="*/ 5160048 w 17135464"/>
              <a:gd name="connsiteY5704" fmla="*/ 1545142 h 17221268"/>
              <a:gd name="connsiteX5705" fmla="*/ 5186251 w 17135464"/>
              <a:gd name="connsiteY5705" fmla="*/ 1576275 h 17221268"/>
              <a:gd name="connsiteX5706" fmla="*/ 5202130 w 17135464"/>
              <a:gd name="connsiteY5706" fmla="*/ 1614580 h 17221268"/>
              <a:gd name="connsiteX5707" fmla="*/ 5208481 w 17135464"/>
              <a:gd name="connsiteY5707" fmla="*/ 1661664 h 17221268"/>
              <a:gd name="connsiteX5708" fmla="*/ 5159252 w 17135464"/>
              <a:gd name="connsiteY5708" fmla="*/ 1793343 h 17221268"/>
              <a:gd name="connsiteX5709" fmla="*/ 5029839 w 17135464"/>
              <a:gd name="connsiteY5709" fmla="*/ 1861975 h 17221268"/>
              <a:gd name="connsiteX5710" fmla="*/ 5029839 w 17135464"/>
              <a:gd name="connsiteY5710" fmla="*/ 1949764 h 17221268"/>
              <a:gd name="connsiteX5711" fmla="*/ 5025073 w 17135464"/>
              <a:gd name="connsiteY5711" fmla="*/ 1960936 h 17221268"/>
              <a:gd name="connsiteX5712" fmla="*/ 5013958 w 17135464"/>
              <a:gd name="connsiteY5712" fmla="*/ 1965724 h 17221268"/>
              <a:gd name="connsiteX5713" fmla="*/ 4946470 w 17135464"/>
              <a:gd name="connsiteY5713" fmla="*/ 1965724 h 17221268"/>
              <a:gd name="connsiteX5714" fmla="*/ 4934563 w 17135464"/>
              <a:gd name="connsiteY5714" fmla="*/ 1960936 h 17221268"/>
              <a:gd name="connsiteX5715" fmla="*/ 4930591 w 17135464"/>
              <a:gd name="connsiteY5715" fmla="*/ 1949764 h 17221268"/>
              <a:gd name="connsiteX5716" fmla="*/ 4930591 w 17135464"/>
              <a:gd name="connsiteY5716" fmla="*/ 1861975 h 17221268"/>
              <a:gd name="connsiteX5717" fmla="*/ 4866279 w 17135464"/>
              <a:gd name="connsiteY5717" fmla="*/ 1846812 h 17221268"/>
              <a:gd name="connsiteX5718" fmla="*/ 4815464 w 17135464"/>
              <a:gd name="connsiteY5718" fmla="*/ 1824467 h 17221268"/>
              <a:gd name="connsiteX5719" fmla="*/ 4778945 w 17135464"/>
              <a:gd name="connsiteY5719" fmla="*/ 1800526 h 17221268"/>
              <a:gd name="connsiteX5720" fmla="*/ 4755123 w 17135464"/>
              <a:gd name="connsiteY5720" fmla="*/ 1781372 h 17221268"/>
              <a:gd name="connsiteX5721" fmla="*/ 4746391 w 17135464"/>
              <a:gd name="connsiteY5721" fmla="*/ 1772595 h 17221268"/>
              <a:gd name="connsiteX5722" fmla="*/ 4745596 w 17135464"/>
              <a:gd name="connsiteY5722" fmla="*/ 1751845 h 17221268"/>
              <a:gd name="connsiteX5723" fmla="*/ 4797201 w 17135464"/>
              <a:gd name="connsiteY5723" fmla="*/ 1684807 h 17221268"/>
              <a:gd name="connsiteX5724" fmla="*/ 4808319 w 17135464"/>
              <a:gd name="connsiteY5724" fmla="*/ 1678423 h 17221268"/>
              <a:gd name="connsiteX5725" fmla="*/ 4821022 w 17135464"/>
              <a:gd name="connsiteY5725" fmla="*/ 1683211 h 17221268"/>
              <a:gd name="connsiteX5726" fmla="*/ 4821819 w 17135464"/>
              <a:gd name="connsiteY5726" fmla="*/ 1684008 h 17221268"/>
              <a:gd name="connsiteX5727" fmla="*/ 4943295 w 17135464"/>
              <a:gd name="connsiteY5727" fmla="*/ 1746259 h 17221268"/>
              <a:gd name="connsiteX5728" fmla="*/ 4979816 w 17135464"/>
              <a:gd name="connsiteY5728" fmla="*/ 1750249 h 17221268"/>
              <a:gd name="connsiteX5729" fmla="*/ 5051273 w 17135464"/>
              <a:gd name="connsiteY5729" fmla="*/ 1728703 h 17221268"/>
              <a:gd name="connsiteX5730" fmla="*/ 5082240 w 17135464"/>
              <a:gd name="connsiteY5730" fmla="*/ 1668048 h 17221268"/>
              <a:gd name="connsiteX5731" fmla="*/ 5075093 w 17135464"/>
              <a:gd name="connsiteY5731" fmla="*/ 1641713 h 17221268"/>
              <a:gd name="connsiteX5732" fmla="*/ 5057626 w 17135464"/>
              <a:gd name="connsiteY5732" fmla="*/ 1620166 h 17221268"/>
              <a:gd name="connsiteX5733" fmla="*/ 5029042 w 17135464"/>
              <a:gd name="connsiteY5733" fmla="*/ 1601810 h 17221268"/>
              <a:gd name="connsiteX5734" fmla="*/ 4995697 w 17135464"/>
              <a:gd name="connsiteY5734" fmla="*/ 1585850 h 17221268"/>
              <a:gd name="connsiteX5735" fmla="*/ 4955997 w 17135464"/>
              <a:gd name="connsiteY5735" fmla="*/ 1569091 h 17221268"/>
              <a:gd name="connsiteX5736" fmla="*/ 4925036 w 17135464"/>
              <a:gd name="connsiteY5736" fmla="*/ 1557113 h 17221268"/>
              <a:gd name="connsiteX5737" fmla="*/ 4894069 w 17135464"/>
              <a:gd name="connsiteY5737" fmla="*/ 1543546 h 17221268"/>
              <a:gd name="connsiteX5738" fmla="*/ 4863104 w 17135464"/>
              <a:gd name="connsiteY5738" fmla="*/ 1528383 h 17221268"/>
              <a:gd name="connsiteX5739" fmla="*/ 4834522 w 17135464"/>
              <a:gd name="connsiteY5739" fmla="*/ 1510028 h 17221268"/>
              <a:gd name="connsiteX5740" fmla="*/ 4808319 w 17135464"/>
              <a:gd name="connsiteY5740" fmla="*/ 1489279 h 17221268"/>
              <a:gd name="connsiteX5741" fmla="*/ 4786090 w 17135464"/>
              <a:gd name="connsiteY5741" fmla="*/ 1464539 h 17221268"/>
              <a:gd name="connsiteX5742" fmla="*/ 4768623 w 17135464"/>
              <a:gd name="connsiteY5742" fmla="*/ 1435809 h 17221268"/>
              <a:gd name="connsiteX5743" fmla="*/ 4758299 w 17135464"/>
              <a:gd name="connsiteY5743" fmla="*/ 1402291 h 17221268"/>
              <a:gd name="connsiteX5744" fmla="*/ 4753539 w 17135464"/>
              <a:gd name="connsiteY5744" fmla="*/ 1363187 h 17221268"/>
              <a:gd name="connsiteX5745" fmla="*/ 4802762 w 17135464"/>
              <a:gd name="connsiteY5745" fmla="*/ 1242680 h 17221268"/>
              <a:gd name="connsiteX5746" fmla="*/ 4930591 w 17135464"/>
              <a:gd name="connsiteY5746" fmla="*/ 1175644 h 17221268"/>
              <a:gd name="connsiteX5747" fmla="*/ 4930591 w 17135464"/>
              <a:gd name="connsiteY5747" fmla="*/ 1085464 h 17221268"/>
              <a:gd name="connsiteX5748" fmla="*/ 4934563 w 17135464"/>
              <a:gd name="connsiteY5748" fmla="*/ 1074292 h 17221268"/>
              <a:gd name="connsiteX5749" fmla="*/ 4946470 w 17135464"/>
              <a:gd name="connsiteY5749" fmla="*/ 1069503 h 17221268"/>
              <a:gd name="connsiteX5750" fmla="*/ 14361485 w 17135464"/>
              <a:gd name="connsiteY5750" fmla="*/ 1066896 h 17221268"/>
              <a:gd name="connsiteX5751" fmla="*/ 14382048 w 17135464"/>
              <a:gd name="connsiteY5751" fmla="*/ 1075045 h 17221268"/>
              <a:gd name="connsiteX5752" fmla="*/ 14390676 w 17135464"/>
              <a:gd name="connsiteY5752" fmla="*/ 1094318 h 17221268"/>
              <a:gd name="connsiteX5753" fmla="*/ 14326001 w 17135464"/>
              <a:gd name="connsiteY5753" fmla="*/ 1462776 h 17221268"/>
              <a:gd name="connsiteX5754" fmla="*/ 14108883 w 17135464"/>
              <a:gd name="connsiteY5754" fmla="*/ 1771414 h 17221268"/>
              <a:gd name="connsiteX5755" fmla="*/ 13941843 w 17135464"/>
              <a:gd name="connsiteY5755" fmla="*/ 1922045 h 17221268"/>
              <a:gd name="connsiteX5756" fmla="*/ 13924718 w 17135464"/>
              <a:gd name="connsiteY5756" fmla="*/ 2246523 h 17221268"/>
              <a:gd name="connsiteX5757" fmla="*/ 13911095 w 17135464"/>
              <a:gd name="connsiteY5757" fmla="*/ 2268707 h 17221268"/>
              <a:gd name="connsiteX5758" fmla="*/ 13582142 w 17135464"/>
              <a:gd name="connsiteY5758" fmla="*/ 2460470 h 17221268"/>
              <a:gd name="connsiteX5759" fmla="*/ 13568454 w 17135464"/>
              <a:gd name="connsiteY5759" fmla="*/ 2463898 h 17221268"/>
              <a:gd name="connsiteX5760" fmla="*/ 13548734 w 17135464"/>
              <a:gd name="connsiteY5760" fmla="*/ 2456201 h 17221268"/>
              <a:gd name="connsiteX5761" fmla="*/ 13493984 w 17135464"/>
              <a:gd name="connsiteY5761" fmla="*/ 2401421 h 17221268"/>
              <a:gd name="connsiteX5762" fmla="*/ 13487108 w 17135464"/>
              <a:gd name="connsiteY5762" fmla="*/ 2373999 h 17221268"/>
              <a:gd name="connsiteX5763" fmla="*/ 13559891 w 17135464"/>
              <a:gd name="connsiteY5763" fmla="*/ 2137802 h 17221268"/>
              <a:gd name="connsiteX5764" fmla="*/ 13319225 w 17135464"/>
              <a:gd name="connsiteY5764" fmla="*/ 1897207 h 17221268"/>
              <a:gd name="connsiteX5765" fmla="*/ 13082841 w 17135464"/>
              <a:gd name="connsiteY5765" fmla="*/ 1969969 h 17221268"/>
              <a:gd name="connsiteX5766" fmla="*/ 13075121 w 17135464"/>
              <a:gd name="connsiteY5766" fmla="*/ 1970875 h 17221268"/>
              <a:gd name="connsiteX5767" fmla="*/ 13055466 w 17135464"/>
              <a:gd name="connsiteY5767" fmla="*/ 1963114 h 17221268"/>
              <a:gd name="connsiteX5768" fmla="*/ 13000586 w 17135464"/>
              <a:gd name="connsiteY5768" fmla="*/ 1908332 h 17221268"/>
              <a:gd name="connsiteX5769" fmla="*/ 12996369 w 17135464"/>
              <a:gd name="connsiteY5769" fmla="*/ 1875024 h 17221268"/>
              <a:gd name="connsiteX5770" fmla="*/ 13188189 w 17135464"/>
              <a:gd name="connsiteY5770" fmla="*/ 1546273 h 17221268"/>
              <a:gd name="connsiteX5771" fmla="*/ 13210439 w 17135464"/>
              <a:gd name="connsiteY5771" fmla="*/ 1532561 h 17221268"/>
              <a:gd name="connsiteX5772" fmla="*/ 13535046 w 17135464"/>
              <a:gd name="connsiteY5772" fmla="*/ 1515487 h 17221268"/>
              <a:gd name="connsiteX5773" fmla="*/ 13685803 w 17135464"/>
              <a:gd name="connsiteY5773" fmla="*/ 1348494 h 17221268"/>
              <a:gd name="connsiteX5774" fmla="*/ 13992377 w 17135464"/>
              <a:gd name="connsiteY5774" fmla="*/ 1127691 h 17221268"/>
              <a:gd name="connsiteX5775" fmla="*/ 14361485 w 17135464"/>
              <a:gd name="connsiteY5775" fmla="*/ 1066896 h 17221268"/>
              <a:gd name="connsiteX5776" fmla="*/ 15455094 w 17135464"/>
              <a:gd name="connsiteY5776" fmla="*/ 1028800 h 17221268"/>
              <a:gd name="connsiteX5777" fmla="*/ 15328941 w 17135464"/>
              <a:gd name="connsiteY5777" fmla="*/ 1036476 h 17221268"/>
              <a:gd name="connsiteX5778" fmla="*/ 15309789 w 17135464"/>
              <a:gd name="connsiteY5778" fmla="*/ 1189380 h 17221268"/>
              <a:gd name="connsiteX5779" fmla="*/ 15260087 w 17135464"/>
              <a:gd name="connsiteY5779" fmla="*/ 1250557 h 17221268"/>
              <a:gd name="connsiteX5780" fmla="*/ 15156807 w 17135464"/>
              <a:gd name="connsiteY5780" fmla="*/ 1292660 h 17221268"/>
              <a:gd name="connsiteX5781" fmla="*/ 15080355 w 17135464"/>
              <a:gd name="connsiteY5781" fmla="*/ 1284984 h 17221268"/>
              <a:gd name="connsiteX5782" fmla="*/ 14958001 w 17135464"/>
              <a:gd name="connsiteY5782" fmla="*/ 1193257 h 17221268"/>
              <a:gd name="connsiteX5783" fmla="*/ 14862397 w 17135464"/>
              <a:gd name="connsiteY5783" fmla="*/ 1273508 h 17221268"/>
              <a:gd name="connsiteX5784" fmla="*/ 14782145 w 17135464"/>
              <a:gd name="connsiteY5784" fmla="*/ 1369112 h 17221268"/>
              <a:gd name="connsiteX5785" fmla="*/ 14873872 w 17135464"/>
              <a:gd name="connsiteY5785" fmla="*/ 1491466 h 17221268"/>
              <a:gd name="connsiteX5786" fmla="*/ 14881549 w 17135464"/>
              <a:gd name="connsiteY5786" fmla="*/ 1567923 h 17221268"/>
              <a:gd name="connsiteX5787" fmla="*/ 14858597 w 17135464"/>
              <a:gd name="connsiteY5787" fmla="*/ 1617625 h 17221268"/>
              <a:gd name="connsiteX5788" fmla="*/ 14839446 w 17135464"/>
              <a:gd name="connsiteY5788" fmla="*/ 1671202 h 17221268"/>
              <a:gd name="connsiteX5789" fmla="*/ 14778268 w 17135464"/>
              <a:gd name="connsiteY5789" fmla="*/ 1720905 h 17221268"/>
              <a:gd name="connsiteX5790" fmla="*/ 14625364 w 17135464"/>
              <a:gd name="connsiteY5790" fmla="*/ 1740057 h 17221268"/>
              <a:gd name="connsiteX5791" fmla="*/ 14617688 w 17135464"/>
              <a:gd name="connsiteY5791" fmla="*/ 1866209 h 17221268"/>
              <a:gd name="connsiteX5792" fmla="*/ 14625364 w 17135464"/>
              <a:gd name="connsiteY5792" fmla="*/ 1992364 h 17221268"/>
              <a:gd name="connsiteX5793" fmla="*/ 14778268 w 17135464"/>
              <a:gd name="connsiteY5793" fmla="*/ 2011515 h 17221268"/>
              <a:gd name="connsiteX5794" fmla="*/ 14839446 w 17135464"/>
              <a:gd name="connsiteY5794" fmla="*/ 2061217 h 17221268"/>
              <a:gd name="connsiteX5795" fmla="*/ 14881549 w 17135464"/>
              <a:gd name="connsiteY5795" fmla="*/ 2164497 h 17221268"/>
              <a:gd name="connsiteX5796" fmla="*/ 14873872 w 17135464"/>
              <a:gd name="connsiteY5796" fmla="*/ 2244749 h 17221268"/>
              <a:gd name="connsiteX5797" fmla="*/ 14782145 w 17135464"/>
              <a:gd name="connsiteY5797" fmla="*/ 2367103 h 17221268"/>
              <a:gd name="connsiteX5798" fmla="*/ 14862397 w 17135464"/>
              <a:gd name="connsiteY5798" fmla="*/ 2458906 h 17221268"/>
              <a:gd name="connsiteX5799" fmla="*/ 14958001 w 17135464"/>
              <a:gd name="connsiteY5799" fmla="*/ 2543038 h 17221268"/>
              <a:gd name="connsiteX5800" fmla="*/ 15080355 w 17135464"/>
              <a:gd name="connsiteY5800" fmla="*/ 2447431 h 17221268"/>
              <a:gd name="connsiteX5801" fmla="*/ 15156807 w 17135464"/>
              <a:gd name="connsiteY5801" fmla="*/ 2439755 h 17221268"/>
              <a:gd name="connsiteX5802" fmla="*/ 15260087 w 17135464"/>
              <a:gd name="connsiteY5802" fmla="*/ 2481858 h 17221268"/>
              <a:gd name="connsiteX5803" fmla="*/ 15309789 w 17135464"/>
              <a:gd name="connsiteY5803" fmla="*/ 2543038 h 17221268"/>
              <a:gd name="connsiteX5804" fmla="*/ 15328941 w 17135464"/>
              <a:gd name="connsiteY5804" fmla="*/ 2695940 h 17221268"/>
              <a:gd name="connsiteX5805" fmla="*/ 15455094 w 17135464"/>
              <a:gd name="connsiteY5805" fmla="*/ 2703617 h 17221268"/>
              <a:gd name="connsiteX5806" fmla="*/ 15581248 w 17135464"/>
              <a:gd name="connsiteY5806" fmla="*/ 2695940 h 17221268"/>
              <a:gd name="connsiteX5807" fmla="*/ 15600400 w 17135464"/>
              <a:gd name="connsiteY5807" fmla="*/ 2543038 h 17221268"/>
              <a:gd name="connsiteX5808" fmla="*/ 15650102 w 17135464"/>
              <a:gd name="connsiteY5808" fmla="*/ 2481858 h 17221268"/>
              <a:gd name="connsiteX5809" fmla="*/ 15753382 w 17135464"/>
              <a:gd name="connsiteY5809" fmla="*/ 2439755 h 17221268"/>
              <a:gd name="connsiteX5810" fmla="*/ 15833633 w 17135464"/>
              <a:gd name="connsiteY5810" fmla="*/ 2447431 h 17221268"/>
              <a:gd name="connsiteX5811" fmla="*/ 15955988 w 17135464"/>
              <a:gd name="connsiteY5811" fmla="*/ 2543038 h 17221268"/>
              <a:gd name="connsiteX5812" fmla="*/ 16047792 w 17135464"/>
              <a:gd name="connsiteY5812" fmla="*/ 2458906 h 17221268"/>
              <a:gd name="connsiteX5813" fmla="*/ 16131920 w 17135464"/>
              <a:gd name="connsiteY5813" fmla="*/ 2363304 h 17221268"/>
              <a:gd name="connsiteX5814" fmla="*/ 16036317 w 17135464"/>
              <a:gd name="connsiteY5814" fmla="*/ 2244749 h 17221268"/>
              <a:gd name="connsiteX5815" fmla="*/ 16028640 w 17135464"/>
              <a:gd name="connsiteY5815" fmla="*/ 2164497 h 17221268"/>
              <a:gd name="connsiteX5816" fmla="*/ 16070743 w 17135464"/>
              <a:gd name="connsiteY5816" fmla="*/ 2061217 h 17221268"/>
              <a:gd name="connsiteX5817" fmla="*/ 16131920 w 17135464"/>
              <a:gd name="connsiteY5817" fmla="*/ 2011515 h 17221268"/>
              <a:gd name="connsiteX5818" fmla="*/ 16284824 w 17135464"/>
              <a:gd name="connsiteY5818" fmla="*/ 1992364 h 17221268"/>
              <a:gd name="connsiteX5819" fmla="*/ 16292500 w 17135464"/>
              <a:gd name="connsiteY5819" fmla="*/ 1866209 h 17221268"/>
              <a:gd name="connsiteX5820" fmla="*/ 16284824 w 17135464"/>
              <a:gd name="connsiteY5820" fmla="*/ 1740057 h 17221268"/>
              <a:gd name="connsiteX5821" fmla="*/ 16131920 w 17135464"/>
              <a:gd name="connsiteY5821" fmla="*/ 1720905 h 17221268"/>
              <a:gd name="connsiteX5822" fmla="*/ 16074543 w 17135464"/>
              <a:gd name="connsiteY5822" fmla="*/ 1671202 h 17221268"/>
              <a:gd name="connsiteX5823" fmla="*/ 16028640 w 17135464"/>
              <a:gd name="connsiteY5823" fmla="*/ 1567923 h 17221268"/>
              <a:gd name="connsiteX5824" fmla="*/ 16036317 w 17135464"/>
              <a:gd name="connsiteY5824" fmla="*/ 1491466 h 17221268"/>
              <a:gd name="connsiteX5825" fmla="*/ 16131920 w 17135464"/>
              <a:gd name="connsiteY5825" fmla="*/ 1369112 h 17221268"/>
              <a:gd name="connsiteX5826" fmla="*/ 16047792 w 17135464"/>
              <a:gd name="connsiteY5826" fmla="*/ 1273508 h 17221268"/>
              <a:gd name="connsiteX5827" fmla="*/ 15955988 w 17135464"/>
              <a:gd name="connsiteY5827" fmla="*/ 1193257 h 17221268"/>
              <a:gd name="connsiteX5828" fmla="*/ 15833633 w 17135464"/>
              <a:gd name="connsiteY5828" fmla="*/ 1284984 h 17221268"/>
              <a:gd name="connsiteX5829" fmla="*/ 15753382 w 17135464"/>
              <a:gd name="connsiteY5829" fmla="*/ 1292660 h 17221268"/>
              <a:gd name="connsiteX5830" fmla="*/ 15650102 w 17135464"/>
              <a:gd name="connsiteY5830" fmla="*/ 1250557 h 17221268"/>
              <a:gd name="connsiteX5831" fmla="*/ 15600400 w 17135464"/>
              <a:gd name="connsiteY5831" fmla="*/ 1189380 h 17221268"/>
              <a:gd name="connsiteX5832" fmla="*/ 15581248 w 17135464"/>
              <a:gd name="connsiteY5832" fmla="*/ 1036476 h 17221268"/>
              <a:gd name="connsiteX5833" fmla="*/ 15455094 w 17135464"/>
              <a:gd name="connsiteY5833" fmla="*/ 1028800 h 17221268"/>
              <a:gd name="connsiteX5834" fmla="*/ 1826164 w 17135464"/>
              <a:gd name="connsiteY5834" fmla="*/ 1024014 h 17221268"/>
              <a:gd name="connsiteX5835" fmla="*/ 2044506 w 17135464"/>
              <a:gd name="connsiteY5835" fmla="*/ 1109406 h 17221268"/>
              <a:gd name="connsiteX5836" fmla="*/ 2341451 w 17135464"/>
              <a:gd name="connsiteY5836" fmla="*/ 1138136 h 17221268"/>
              <a:gd name="connsiteX5837" fmla="*/ 2638396 w 17135464"/>
              <a:gd name="connsiteY5837" fmla="*/ 1109406 h 17221268"/>
              <a:gd name="connsiteX5838" fmla="*/ 2856738 w 17135464"/>
              <a:gd name="connsiteY5838" fmla="*/ 1024014 h 17221268"/>
              <a:gd name="connsiteX5839" fmla="*/ 2856738 w 17135464"/>
              <a:gd name="connsiteY5839" fmla="*/ 1138136 h 17221268"/>
              <a:gd name="connsiteX5840" fmla="*/ 2787663 w 17135464"/>
              <a:gd name="connsiteY5840" fmla="*/ 1224325 h 17221268"/>
              <a:gd name="connsiteX5841" fmla="*/ 2599492 w 17135464"/>
              <a:gd name="connsiteY5841" fmla="*/ 1286573 h 17221268"/>
              <a:gd name="connsiteX5842" fmla="*/ 2341451 w 17135464"/>
              <a:gd name="connsiteY5842" fmla="*/ 1309717 h 17221268"/>
              <a:gd name="connsiteX5843" fmla="*/ 2083410 w 17135464"/>
              <a:gd name="connsiteY5843" fmla="*/ 1286573 h 17221268"/>
              <a:gd name="connsiteX5844" fmla="*/ 1895240 w 17135464"/>
              <a:gd name="connsiteY5844" fmla="*/ 1224325 h 17221268"/>
              <a:gd name="connsiteX5845" fmla="*/ 1826164 w 17135464"/>
              <a:gd name="connsiteY5845" fmla="*/ 1138136 h 17221268"/>
              <a:gd name="connsiteX5846" fmla="*/ 8657442 w 17135464"/>
              <a:gd name="connsiteY5846" fmla="*/ 960968 h 17221268"/>
              <a:gd name="connsiteX5847" fmla="*/ 8693171 w 17135464"/>
              <a:gd name="connsiteY5847" fmla="*/ 968150 h 17221268"/>
              <a:gd name="connsiteX5848" fmla="*/ 8727312 w 17135464"/>
              <a:gd name="connsiteY5848" fmla="*/ 992890 h 17221268"/>
              <a:gd name="connsiteX5849" fmla="*/ 8757483 w 17135464"/>
              <a:gd name="connsiteY5849" fmla="*/ 1016832 h 17221268"/>
              <a:gd name="connsiteX5850" fmla="*/ 8795593 w 17135464"/>
              <a:gd name="connsiteY5850" fmla="*/ 1034389 h 17221268"/>
              <a:gd name="connsiteX5851" fmla="*/ 8851171 w 17135464"/>
              <a:gd name="connsiteY5851" fmla="*/ 1043965 h 17221268"/>
              <a:gd name="connsiteX5852" fmla="*/ 8905955 w 17135464"/>
              <a:gd name="connsiteY5852" fmla="*/ 1034389 h 17221268"/>
              <a:gd name="connsiteX5853" fmla="*/ 8944066 w 17135464"/>
              <a:gd name="connsiteY5853" fmla="*/ 1016832 h 17221268"/>
              <a:gd name="connsiteX5854" fmla="*/ 8975031 w 17135464"/>
              <a:gd name="connsiteY5854" fmla="*/ 992890 h 17221268"/>
              <a:gd name="connsiteX5855" fmla="*/ 8995674 w 17135464"/>
              <a:gd name="connsiteY5855" fmla="*/ 975333 h 17221268"/>
              <a:gd name="connsiteX5856" fmla="*/ 9016317 w 17135464"/>
              <a:gd name="connsiteY5856" fmla="*/ 965756 h 17221268"/>
              <a:gd name="connsiteX5857" fmla="*/ 9044106 w 17135464"/>
              <a:gd name="connsiteY5857" fmla="*/ 960968 h 17221268"/>
              <a:gd name="connsiteX5858" fmla="*/ 9080629 w 17135464"/>
              <a:gd name="connsiteY5858" fmla="*/ 968150 h 17221268"/>
              <a:gd name="connsiteX5859" fmla="*/ 9113976 w 17135464"/>
              <a:gd name="connsiteY5859" fmla="*/ 992890 h 17221268"/>
              <a:gd name="connsiteX5860" fmla="*/ 9144941 w 17135464"/>
              <a:gd name="connsiteY5860" fmla="*/ 1016832 h 17221268"/>
              <a:gd name="connsiteX5861" fmla="*/ 9183051 w 17135464"/>
              <a:gd name="connsiteY5861" fmla="*/ 1034389 h 17221268"/>
              <a:gd name="connsiteX5862" fmla="*/ 9237835 w 17135464"/>
              <a:gd name="connsiteY5862" fmla="*/ 1043965 h 17221268"/>
              <a:gd name="connsiteX5863" fmla="*/ 9292619 w 17135464"/>
              <a:gd name="connsiteY5863" fmla="*/ 1034389 h 17221268"/>
              <a:gd name="connsiteX5864" fmla="*/ 9330730 w 17135464"/>
              <a:gd name="connsiteY5864" fmla="*/ 1016832 h 17221268"/>
              <a:gd name="connsiteX5865" fmla="*/ 9361695 w 17135464"/>
              <a:gd name="connsiteY5865" fmla="*/ 992890 h 17221268"/>
              <a:gd name="connsiteX5866" fmla="*/ 9395041 w 17135464"/>
              <a:gd name="connsiteY5866" fmla="*/ 968150 h 17221268"/>
              <a:gd name="connsiteX5867" fmla="*/ 9431564 w 17135464"/>
              <a:gd name="connsiteY5867" fmla="*/ 960968 h 17221268"/>
              <a:gd name="connsiteX5868" fmla="*/ 9467293 w 17135464"/>
              <a:gd name="connsiteY5868" fmla="*/ 968150 h 17221268"/>
              <a:gd name="connsiteX5869" fmla="*/ 9500639 w 17135464"/>
              <a:gd name="connsiteY5869" fmla="*/ 992890 h 17221268"/>
              <a:gd name="connsiteX5870" fmla="*/ 9531604 w 17135464"/>
              <a:gd name="connsiteY5870" fmla="*/ 1016832 h 17221268"/>
              <a:gd name="connsiteX5871" fmla="*/ 9569715 w 17135464"/>
              <a:gd name="connsiteY5871" fmla="*/ 1034389 h 17221268"/>
              <a:gd name="connsiteX5872" fmla="*/ 9624499 w 17135464"/>
              <a:gd name="connsiteY5872" fmla="*/ 1043965 h 17221268"/>
              <a:gd name="connsiteX5873" fmla="*/ 9624499 w 17135464"/>
              <a:gd name="connsiteY5873" fmla="*/ 1292160 h 17221268"/>
              <a:gd name="connsiteX5874" fmla="*/ 8463714 w 17135464"/>
              <a:gd name="connsiteY5874" fmla="*/ 1292160 h 17221268"/>
              <a:gd name="connsiteX5875" fmla="*/ 8463714 w 17135464"/>
              <a:gd name="connsiteY5875" fmla="*/ 1043965 h 17221268"/>
              <a:gd name="connsiteX5876" fmla="*/ 8518498 w 17135464"/>
              <a:gd name="connsiteY5876" fmla="*/ 1034389 h 17221268"/>
              <a:gd name="connsiteX5877" fmla="*/ 8556608 w 17135464"/>
              <a:gd name="connsiteY5877" fmla="*/ 1016832 h 17221268"/>
              <a:gd name="connsiteX5878" fmla="*/ 8587573 w 17135464"/>
              <a:gd name="connsiteY5878" fmla="*/ 992890 h 17221268"/>
              <a:gd name="connsiteX5879" fmla="*/ 8620920 w 17135464"/>
              <a:gd name="connsiteY5879" fmla="*/ 968150 h 17221268"/>
              <a:gd name="connsiteX5880" fmla="*/ 8657442 w 17135464"/>
              <a:gd name="connsiteY5880" fmla="*/ 960968 h 17221268"/>
              <a:gd name="connsiteX5881" fmla="*/ 16805966 w 17135464"/>
              <a:gd name="connsiteY5881" fmla="*/ 950593 h 17221268"/>
              <a:gd name="connsiteX5882" fmla="*/ 16888538 w 17135464"/>
              <a:gd name="connsiteY5882" fmla="*/ 1116588 h 17221268"/>
              <a:gd name="connsiteX5883" fmla="*/ 17071946 w 17135464"/>
              <a:gd name="connsiteY5883" fmla="*/ 1143722 h 17221268"/>
              <a:gd name="connsiteX5884" fmla="*/ 16939352 w 17135464"/>
              <a:gd name="connsiteY5884" fmla="*/ 1273006 h 17221268"/>
              <a:gd name="connsiteX5885" fmla="*/ 16970318 w 17135464"/>
              <a:gd name="connsiteY5885" fmla="*/ 1455761 h 17221268"/>
              <a:gd name="connsiteX5886" fmla="*/ 16805966 w 17135464"/>
              <a:gd name="connsiteY5886" fmla="*/ 1369571 h 17221268"/>
              <a:gd name="connsiteX5887" fmla="*/ 16641612 w 17135464"/>
              <a:gd name="connsiteY5887" fmla="*/ 1455761 h 17221268"/>
              <a:gd name="connsiteX5888" fmla="*/ 16673372 w 17135464"/>
              <a:gd name="connsiteY5888" fmla="*/ 1273006 h 17221268"/>
              <a:gd name="connsiteX5889" fmla="*/ 16540780 w 17135464"/>
              <a:gd name="connsiteY5889" fmla="*/ 1143722 h 17221268"/>
              <a:gd name="connsiteX5890" fmla="*/ 16724186 w 17135464"/>
              <a:gd name="connsiteY5890" fmla="*/ 1116588 h 17221268"/>
              <a:gd name="connsiteX5891" fmla="*/ 15464620 w 17135464"/>
              <a:gd name="connsiteY5891" fmla="*/ 876400 h 17221268"/>
              <a:gd name="connsiteX5892" fmla="*/ 15674918 w 17135464"/>
              <a:gd name="connsiteY5892" fmla="*/ 899330 h 17221268"/>
              <a:gd name="connsiteX5893" fmla="*/ 15728452 w 17135464"/>
              <a:gd name="connsiteY5893" fmla="*/ 960538 h 17221268"/>
              <a:gd name="connsiteX5894" fmla="*/ 15751382 w 17135464"/>
              <a:gd name="connsiteY5894" fmla="*/ 1121139 h 17221268"/>
              <a:gd name="connsiteX5895" fmla="*/ 15785823 w 17135464"/>
              <a:gd name="connsiteY5895" fmla="*/ 1136396 h 17221268"/>
              <a:gd name="connsiteX5896" fmla="*/ 15915912 w 17135464"/>
              <a:gd name="connsiteY5896" fmla="*/ 1037002 h 17221268"/>
              <a:gd name="connsiteX5897" fmla="*/ 15999958 w 17135464"/>
              <a:gd name="connsiteY5897" fmla="*/ 1033165 h 17221268"/>
              <a:gd name="connsiteX5898" fmla="*/ 16160652 w 17135464"/>
              <a:gd name="connsiteY5898" fmla="*/ 1166999 h 17221268"/>
              <a:gd name="connsiteX5899" fmla="*/ 16294486 w 17135464"/>
              <a:gd name="connsiteY5899" fmla="*/ 1327601 h 17221268"/>
              <a:gd name="connsiteX5900" fmla="*/ 16290650 w 17135464"/>
              <a:gd name="connsiteY5900" fmla="*/ 1411738 h 17221268"/>
              <a:gd name="connsiteX5901" fmla="*/ 16191164 w 17135464"/>
              <a:gd name="connsiteY5901" fmla="*/ 1541828 h 17221268"/>
              <a:gd name="connsiteX5902" fmla="*/ 16206512 w 17135464"/>
              <a:gd name="connsiteY5902" fmla="*/ 1576182 h 17221268"/>
              <a:gd name="connsiteX5903" fmla="*/ 16367114 w 17135464"/>
              <a:gd name="connsiteY5903" fmla="*/ 1599203 h 17221268"/>
              <a:gd name="connsiteX5904" fmla="*/ 16428320 w 17135464"/>
              <a:gd name="connsiteY5904" fmla="*/ 1652737 h 17221268"/>
              <a:gd name="connsiteX5905" fmla="*/ 16451252 w 17135464"/>
              <a:gd name="connsiteY5905" fmla="*/ 1863035 h 17221268"/>
              <a:gd name="connsiteX5906" fmla="*/ 16428320 w 17135464"/>
              <a:gd name="connsiteY5906" fmla="*/ 2073333 h 17221268"/>
              <a:gd name="connsiteX5907" fmla="*/ 16367114 w 17135464"/>
              <a:gd name="connsiteY5907" fmla="*/ 2126867 h 17221268"/>
              <a:gd name="connsiteX5908" fmla="*/ 16206512 w 17135464"/>
              <a:gd name="connsiteY5908" fmla="*/ 2149797 h 17221268"/>
              <a:gd name="connsiteX5909" fmla="*/ 16191164 w 17135464"/>
              <a:gd name="connsiteY5909" fmla="*/ 2184240 h 17221268"/>
              <a:gd name="connsiteX5910" fmla="*/ 16290650 w 17135464"/>
              <a:gd name="connsiteY5910" fmla="*/ 2314328 h 17221268"/>
              <a:gd name="connsiteX5911" fmla="*/ 16294486 w 17135464"/>
              <a:gd name="connsiteY5911" fmla="*/ 2398374 h 17221268"/>
              <a:gd name="connsiteX5912" fmla="*/ 16160652 w 17135464"/>
              <a:gd name="connsiteY5912" fmla="*/ 2559068 h 17221268"/>
              <a:gd name="connsiteX5913" fmla="*/ 15999958 w 17135464"/>
              <a:gd name="connsiteY5913" fmla="*/ 2692902 h 17221268"/>
              <a:gd name="connsiteX5914" fmla="*/ 15915912 w 17135464"/>
              <a:gd name="connsiteY5914" fmla="*/ 2689066 h 17221268"/>
              <a:gd name="connsiteX5915" fmla="*/ 15785823 w 17135464"/>
              <a:gd name="connsiteY5915" fmla="*/ 2589580 h 17221268"/>
              <a:gd name="connsiteX5916" fmla="*/ 15751382 w 17135464"/>
              <a:gd name="connsiteY5916" fmla="*/ 2604927 h 17221268"/>
              <a:gd name="connsiteX5917" fmla="*/ 15728452 w 17135464"/>
              <a:gd name="connsiteY5917" fmla="*/ 2765529 h 17221268"/>
              <a:gd name="connsiteX5918" fmla="*/ 15674918 w 17135464"/>
              <a:gd name="connsiteY5918" fmla="*/ 2826736 h 17221268"/>
              <a:gd name="connsiteX5919" fmla="*/ 15464620 w 17135464"/>
              <a:gd name="connsiteY5919" fmla="*/ 2849666 h 17221268"/>
              <a:gd name="connsiteX5920" fmla="*/ 15254321 w 17135464"/>
              <a:gd name="connsiteY5920" fmla="*/ 2826736 h 17221268"/>
              <a:gd name="connsiteX5921" fmla="*/ 15200787 w 17135464"/>
              <a:gd name="connsiteY5921" fmla="*/ 2765529 h 17221268"/>
              <a:gd name="connsiteX5922" fmla="*/ 15181602 w 17135464"/>
              <a:gd name="connsiteY5922" fmla="*/ 2604927 h 17221268"/>
              <a:gd name="connsiteX5923" fmla="*/ 15143416 w 17135464"/>
              <a:gd name="connsiteY5923" fmla="*/ 2589580 h 17221268"/>
              <a:gd name="connsiteX5924" fmla="*/ 15013327 w 17135464"/>
              <a:gd name="connsiteY5924" fmla="*/ 2689066 h 17221268"/>
              <a:gd name="connsiteX5925" fmla="*/ 14929189 w 17135464"/>
              <a:gd name="connsiteY5925" fmla="*/ 2692902 h 17221268"/>
              <a:gd name="connsiteX5926" fmla="*/ 14768588 w 17135464"/>
              <a:gd name="connsiteY5926" fmla="*/ 2559068 h 17221268"/>
              <a:gd name="connsiteX5927" fmla="*/ 14634753 w 17135464"/>
              <a:gd name="connsiteY5927" fmla="*/ 2398374 h 17221268"/>
              <a:gd name="connsiteX5928" fmla="*/ 14638590 w 17135464"/>
              <a:gd name="connsiteY5928" fmla="*/ 2314328 h 17221268"/>
              <a:gd name="connsiteX5929" fmla="*/ 14737984 w 17135464"/>
              <a:gd name="connsiteY5929" fmla="*/ 2184240 h 17221268"/>
              <a:gd name="connsiteX5930" fmla="*/ 14722727 w 17135464"/>
              <a:gd name="connsiteY5930" fmla="*/ 2149797 h 17221268"/>
              <a:gd name="connsiteX5931" fmla="*/ 14562126 w 17135464"/>
              <a:gd name="connsiteY5931" fmla="*/ 2126867 h 17221268"/>
              <a:gd name="connsiteX5932" fmla="*/ 14500918 w 17135464"/>
              <a:gd name="connsiteY5932" fmla="*/ 2073333 h 17221268"/>
              <a:gd name="connsiteX5933" fmla="*/ 14477988 w 17135464"/>
              <a:gd name="connsiteY5933" fmla="*/ 1863035 h 17221268"/>
              <a:gd name="connsiteX5934" fmla="*/ 14500918 w 17135464"/>
              <a:gd name="connsiteY5934" fmla="*/ 1652737 h 17221268"/>
              <a:gd name="connsiteX5935" fmla="*/ 14562126 w 17135464"/>
              <a:gd name="connsiteY5935" fmla="*/ 1599203 h 17221268"/>
              <a:gd name="connsiteX5936" fmla="*/ 14722727 w 17135464"/>
              <a:gd name="connsiteY5936" fmla="*/ 1580019 h 17221268"/>
              <a:gd name="connsiteX5937" fmla="*/ 14737984 w 17135464"/>
              <a:gd name="connsiteY5937" fmla="*/ 1541828 h 17221268"/>
              <a:gd name="connsiteX5938" fmla="*/ 14638590 w 17135464"/>
              <a:gd name="connsiteY5938" fmla="*/ 1411738 h 17221268"/>
              <a:gd name="connsiteX5939" fmla="*/ 14634753 w 17135464"/>
              <a:gd name="connsiteY5939" fmla="*/ 1327601 h 17221268"/>
              <a:gd name="connsiteX5940" fmla="*/ 14768588 w 17135464"/>
              <a:gd name="connsiteY5940" fmla="*/ 1166999 h 17221268"/>
              <a:gd name="connsiteX5941" fmla="*/ 14929189 w 17135464"/>
              <a:gd name="connsiteY5941" fmla="*/ 1033165 h 17221268"/>
              <a:gd name="connsiteX5942" fmla="*/ 15013327 w 17135464"/>
              <a:gd name="connsiteY5942" fmla="*/ 1037002 h 17221268"/>
              <a:gd name="connsiteX5943" fmla="*/ 15143416 w 17135464"/>
              <a:gd name="connsiteY5943" fmla="*/ 1136396 h 17221268"/>
              <a:gd name="connsiteX5944" fmla="*/ 15177766 w 17135464"/>
              <a:gd name="connsiteY5944" fmla="*/ 1121139 h 17221268"/>
              <a:gd name="connsiteX5945" fmla="*/ 15200787 w 17135464"/>
              <a:gd name="connsiteY5945" fmla="*/ 960538 h 17221268"/>
              <a:gd name="connsiteX5946" fmla="*/ 15254321 w 17135464"/>
              <a:gd name="connsiteY5946" fmla="*/ 899330 h 17221268"/>
              <a:gd name="connsiteX5947" fmla="*/ 15464620 w 17135464"/>
              <a:gd name="connsiteY5947" fmla="*/ 876400 h 17221268"/>
              <a:gd name="connsiteX5948" fmla="*/ 1826164 w 17135464"/>
              <a:gd name="connsiteY5948" fmla="*/ 766243 h 17221268"/>
              <a:gd name="connsiteX5949" fmla="*/ 2044506 w 17135464"/>
              <a:gd name="connsiteY5949" fmla="*/ 851635 h 17221268"/>
              <a:gd name="connsiteX5950" fmla="*/ 2341451 w 17135464"/>
              <a:gd name="connsiteY5950" fmla="*/ 880365 h 17221268"/>
              <a:gd name="connsiteX5951" fmla="*/ 2638396 w 17135464"/>
              <a:gd name="connsiteY5951" fmla="*/ 851635 h 17221268"/>
              <a:gd name="connsiteX5952" fmla="*/ 2856738 w 17135464"/>
              <a:gd name="connsiteY5952" fmla="*/ 766243 h 17221268"/>
              <a:gd name="connsiteX5953" fmla="*/ 2856738 w 17135464"/>
              <a:gd name="connsiteY5953" fmla="*/ 880365 h 17221268"/>
              <a:gd name="connsiteX5954" fmla="*/ 2787663 w 17135464"/>
              <a:gd name="connsiteY5954" fmla="*/ 966554 h 17221268"/>
              <a:gd name="connsiteX5955" fmla="*/ 2599492 w 17135464"/>
              <a:gd name="connsiteY5955" fmla="*/ 1028802 h 17221268"/>
              <a:gd name="connsiteX5956" fmla="*/ 2341451 w 17135464"/>
              <a:gd name="connsiteY5956" fmla="*/ 1051946 h 17221268"/>
              <a:gd name="connsiteX5957" fmla="*/ 2083410 w 17135464"/>
              <a:gd name="connsiteY5957" fmla="*/ 1028802 h 17221268"/>
              <a:gd name="connsiteX5958" fmla="*/ 1895240 w 17135464"/>
              <a:gd name="connsiteY5958" fmla="*/ 966554 h 17221268"/>
              <a:gd name="connsiteX5959" fmla="*/ 1826164 w 17135464"/>
              <a:gd name="connsiteY5959" fmla="*/ 880365 h 17221268"/>
              <a:gd name="connsiteX5960" fmla="*/ 12348316 w 17135464"/>
              <a:gd name="connsiteY5960" fmla="*/ 609708 h 17221268"/>
              <a:gd name="connsiteX5961" fmla="*/ 12720811 w 17135464"/>
              <a:gd name="connsiteY5961" fmla="*/ 727219 h 17221268"/>
              <a:gd name="connsiteX5962" fmla="*/ 12920651 w 17135464"/>
              <a:gd name="connsiteY5962" fmla="*/ 1121011 h 17221268"/>
              <a:gd name="connsiteX5963" fmla="*/ 12842855 w 17135464"/>
              <a:gd name="connsiteY5963" fmla="*/ 1393840 h 17221268"/>
              <a:gd name="connsiteX5964" fmla="*/ 12565971 w 17135464"/>
              <a:gd name="connsiteY5964" fmla="*/ 1546914 h 17221268"/>
              <a:gd name="connsiteX5965" fmla="*/ 12390308 w 17135464"/>
              <a:gd name="connsiteY5965" fmla="*/ 1486203 h 17221268"/>
              <a:gd name="connsiteX5966" fmla="*/ 12199664 w 17135464"/>
              <a:gd name="connsiteY5966" fmla="*/ 1546914 h 17221268"/>
              <a:gd name="connsiteX5967" fmla="*/ 11972755 w 17135464"/>
              <a:gd name="connsiteY5967" fmla="*/ 1356780 h 17221268"/>
              <a:gd name="connsiteX5968" fmla="*/ 12095898 w 17135464"/>
              <a:gd name="connsiteY5968" fmla="*/ 1059896 h 17221268"/>
              <a:gd name="connsiteX5969" fmla="*/ 12498008 w 17135464"/>
              <a:gd name="connsiteY5969" fmla="*/ 946932 h 17221268"/>
              <a:gd name="connsiteX5970" fmla="*/ 12564987 w 17135464"/>
              <a:gd name="connsiteY5970" fmla="*/ 947968 h 17221268"/>
              <a:gd name="connsiteX5971" fmla="*/ 12608252 w 17135464"/>
              <a:gd name="connsiteY5971" fmla="*/ 949234 h 17221268"/>
              <a:gd name="connsiteX5972" fmla="*/ 12599634 w 17135464"/>
              <a:gd name="connsiteY5972" fmla="*/ 991588 h 17221268"/>
              <a:gd name="connsiteX5973" fmla="*/ 12547404 w 17135464"/>
              <a:gd name="connsiteY5973" fmla="*/ 1249283 h 17221268"/>
              <a:gd name="connsiteX5974" fmla="*/ 12544512 w 17135464"/>
              <a:gd name="connsiteY5974" fmla="*/ 1263957 h 17221268"/>
              <a:gd name="connsiteX5975" fmla="*/ 12533348 w 17135464"/>
              <a:gd name="connsiteY5975" fmla="*/ 1334567 h 17221268"/>
              <a:gd name="connsiteX5976" fmla="*/ 12568111 w 17135464"/>
              <a:gd name="connsiteY5976" fmla="*/ 1366563 h 17221268"/>
              <a:gd name="connsiteX5977" fmla="*/ 12669853 w 17135464"/>
              <a:gd name="connsiteY5977" fmla="*/ 1282890 h 17221268"/>
              <a:gd name="connsiteX5978" fmla="*/ 12701261 w 17135464"/>
              <a:gd name="connsiteY5978" fmla="*/ 1129586 h 17221268"/>
              <a:gd name="connsiteX5979" fmla="*/ 12602063 w 17135464"/>
              <a:gd name="connsiteY5979" fmla="*/ 883688 h 17221268"/>
              <a:gd name="connsiteX5980" fmla="*/ 12335648 w 17135464"/>
              <a:gd name="connsiteY5980" fmla="*/ 790175 h 17221268"/>
              <a:gd name="connsiteX5981" fmla="*/ 11890621 w 17135464"/>
              <a:gd name="connsiteY5981" fmla="*/ 1329445 h 17221268"/>
              <a:gd name="connsiteX5982" fmla="*/ 11990512 w 17135464"/>
              <a:gd name="connsiteY5982" fmla="*/ 1580643 h 17221268"/>
              <a:gd name="connsiteX5983" fmla="*/ 12264562 w 17135464"/>
              <a:gd name="connsiteY5983" fmla="*/ 1672314 h 17221268"/>
              <a:gd name="connsiteX5984" fmla="*/ 12701839 w 17135464"/>
              <a:gd name="connsiteY5984" fmla="*/ 1544958 h 17221268"/>
              <a:gd name="connsiteX5985" fmla="*/ 12735676 w 17135464"/>
              <a:gd name="connsiteY5985" fmla="*/ 1527061 h 17221268"/>
              <a:gd name="connsiteX5986" fmla="*/ 12751814 w 17135464"/>
              <a:gd name="connsiteY5986" fmla="*/ 1561762 h 17221268"/>
              <a:gd name="connsiteX5987" fmla="*/ 12802135 w 17135464"/>
              <a:gd name="connsiteY5987" fmla="*/ 1669379 h 17221268"/>
              <a:gd name="connsiteX5988" fmla="*/ 12816653 w 17135464"/>
              <a:gd name="connsiteY5988" fmla="*/ 1700626 h 17221268"/>
              <a:gd name="connsiteX5989" fmla="*/ 12786402 w 17135464"/>
              <a:gd name="connsiteY5989" fmla="*/ 1716914 h 17221268"/>
              <a:gd name="connsiteX5990" fmla="*/ 12254093 w 17135464"/>
              <a:gd name="connsiteY5990" fmla="*/ 1852724 h 17221268"/>
              <a:gd name="connsiteX5991" fmla="*/ 11860543 w 17135464"/>
              <a:gd name="connsiteY5991" fmla="*/ 1728884 h 17221268"/>
              <a:gd name="connsiteX5992" fmla="*/ 11671288 w 17135464"/>
              <a:gd name="connsiteY5992" fmla="*/ 1326050 h 17221268"/>
              <a:gd name="connsiteX5993" fmla="*/ 11837928 w 17135464"/>
              <a:gd name="connsiteY5993" fmla="*/ 846513 h 17221268"/>
              <a:gd name="connsiteX5994" fmla="*/ 12348316 w 17135464"/>
              <a:gd name="connsiteY5994" fmla="*/ 609708 h 17221268"/>
              <a:gd name="connsiteX5995" fmla="*/ 13495107 w 17135464"/>
              <a:gd name="connsiteY5995" fmla="*/ 522837 h 17221268"/>
              <a:gd name="connsiteX5996" fmla="*/ 13649931 w 17135464"/>
              <a:gd name="connsiteY5996" fmla="*/ 581893 h 17221268"/>
              <a:gd name="connsiteX5997" fmla="*/ 13788876 w 17135464"/>
              <a:gd name="connsiteY5997" fmla="*/ 726341 h 17221268"/>
              <a:gd name="connsiteX5998" fmla="*/ 13844454 w 17135464"/>
              <a:gd name="connsiteY5998" fmla="*/ 880365 h 17221268"/>
              <a:gd name="connsiteX5999" fmla="*/ 13834132 w 17135464"/>
              <a:gd name="connsiteY5999" fmla="*/ 926652 h 17221268"/>
              <a:gd name="connsiteX6000" fmla="*/ 13804755 w 17135464"/>
              <a:gd name="connsiteY6000" fmla="*/ 953785 h 17221268"/>
              <a:gd name="connsiteX6001" fmla="*/ 13765851 w 17135464"/>
              <a:gd name="connsiteY6001" fmla="*/ 966554 h 17221268"/>
              <a:gd name="connsiteX6002" fmla="*/ 13719800 w 17135464"/>
              <a:gd name="connsiteY6002" fmla="*/ 969746 h 17221268"/>
              <a:gd name="connsiteX6003" fmla="*/ 13605469 w 17135464"/>
              <a:gd name="connsiteY6003" fmla="*/ 942613 h 17221268"/>
              <a:gd name="connsiteX6004" fmla="*/ 13495107 w 17135464"/>
              <a:gd name="connsiteY6004" fmla="*/ 914681 h 17221268"/>
              <a:gd name="connsiteX6005" fmla="*/ 13378393 w 17135464"/>
              <a:gd name="connsiteY6005" fmla="*/ 941815 h 17221268"/>
              <a:gd name="connsiteX6006" fmla="*/ 13256915 w 17135464"/>
              <a:gd name="connsiteY6006" fmla="*/ 968949 h 17221268"/>
              <a:gd name="connsiteX6007" fmla="*/ 13145760 w 17135464"/>
              <a:gd name="connsiteY6007" fmla="*/ 880365 h 17221268"/>
              <a:gd name="connsiteX6008" fmla="*/ 13179106 w 17135464"/>
              <a:gd name="connsiteY6008" fmla="*/ 763849 h 17221268"/>
              <a:gd name="connsiteX6009" fmla="*/ 13264061 w 17135464"/>
              <a:gd name="connsiteY6009" fmla="*/ 647333 h 17221268"/>
              <a:gd name="connsiteX6010" fmla="*/ 13377599 w 17135464"/>
              <a:gd name="connsiteY6010" fmla="*/ 558750 h 17221268"/>
              <a:gd name="connsiteX6011" fmla="*/ 13495107 w 17135464"/>
              <a:gd name="connsiteY6011" fmla="*/ 522837 h 17221268"/>
              <a:gd name="connsiteX6012" fmla="*/ 1826164 w 17135464"/>
              <a:gd name="connsiteY6012" fmla="*/ 508472 h 17221268"/>
              <a:gd name="connsiteX6013" fmla="*/ 2044506 w 17135464"/>
              <a:gd name="connsiteY6013" fmla="*/ 593864 h 17221268"/>
              <a:gd name="connsiteX6014" fmla="*/ 2341451 w 17135464"/>
              <a:gd name="connsiteY6014" fmla="*/ 622594 h 17221268"/>
              <a:gd name="connsiteX6015" fmla="*/ 2638396 w 17135464"/>
              <a:gd name="connsiteY6015" fmla="*/ 593864 h 17221268"/>
              <a:gd name="connsiteX6016" fmla="*/ 2856738 w 17135464"/>
              <a:gd name="connsiteY6016" fmla="*/ 508472 h 17221268"/>
              <a:gd name="connsiteX6017" fmla="*/ 2856738 w 17135464"/>
              <a:gd name="connsiteY6017" fmla="*/ 622594 h 17221268"/>
              <a:gd name="connsiteX6018" fmla="*/ 2787663 w 17135464"/>
              <a:gd name="connsiteY6018" fmla="*/ 708783 h 17221268"/>
              <a:gd name="connsiteX6019" fmla="*/ 2599492 w 17135464"/>
              <a:gd name="connsiteY6019" fmla="*/ 771830 h 17221268"/>
              <a:gd name="connsiteX6020" fmla="*/ 2341451 w 17135464"/>
              <a:gd name="connsiteY6020" fmla="*/ 794973 h 17221268"/>
              <a:gd name="connsiteX6021" fmla="*/ 2083410 w 17135464"/>
              <a:gd name="connsiteY6021" fmla="*/ 771830 h 17221268"/>
              <a:gd name="connsiteX6022" fmla="*/ 1895240 w 17135464"/>
              <a:gd name="connsiteY6022" fmla="*/ 708783 h 17221268"/>
              <a:gd name="connsiteX6023" fmla="*/ 1826164 w 17135464"/>
              <a:gd name="connsiteY6023" fmla="*/ 622594 h 17221268"/>
              <a:gd name="connsiteX6024" fmla="*/ 11094139 w 17135464"/>
              <a:gd name="connsiteY6024" fmla="*/ 490915 h 17221268"/>
              <a:gd name="connsiteX6025" fmla="*/ 11114782 w 17135464"/>
              <a:gd name="connsiteY6025" fmla="*/ 501290 h 17221268"/>
              <a:gd name="connsiteX6026" fmla="*/ 11152893 w 17135464"/>
              <a:gd name="connsiteY6026" fmla="*/ 526030 h 17221268"/>
              <a:gd name="connsiteX6027" fmla="*/ 11207677 w 17135464"/>
              <a:gd name="connsiteY6027" fmla="*/ 550769 h 17221268"/>
              <a:gd name="connsiteX6028" fmla="*/ 11275958 w 17135464"/>
              <a:gd name="connsiteY6028" fmla="*/ 561144 h 17221268"/>
              <a:gd name="connsiteX6029" fmla="*/ 11343446 w 17135464"/>
              <a:gd name="connsiteY6029" fmla="*/ 550769 h 17221268"/>
              <a:gd name="connsiteX6030" fmla="*/ 11398230 w 17135464"/>
              <a:gd name="connsiteY6030" fmla="*/ 526030 h 17221268"/>
              <a:gd name="connsiteX6031" fmla="*/ 11436340 w 17135464"/>
              <a:gd name="connsiteY6031" fmla="*/ 501290 h 17221268"/>
              <a:gd name="connsiteX6032" fmla="*/ 11457778 w 17135464"/>
              <a:gd name="connsiteY6032" fmla="*/ 490915 h 17221268"/>
              <a:gd name="connsiteX6033" fmla="*/ 11514149 w 17135464"/>
              <a:gd name="connsiteY6033" fmla="*/ 500492 h 17221268"/>
              <a:gd name="connsiteX6034" fmla="*/ 11557818 w 17135464"/>
              <a:gd name="connsiteY6034" fmla="*/ 528424 h 17221268"/>
              <a:gd name="connsiteX6035" fmla="*/ 11588783 w 17135464"/>
              <a:gd name="connsiteY6035" fmla="*/ 569124 h 17221268"/>
              <a:gd name="connsiteX6036" fmla="*/ 11611014 w 17135464"/>
              <a:gd name="connsiteY6036" fmla="*/ 618604 h 17221268"/>
              <a:gd name="connsiteX6037" fmla="*/ 11624511 w 17135464"/>
              <a:gd name="connsiteY6037" fmla="*/ 673669 h 17221268"/>
              <a:gd name="connsiteX6038" fmla="*/ 11631657 w 17135464"/>
              <a:gd name="connsiteY6038" fmla="*/ 729533 h 17221268"/>
              <a:gd name="connsiteX6039" fmla="*/ 11633245 w 17135464"/>
              <a:gd name="connsiteY6039" fmla="*/ 781406 h 17221268"/>
              <a:gd name="connsiteX6040" fmla="*/ 11595928 w 17135464"/>
              <a:gd name="connsiteY6040" fmla="*/ 877971 h 17221268"/>
              <a:gd name="connsiteX6041" fmla="*/ 11497476 w 17135464"/>
              <a:gd name="connsiteY6041" fmla="*/ 913085 h 17221268"/>
              <a:gd name="connsiteX6042" fmla="*/ 11053646 w 17135464"/>
              <a:gd name="connsiteY6042" fmla="*/ 913085 h 17221268"/>
              <a:gd name="connsiteX6043" fmla="*/ 10955194 w 17135464"/>
              <a:gd name="connsiteY6043" fmla="*/ 877971 h 17221268"/>
              <a:gd name="connsiteX6044" fmla="*/ 10917877 w 17135464"/>
              <a:gd name="connsiteY6044" fmla="*/ 781406 h 17221268"/>
              <a:gd name="connsiteX6045" fmla="*/ 10919465 w 17135464"/>
              <a:gd name="connsiteY6045" fmla="*/ 729533 h 17221268"/>
              <a:gd name="connsiteX6046" fmla="*/ 10926611 w 17135464"/>
              <a:gd name="connsiteY6046" fmla="*/ 673669 h 17221268"/>
              <a:gd name="connsiteX6047" fmla="*/ 10940109 w 17135464"/>
              <a:gd name="connsiteY6047" fmla="*/ 618604 h 17221268"/>
              <a:gd name="connsiteX6048" fmla="*/ 10962340 w 17135464"/>
              <a:gd name="connsiteY6048" fmla="*/ 569124 h 17221268"/>
              <a:gd name="connsiteX6049" fmla="*/ 10993305 w 17135464"/>
              <a:gd name="connsiteY6049" fmla="*/ 528424 h 17221268"/>
              <a:gd name="connsiteX6050" fmla="*/ 11036973 w 17135464"/>
              <a:gd name="connsiteY6050" fmla="*/ 500492 h 17221268"/>
              <a:gd name="connsiteX6051" fmla="*/ 11094139 w 17135464"/>
              <a:gd name="connsiteY6051" fmla="*/ 490915 h 17221268"/>
              <a:gd name="connsiteX6052" fmla="*/ 4548693 w 17135464"/>
              <a:gd name="connsiteY6052" fmla="*/ 478146 h 17221268"/>
              <a:gd name="connsiteX6053" fmla="*/ 4833729 w 17135464"/>
              <a:gd name="connsiteY6053" fmla="*/ 553961 h 17221268"/>
              <a:gd name="connsiteX6054" fmla="*/ 5118762 w 17135464"/>
              <a:gd name="connsiteY6054" fmla="*/ 478146 h 17221268"/>
              <a:gd name="connsiteX6055" fmla="*/ 4833729 w 17135464"/>
              <a:gd name="connsiteY6055" fmla="*/ 761455 h 17221268"/>
              <a:gd name="connsiteX6056" fmla="*/ 4548693 w 17135464"/>
              <a:gd name="connsiteY6056" fmla="*/ 478146 h 17221268"/>
              <a:gd name="connsiteX6057" fmla="*/ 8629653 w 17135464"/>
              <a:gd name="connsiteY6057" fmla="*/ 421485 h 17221268"/>
              <a:gd name="connsiteX6058" fmla="*/ 8795593 w 17135464"/>
              <a:gd name="connsiteY6058" fmla="*/ 421485 h 17221268"/>
              <a:gd name="connsiteX6059" fmla="*/ 8795593 w 17135464"/>
              <a:gd name="connsiteY6059" fmla="*/ 711975 h 17221268"/>
              <a:gd name="connsiteX6060" fmla="*/ 8961533 w 17135464"/>
              <a:gd name="connsiteY6060" fmla="*/ 711975 h 17221268"/>
              <a:gd name="connsiteX6061" fmla="*/ 8961533 w 17135464"/>
              <a:gd name="connsiteY6061" fmla="*/ 421485 h 17221268"/>
              <a:gd name="connsiteX6062" fmla="*/ 9126679 w 17135464"/>
              <a:gd name="connsiteY6062" fmla="*/ 421485 h 17221268"/>
              <a:gd name="connsiteX6063" fmla="*/ 9126679 w 17135464"/>
              <a:gd name="connsiteY6063" fmla="*/ 711975 h 17221268"/>
              <a:gd name="connsiteX6064" fmla="*/ 9292619 w 17135464"/>
              <a:gd name="connsiteY6064" fmla="*/ 711975 h 17221268"/>
              <a:gd name="connsiteX6065" fmla="*/ 9292619 w 17135464"/>
              <a:gd name="connsiteY6065" fmla="*/ 421485 h 17221268"/>
              <a:gd name="connsiteX6066" fmla="*/ 9458559 w 17135464"/>
              <a:gd name="connsiteY6066" fmla="*/ 421485 h 17221268"/>
              <a:gd name="connsiteX6067" fmla="*/ 9458559 w 17135464"/>
              <a:gd name="connsiteY6067" fmla="*/ 711975 h 17221268"/>
              <a:gd name="connsiteX6068" fmla="*/ 9499845 w 17135464"/>
              <a:gd name="connsiteY6068" fmla="*/ 711975 h 17221268"/>
              <a:gd name="connsiteX6069" fmla="*/ 9587976 w 17135464"/>
              <a:gd name="connsiteY6069" fmla="*/ 748686 h 17221268"/>
              <a:gd name="connsiteX6070" fmla="*/ 9624499 w 17135464"/>
              <a:gd name="connsiteY6070" fmla="*/ 836472 h 17221268"/>
              <a:gd name="connsiteX6071" fmla="*/ 9624499 w 17135464"/>
              <a:gd name="connsiteY6071" fmla="*/ 960968 h 17221268"/>
              <a:gd name="connsiteX6072" fmla="*/ 9588770 w 17135464"/>
              <a:gd name="connsiteY6072" fmla="*/ 953785 h 17221268"/>
              <a:gd name="connsiteX6073" fmla="*/ 9554629 w 17135464"/>
              <a:gd name="connsiteY6073" fmla="*/ 929046 h 17221268"/>
              <a:gd name="connsiteX6074" fmla="*/ 9524459 w 17135464"/>
              <a:gd name="connsiteY6074" fmla="*/ 904306 h 17221268"/>
              <a:gd name="connsiteX6075" fmla="*/ 9486348 w 17135464"/>
              <a:gd name="connsiteY6075" fmla="*/ 886749 h 17221268"/>
              <a:gd name="connsiteX6076" fmla="*/ 9431564 w 17135464"/>
              <a:gd name="connsiteY6076" fmla="*/ 877971 h 17221268"/>
              <a:gd name="connsiteX6077" fmla="*/ 9375986 w 17135464"/>
              <a:gd name="connsiteY6077" fmla="*/ 886749 h 17221268"/>
              <a:gd name="connsiteX6078" fmla="*/ 9337875 w 17135464"/>
              <a:gd name="connsiteY6078" fmla="*/ 904306 h 17221268"/>
              <a:gd name="connsiteX6079" fmla="*/ 9307705 w 17135464"/>
              <a:gd name="connsiteY6079" fmla="*/ 929046 h 17221268"/>
              <a:gd name="connsiteX6080" fmla="*/ 9286267 w 17135464"/>
              <a:gd name="connsiteY6080" fmla="*/ 946603 h 17221268"/>
              <a:gd name="connsiteX6081" fmla="*/ 9266418 w 17135464"/>
              <a:gd name="connsiteY6081" fmla="*/ 956180 h 17221268"/>
              <a:gd name="connsiteX6082" fmla="*/ 9237835 w 17135464"/>
              <a:gd name="connsiteY6082" fmla="*/ 960968 h 17221268"/>
              <a:gd name="connsiteX6083" fmla="*/ 9201312 w 17135464"/>
              <a:gd name="connsiteY6083" fmla="*/ 953785 h 17221268"/>
              <a:gd name="connsiteX6084" fmla="*/ 9167966 w 17135464"/>
              <a:gd name="connsiteY6084" fmla="*/ 929046 h 17221268"/>
              <a:gd name="connsiteX6085" fmla="*/ 9137795 w 17135464"/>
              <a:gd name="connsiteY6085" fmla="*/ 904306 h 17221268"/>
              <a:gd name="connsiteX6086" fmla="*/ 9099684 w 17135464"/>
              <a:gd name="connsiteY6086" fmla="*/ 886749 h 17221268"/>
              <a:gd name="connsiteX6087" fmla="*/ 9044106 w 17135464"/>
              <a:gd name="connsiteY6087" fmla="*/ 877971 h 17221268"/>
              <a:gd name="connsiteX6088" fmla="*/ 8989322 w 17135464"/>
              <a:gd name="connsiteY6088" fmla="*/ 887547 h 17221268"/>
              <a:gd name="connsiteX6089" fmla="*/ 8951212 w 17135464"/>
              <a:gd name="connsiteY6089" fmla="*/ 905104 h 17221268"/>
              <a:gd name="connsiteX6090" fmla="*/ 8920247 w 17135464"/>
              <a:gd name="connsiteY6090" fmla="*/ 929046 h 17221268"/>
              <a:gd name="connsiteX6091" fmla="*/ 8899604 w 17135464"/>
              <a:gd name="connsiteY6091" fmla="*/ 946603 h 17221268"/>
              <a:gd name="connsiteX6092" fmla="*/ 8878960 w 17135464"/>
              <a:gd name="connsiteY6092" fmla="*/ 956180 h 17221268"/>
              <a:gd name="connsiteX6093" fmla="*/ 8851171 w 17135464"/>
              <a:gd name="connsiteY6093" fmla="*/ 960968 h 17221268"/>
              <a:gd name="connsiteX6094" fmla="*/ 8814649 w 17135464"/>
              <a:gd name="connsiteY6094" fmla="*/ 953785 h 17221268"/>
              <a:gd name="connsiteX6095" fmla="*/ 8781302 w 17135464"/>
              <a:gd name="connsiteY6095" fmla="*/ 929046 h 17221268"/>
              <a:gd name="connsiteX6096" fmla="*/ 8750337 w 17135464"/>
              <a:gd name="connsiteY6096" fmla="*/ 905104 h 17221268"/>
              <a:gd name="connsiteX6097" fmla="*/ 8712226 w 17135464"/>
              <a:gd name="connsiteY6097" fmla="*/ 886749 h 17221268"/>
              <a:gd name="connsiteX6098" fmla="*/ 8657442 w 17135464"/>
              <a:gd name="connsiteY6098" fmla="*/ 877971 h 17221268"/>
              <a:gd name="connsiteX6099" fmla="*/ 8601864 w 17135464"/>
              <a:gd name="connsiteY6099" fmla="*/ 886749 h 17221268"/>
              <a:gd name="connsiteX6100" fmla="*/ 8563754 w 17135464"/>
              <a:gd name="connsiteY6100" fmla="*/ 904306 h 17221268"/>
              <a:gd name="connsiteX6101" fmla="*/ 8533583 w 17135464"/>
              <a:gd name="connsiteY6101" fmla="*/ 929046 h 17221268"/>
              <a:gd name="connsiteX6102" fmla="*/ 8500236 w 17135464"/>
              <a:gd name="connsiteY6102" fmla="*/ 953785 h 17221268"/>
              <a:gd name="connsiteX6103" fmla="*/ 8463714 w 17135464"/>
              <a:gd name="connsiteY6103" fmla="*/ 960968 h 17221268"/>
              <a:gd name="connsiteX6104" fmla="*/ 8463714 w 17135464"/>
              <a:gd name="connsiteY6104" fmla="*/ 836472 h 17221268"/>
              <a:gd name="connsiteX6105" fmla="*/ 8500236 w 17135464"/>
              <a:gd name="connsiteY6105" fmla="*/ 748686 h 17221268"/>
              <a:gd name="connsiteX6106" fmla="*/ 8588367 w 17135464"/>
              <a:gd name="connsiteY6106" fmla="*/ 711975 h 17221268"/>
              <a:gd name="connsiteX6107" fmla="*/ 8629653 w 17135464"/>
              <a:gd name="connsiteY6107" fmla="*/ 711975 h 17221268"/>
              <a:gd name="connsiteX6108" fmla="*/ 6494493 w 17135464"/>
              <a:gd name="connsiteY6108" fmla="*/ 406505 h 17221268"/>
              <a:gd name="connsiteX6109" fmla="*/ 6299230 w 17135464"/>
              <a:gd name="connsiteY6109" fmla="*/ 604960 h 17221268"/>
              <a:gd name="connsiteX6110" fmla="*/ 6494493 w 17135464"/>
              <a:gd name="connsiteY6110" fmla="*/ 803379 h 17221268"/>
              <a:gd name="connsiteX6111" fmla="*/ 6689751 w 17135464"/>
              <a:gd name="connsiteY6111" fmla="*/ 604960 h 17221268"/>
              <a:gd name="connsiteX6112" fmla="*/ 6494493 w 17135464"/>
              <a:gd name="connsiteY6112" fmla="*/ 406505 h 17221268"/>
              <a:gd name="connsiteX6113" fmla="*/ 3958771 w 17135464"/>
              <a:gd name="connsiteY6113" fmla="*/ 342477 h 17221268"/>
              <a:gd name="connsiteX6114" fmla="*/ 4108832 w 17135464"/>
              <a:gd name="connsiteY6114" fmla="*/ 342477 h 17221268"/>
              <a:gd name="connsiteX6115" fmla="*/ 4135826 w 17135464"/>
              <a:gd name="connsiteY6115" fmla="*/ 353650 h 17221268"/>
              <a:gd name="connsiteX6116" fmla="*/ 4146941 w 17135464"/>
              <a:gd name="connsiteY6116" fmla="*/ 379986 h 17221268"/>
              <a:gd name="connsiteX6117" fmla="*/ 4146941 w 17135464"/>
              <a:gd name="connsiteY6117" fmla="*/ 1320890 h 17221268"/>
              <a:gd name="connsiteX6118" fmla="*/ 4124711 w 17135464"/>
              <a:gd name="connsiteY6118" fmla="*/ 1373561 h 17221268"/>
              <a:gd name="connsiteX6119" fmla="*/ 4071515 w 17135464"/>
              <a:gd name="connsiteY6119" fmla="*/ 1395906 h 17221268"/>
              <a:gd name="connsiteX6120" fmla="*/ 3996088 w 17135464"/>
              <a:gd name="connsiteY6120" fmla="*/ 1395906 h 17221268"/>
              <a:gd name="connsiteX6121" fmla="*/ 3943687 w 17135464"/>
              <a:gd name="connsiteY6121" fmla="*/ 1373561 h 17221268"/>
              <a:gd name="connsiteX6122" fmla="*/ 3920660 w 17135464"/>
              <a:gd name="connsiteY6122" fmla="*/ 1320890 h 17221268"/>
              <a:gd name="connsiteX6123" fmla="*/ 3920660 w 17135464"/>
              <a:gd name="connsiteY6123" fmla="*/ 1020024 h 17221268"/>
              <a:gd name="connsiteX6124" fmla="*/ 3788862 w 17135464"/>
              <a:gd name="connsiteY6124" fmla="*/ 1020024 h 17221268"/>
              <a:gd name="connsiteX6125" fmla="*/ 3776159 w 17135464"/>
              <a:gd name="connsiteY6125" fmla="*/ 1014437 h 17221268"/>
              <a:gd name="connsiteX6126" fmla="*/ 3770602 w 17135464"/>
              <a:gd name="connsiteY6126" fmla="*/ 1000870 h 17221268"/>
              <a:gd name="connsiteX6127" fmla="*/ 3770602 w 17135464"/>
              <a:gd name="connsiteY6127" fmla="*/ 530020 h 17221268"/>
              <a:gd name="connsiteX6128" fmla="*/ 3825385 w 17135464"/>
              <a:gd name="connsiteY6128" fmla="*/ 397543 h 17221268"/>
              <a:gd name="connsiteX6129" fmla="*/ 3958771 w 17135464"/>
              <a:gd name="connsiteY6129" fmla="*/ 342477 h 17221268"/>
              <a:gd name="connsiteX6130" fmla="*/ 3356146 w 17135464"/>
              <a:gd name="connsiteY6130" fmla="*/ 342477 h 17221268"/>
              <a:gd name="connsiteX6131" fmla="*/ 3383144 w 17135464"/>
              <a:gd name="connsiteY6131" fmla="*/ 353650 h 17221268"/>
              <a:gd name="connsiteX6132" fmla="*/ 3394258 w 17135464"/>
              <a:gd name="connsiteY6132" fmla="*/ 379986 h 17221268"/>
              <a:gd name="connsiteX6133" fmla="*/ 3394258 w 17135464"/>
              <a:gd name="connsiteY6133" fmla="*/ 624190 h 17221268"/>
              <a:gd name="connsiteX6134" fmla="*/ 3405373 w 17135464"/>
              <a:gd name="connsiteY6134" fmla="*/ 651324 h 17221268"/>
              <a:gd name="connsiteX6135" fmla="*/ 3431573 w 17135464"/>
              <a:gd name="connsiteY6135" fmla="*/ 662496 h 17221268"/>
              <a:gd name="connsiteX6136" fmla="*/ 3457774 w 17135464"/>
              <a:gd name="connsiteY6136" fmla="*/ 651324 h 17221268"/>
              <a:gd name="connsiteX6137" fmla="*/ 3469683 w 17135464"/>
              <a:gd name="connsiteY6137" fmla="*/ 624190 h 17221268"/>
              <a:gd name="connsiteX6138" fmla="*/ 3469683 w 17135464"/>
              <a:gd name="connsiteY6138" fmla="*/ 379986 h 17221268"/>
              <a:gd name="connsiteX6139" fmla="*/ 3480798 w 17135464"/>
              <a:gd name="connsiteY6139" fmla="*/ 353650 h 17221268"/>
              <a:gd name="connsiteX6140" fmla="*/ 3507000 w 17135464"/>
              <a:gd name="connsiteY6140" fmla="*/ 342477 h 17221268"/>
              <a:gd name="connsiteX6141" fmla="*/ 3533202 w 17135464"/>
              <a:gd name="connsiteY6141" fmla="*/ 353650 h 17221268"/>
              <a:gd name="connsiteX6142" fmla="*/ 3544317 w 17135464"/>
              <a:gd name="connsiteY6142" fmla="*/ 379986 h 17221268"/>
              <a:gd name="connsiteX6143" fmla="*/ 3544317 w 17135464"/>
              <a:gd name="connsiteY6143" fmla="*/ 624190 h 17221268"/>
              <a:gd name="connsiteX6144" fmla="*/ 3555432 w 17135464"/>
              <a:gd name="connsiteY6144" fmla="*/ 651324 h 17221268"/>
              <a:gd name="connsiteX6145" fmla="*/ 3582428 w 17135464"/>
              <a:gd name="connsiteY6145" fmla="*/ 662496 h 17221268"/>
              <a:gd name="connsiteX6146" fmla="*/ 3608628 w 17135464"/>
              <a:gd name="connsiteY6146" fmla="*/ 651324 h 17221268"/>
              <a:gd name="connsiteX6147" fmla="*/ 3619748 w 17135464"/>
              <a:gd name="connsiteY6147" fmla="*/ 624190 h 17221268"/>
              <a:gd name="connsiteX6148" fmla="*/ 3619748 w 17135464"/>
              <a:gd name="connsiteY6148" fmla="*/ 379986 h 17221268"/>
              <a:gd name="connsiteX6149" fmla="*/ 3630864 w 17135464"/>
              <a:gd name="connsiteY6149" fmla="*/ 353650 h 17221268"/>
              <a:gd name="connsiteX6150" fmla="*/ 3657860 w 17135464"/>
              <a:gd name="connsiteY6150" fmla="*/ 342477 h 17221268"/>
              <a:gd name="connsiteX6151" fmla="*/ 3684059 w 17135464"/>
              <a:gd name="connsiteY6151" fmla="*/ 353650 h 17221268"/>
              <a:gd name="connsiteX6152" fmla="*/ 3695176 w 17135464"/>
              <a:gd name="connsiteY6152" fmla="*/ 379986 h 17221268"/>
              <a:gd name="connsiteX6153" fmla="*/ 3695176 w 17135464"/>
              <a:gd name="connsiteY6153" fmla="*/ 755869 h 17221268"/>
              <a:gd name="connsiteX6154" fmla="*/ 3674531 w 17135464"/>
              <a:gd name="connsiteY6154" fmla="*/ 821309 h 17221268"/>
              <a:gd name="connsiteX6155" fmla="*/ 3619748 w 17135464"/>
              <a:gd name="connsiteY6155" fmla="*/ 862808 h 17221268"/>
              <a:gd name="connsiteX6156" fmla="*/ 3619748 w 17135464"/>
              <a:gd name="connsiteY6156" fmla="*/ 1320890 h 17221268"/>
              <a:gd name="connsiteX6157" fmla="*/ 3597513 w 17135464"/>
              <a:gd name="connsiteY6157" fmla="*/ 1373561 h 17221268"/>
              <a:gd name="connsiteX6158" fmla="*/ 3544317 w 17135464"/>
              <a:gd name="connsiteY6158" fmla="*/ 1395906 h 17221268"/>
              <a:gd name="connsiteX6159" fmla="*/ 3469683 w 17135464"/>
              <a:gd name="connsiteY6159" fmla="*/ 1395906 h 17221268"/>
              <a:gd name="connsiteX6160" fmla="*/ 3416487 w 17135464"/>
              <a:gd name="connsiteY6160" fmla="*/ 1373561 h 17221268"/>
              <a:gd name="connsiteX6161" fmla="*/ 3394258 w 17135464"/>
              <a:gd name="connsiteY6161" fmla="*/ 1320890 h 17221268"/>
              <a:gd name="connsiteX6162" fmla="*/ 3394258 w 17135464"/>
              <a:gd name="connsiteY6162" fmla="*/ 862808 h 17221268"/>
              <a:gd name="connsiteX6163" fmla="*/ 3339472 w 17135464"/>
              <a:gd name="connsiteY6163" fmla="*/ 821309 h 17221268"/>
              <a:gd name="connsiteX6164" fmla="*/ 3318828 w 17135464"/>
              <a:gd name="connsiteY6164" fmla="*/ 755869 h 17221268"/>
              <a:gd name="connsiteX6165" fmla="*/ 3318828 w 17135464"/>
              <a:gd name="connsiteY6165" fmla="*/ 379986 h 17221268"/>
              <a:gd name="connsiteX6166" fmla="*/ 3329944 w 17135464"/>
              <a:gd name="connsiteY6166" fmla="*/ 353650 h 17221268"/>
              <a:gd name="connsiteX6167" fmla="*/ 3356146 w 17135464"/>
              <a:gd name="connsiteY6167" fmla="*/ 342477 h 17221268"/>
              <a:gd name="connsiteX6168" fmla="*/ 13902414 w 17135464"/>
              <a:gd name="connsiteY6168" fmla="*/ 332103 h 17221268"/>
              <a:gd name="connsiteX6169" fmla="*/ 13974665 w 17135464"/>
              <a:gd name="connsiteY6169" fmla="*/ 368015 h 17221268"/>
              <a:gd name="connsiteX6170" fmla="*/ 14000072 w 17135464"/>
              <a:gd name="connsiteY6170" fmla="*/ 452608 h 17221268"/>
              <a:gd name="connsiteX6171" fmla="*/ 13978635 w 17135464"/>
              <a:gd name="connsiteY6171" fmla="*/ 545183 h 17221268"/>
              <a:gd name="connsiteX6172" fmla="*/ 13917499 w 17135464"/>
              <a:gd name="connsiteY6172" fmla="*/ 625786 h 17221268"/>
              <a:gd name="connsiteX6173" fmla="*/ 13831750 w 17135464"/>
              <a:gd name="connsiteY6173" fmla="*/ 659304 h 17221268"/>
              <a:gd name="connsiteX6174" fmla="*/ 13759499 w 17135464"/>
              <a:gd name="connsiteY6174" fmla="*/ 623392 h 17221268"/>
              <a:gd name="connsiteX6175" fmla="*/ 13734092 w 17135464"/>
              <a:gd name="connsiteY6175" fmla="*/ 539596 h 17221268"/>
              <a:gd name="connsiteX6176" fmla="*/ 13755529 w 17135464"/>
              <a:gd name="connsiteY6176" fmla="*/ 447022 h 17221268"/>
              <a:gd name="connsiteX6177" fmla="*/ 13815871 w 17135464"/>
              <a:gd name="connsiteY6177" fmla="*/ 365621 h 17221268"/>
              <a:gd name="connsiteX6178" fmla="*/ 13902414 w 17135464"/>
              <a:gd name="connsiteY6178" fmla="*/ 332103 h 17221268"/>
              <a:gd name="connsiteX6179" fmla="*/ 13087800 w 17135464"/>
              <a:gd name="connsiteY6179" fmla="*/ 332103 h 17221268"/>
              <a:gd name="connsiteX6180" fmla="*/ 13173549 w 17135464"/>
              <a:gd name="connsiteY6180" fmla="*/ 365621 h 17221268"/>
              <a:gd name="connsiteX6181" fmla="*/ 13234684 w 17135464"/>
              <a:gd name="connsiteY6181" fmla="*/ 447022 h 17221268"/>
              <a:gd name="connsiteX6182" fmla="*/ 13256122 w 17135464"/>
              <a:gd name="connsiteY6182" fmla="*/ 539596 h 17221268"/>
              <a:gd name="connsiteX6183" fmla="*/ 13230714 w 17135464"/>
              <a:gd name="connsiteY6183" fmla="*/ 623392 h 17221268"/>
              <a:gd name="connsiteX6184" fmla="*/ 13158463 w 17135464"/>
              <a:gd name="connsiteY6184" fmla="*/ 659304 h 17221268"/>
              <a:gd name="connsiteX6185" fmla="*/ 13072714 w 17135464"/>
              <a:gd name="connsiteY6185" fmla="*/ 625786 h 17221268"/>
              <a:gd name="connsiteX6186" fmla="*/ 13011578 w 17135464"/>
              <a:gd name="connsiteY6186" fmla="*/ 545183 h 17221268"/>
              <a:gd name="connsiteX6187" fmla="*/ 12990141 w 17135464"/>
              <a:gd name="connsiteY6187" fmla="*/ 452608 h 17221268"/>
              <a:gd name="connsiteX6188" fmla="*/ 13015548 w 17135464"/>
              <a:gd name="connsiteY6188" fmla="*/ 368015 h 17221268"/>
              <a:gd name="connsiteX6189" fmla="*/ 13087800 w 17135464"/>
              <a:gd name="connsiteY6189" fmla="*/ 332103 h 17221268"/>
              <a:gd name="connsiteX6190" fmla="*/ 5005223 w 17135464"/>
              <a:gd name="connsiteY6190" fmla="*/ 248307 h 17221268"/>
              <a:gd name="connsiteX6191" fmla="*/ 5062391 w 17135464"/>
              <a:gd name="connsiteY6191" fmla="*/ 333699 h 17221268"/>
              <a:gd name="connsiteX6192" fmla="*/ 5005223 w 17135464"/>
              <a:gd name="connsiteY6192" fmla="*/ 419091 h 17221268"/>
              <a:gd name="connsiteX6193" fmla="*/ 4948058 w 17135464"/>
              <a:gd name="connsiteY6193" fmla="*/ 333699 h 17221268"/>
              <a:gd name="connsiteX6194" fmla="*/ 5005223 w 17135464"/>
              <a:gd name="connsiteY6194" fmla="*/ 248307 h 17221268"/>
              <a:gd name="connsiteX6195" fmla="*/ 4663022 w 17135464"/>
              <a:gd name="connsiteY6195" fmla="*/ 248307 h 17221268"/>
              <a:gd name="connsiteX6196" fmla="*/ 4720186 w 17135464"/>
              <a:gd name="connsiteY6196" fmla="*/ 333699 h 17221268"/>
              <a:gd name="connsiteX6197" fmla="*/ 4663022 w 17135464"/>
              <a:gd name="connsiteY6197" fmla="*/ 419091 h 17221268"/>
              <a:gd name="connsiteX6198" fmla="*/ 4605858 w 17135464"/>
              <a:gd name="connsiteY6198" fmla="*/ 333699 h 17221268"/>
              <a:gd name="connsiteX6199" fmla="*/ 4663022 w 17135464"/>
              <a:gd name="connsiteY6199" fmla="*/ 248307 h 17221268"/>
              <a:gd name="connsiteX6200" fmla="*/ 10602671 w 17135464"/>
              <a:gd name="connsiteY6200" fmla="*/ 224365 h 17221268"/>
              <a:gd name="connsiteX6201" fmla="*/ 10764641 w 17135464"/>
              <a:gd name="connsiteY6201" fmla="*/ 386370 h 17221268"/>
              <a:gd name="connsiteX6202" fmla="*/ 10350982 w 17135464"/>
              <a:gd name="connsiteY6202" fmla="*/ 799761 h 17221268"/>
              <a:gd name="connsiteX6203" fmla="*/ 10189012 w 17135464"/>
              <a:gd name="connsiteY6203" fmla="*/ 961766 h 17221268"/>
              <a:gd name="connsiteX6204" fmla="*/ 10027042 w 17135464"/>
              <a:gd name="connsiteY6204" fmla="*/ 799761 h 17221268"/>
              <a:gd name="connsiteX6205" fmla="*/ 9870630 w 17135464"/>
              <a:gd name="connsiteY6205" fmla="*/ 643343 h 17221268"/>
              <a:gd name="connsiteX6206" fmla="*/ 10032600 w 17135464"/>
              <a:gd name="connsiteY6206" fmla="*/ 481338 h 17221268"/>
              <a:gd name="connsiteX6207" fmla="*/ 10189012 w 17135464"/>
              <a:gd name="connsiteY6207" fmla="*/ 637757 h 17221268"/>
              <a:gd name="connsiteX6208" fmla="*/ 14855973 w 17135464"/>
              <a:gd name="connsiteY6208" fmla="*/ 198828 h 17221268"/>
              <a:gd name="connsiteX6209" fmla="*/ 15060023 w 17135464"/>
              <a:gd name="connsiteY6209" fmla="*/ 403129 h 17221268"/>
              <a:gd name="connsiteX6210" fmla="*/ 15060023 w 17135464"/>
              <a:gd name="connsiteY6210" fmla="*/ 622594 h 17221268"/>
              <a:gd name="connsiteX6211" fmla="*/ 14369269 w 17135464"/>
              <a:gd name="connsiteY6211" fmla="*/ 622594 h 17221268"/>
              <a:gd name="connsiteX6212" fmla="*/ 14369269 w 17135464"/>
              <a:gd name="connsiteY6212" fmla="*/ 528424 h 17221268"/>
              <a:gd name="connsiteX6213" fmla="*/ 14525681 w 17135464"/>
              <a:gd name="connsiteY6213" fmla="*/ 371207 h 17221268"/>
              <a:gd name="connsiteX6214" fmla="*/ 14604284 w 17135464"/>
              <a:gd name="connsiteY6214" fmla="*/ 450214 h 17221268"/>
              <a:gd name="connsiteX6215" fmla="*/ 6352648 w 17135464"/>
              <a:gd name="connsiteY6215" fmla="*/ 152539 h 17221268"/>
              <a:gd name="connsiteX6216" fmla="*/ 6492140 w 17135464"/>
              <a:gd name="connsiteY6216" fmla="*/ 335533 h 17221268"/>
              <a:gd name="connsiteX6217" fmla="*/ 6691901 w 17135464"/>
              <a:gd name="connsiteY6217" fmla="*/ 433312 h 17221268"/>
              <a:gd name="connsiteX6218" fmla="*/ 6741253 w 17135464"/>
              <a:gd name="connsiteY6218" fmla="*/ 652923 h 17221268"/>
              <a:gd name="connsiteX6219" fmla="*/ 6602972 w 17135464"/>
              <a:gd name="connsiteY6219" fmla="*/ 829070 h 17221268"/>
              <a:gd name="connsiteX6220" fmla="*/ 6381303 w 17135464"/>
              <a:gd name="connsiteY6220" fmla="*/ 829070 h 17221268"/>
              <a:gd name="connsiteX6221" fmla="*/ 6243027 w 17135464"/>
              <a:gd name="connsiteY6221" fmla="*/ 652923 h 17221268"/>
              <a:gd name="connsiteX6222" fmla="*/ 6292374 w 17135464"/>
              <a:gd name="connsiteY6222" fmla="*/ 433312 h 17221268"/>
              <a:gd name="connsiteX6223" fmla="*/ 6352648 w 17135464"/>
              <a:gd name="connsiteY6223" fmla="*/ 152539 h 17221268"/>
              <a:gd name="connsiteX6224" fmla="*/ 11275958 w 17135464"/>
              <a:gd name="connsiteY6224" fmla="*/ 133388 h 17221268"/>
              <a:gd name="connsiteX6225" fmla="*/ 11413315 w 17135464"/>
              <a:gd name="connsiteY6225" fmla="*/ 190049 h 17221268"/>
              <a:gd name="connsiteX6226" fmla="*/ 11470481 w 17135464"/>
              <a:gd name="connsiteY6226" fmla="*/ 328112 h 17221268"/>
              <a:gd name="connsiteX6227" fmla="*/ 11413315 w 17135464"/>
              <a:gd name="connsiteY6227" fmla="*/ 466175 h 17221268"/>
              <a:gd name="connsiteX6228" fmla="*/ 11275958 w 17135464"/>
              <a:gd name="connsiteY6228" fmla="*/ 522837 h 17221268"/>
              <a:gd name="connsiteX6229" fmla="*/ 11137807 w 17135464"/>
              <a:gd name="connsiteY6229" fmla="*/ 466175 h 17221268"/>
              <a:gd name="connsiteX6230" fmla="*/ 11080641 w 17135464"/>
              <a:gd name="connsiteY6230" fmla="*/ 328112 h 17221268"/>
              <a:gd name="connsiteX6231" fmla="*/ 11137807 w 17135464"/>
              <a:gd name="connsiteY6231" fmla="*/ 190049 h 17221268"/>
              <a:gd name="connsiteX6232" fmla="*/ 11275958 w 17135464"/>
              <a:gd name="connsiteY6232" fmla="*/ 133388 h 17221268"/>
              <a:gd name="connsiteX6233" fmla="*/ 9375986 w 17135464"/>
              <a:gd name="connsiteY6233" fmla="*/ 131792 h 17221268"/>
              <a:gd name="connsiteX6234" fmla="*/ 9429976 w 17135464"/>
              <a:gd name="connsiteY6234" fmla="*/ 179675 h 17221268"/>
              <a:gd name="connsiteX6235" fmla="*/ 9458559 w 17135464"/>
              <a:gd name="connsiteY6235" fmla="*/ 277037 h 17221268"/>
              <a:gd name="connsiteX6236" fmla="*/ 9435534 w 17135464"/>
              <a:gd name="connsiteY6236" fmla="*/ 353650 h 17221268"/>
              <a:gd name="connsiteX6237" fmla="*/ 9375986 w 17135464"/>
              <a:gd name="connsiteY6237" fmla="*/ 379986 h 17221268"/>
              <a:gd name="connsiteX6238" fmla="*/ 9317232 w 17135464"/>
              <a:gd name="connsiteY6238" fmla="*/ 356044 h 17221268"/>
              <a:gd name="connsiteX6239" fmla="*/ 9292619 w 17135464"/>
              <a:gd name="connsiteY6239" fmla="*/ 297787 h 17221268"/>
              <a:gd name="connsiteX6240" fmla="*/ 9298971 w 17135464"/>
              <a:gd name="connsiteY6240" fmla="*/ 264268 h 17221268"/>
              <a:gd name="connsiteX6241" fmla="*/ 9314056 w 17135464"/>
              <a:gd name="connsiteY6241" fmla="*/ 242721 h 17221268"/>
              <a:gd name="connsiteX6242" fmla="*/ 9334700 w 17135464"/>
              <a:gd name="connsiteY6242" fmla="*/ 224365 h 17221268"/>
              <a:gd name="connsiteX6243" fmla="*/ 9354549 w 17135464"/>
              <a:gd name="connsiteY6243" fmla="*/ 203616 h 17221268"/>
              <a:gd name="connsiteX6244" fmla="*/ 9369634 w 17135464"/>
              <a:gd name="connsiteY6244" fmla="*/ 174886 h 17221268"/>
              <a:gd name="connsiteX6245" fmla="*/ 9375986 w 17135464"/>
              <a:gd name="connsiteY6245" fmla="*/ 131792 h 17221268"/>
              <a:gd name="connsiteX6246" fmla="*/ 9044106 w 17135464"/>
              <a:gd name="connsiteY6246" fmla="*/ 131792 h 17221268"/>
              <a:gd name="connsiteX6247" fmla="*/ 9098096 w 17135464"/>
              <a:gd name="connsiteY6247" fmla="*/ 179675 h 17221268"/>
              <a:gd name="connsiteX6248" fmla="*/ 9126679 w 17135464"/>
              <a:gd name="connsiteY6248" fmla="*/ 277037 h 17221268"/>
              <a:gd name="connsiteX6249" fmla="*/ 9103654 w 17135464"/>
              <a:gd name="connsiteY6249" fmla="*/ 353650 h 17221268"/>
              <a:gd name="connsiteX6250" fmla="*/ 9044106 w 17135464"/>
              <a:gd name="connsiteY6250" fmla="*/ 379986 h 17221268"/>
              <a:gd name="connsiteX6251" fmla="*/ 8985352 w 17135464"/>
              <a:gd name="connsiteY6251" fmla="*/ 356044 h 17221268"/>
              <a:gd name="connsiteX6252" fmla="*/ 8961533 w 17135464"/>
              <a:gd name="connsiteY6252" fmla="*/ 297787 h 17221268"/>
              <a:gd name="connsiteX6253" fmla="*/ 8967091 w 17135464"/>
              <a:gd name="connsiteY6253" fmla="*/ 264268 h 17221268"/>
              <a:gd name="connsiteX6254" fmla="*/ 8982970 w 17135464"/>
              <a:gd name="connsiteY6254" fmla="*/ 242721 h 17221268"/>
              <a:gd name="connsiteX6255" fmla="*/ 9002820 w 17135464"/>
              <a:gd name="connsiteY6255" fmla="*/ 224365 h 17221268"/>
              <a:gd name="connsiteX6256" fmla="*/ 9022669 w 17135464"/>
              <a:gd name="connsiteY6256" fmla="*/ 203616 h 17221268"/>
              <a:gd name="connsiteX6257" fmla="*/ 9037754 w 17135464"/>
              <a:gd name="connsiteY6257" fmla="*/ 174886 h 17221268"/>
              <a:gd name="connsiteX6258" fmla="*/ 9044106 w 17135464"/>
              <a:gd name="connsiteY6258" fmla="*/ 131792 h 17221268"/>
              <a:gd name="connsiteX6259" fmla="*/ 8712226 w 17135464"/>
              <a:gd name="connsiteY6259" fmla="*/ 131792 h 17221268"/>
              <a:gd name="connsiteX6260" fmla="*/ 8766216 w 17135464"/>
              <a:gd name="connsiteY6260" fmla="*/ 179675 h 17221268"/>
              <a:gd name="connsiteX6261" fmla="*/ 8795593 w 17135464"/>
              <a:gd name="connsiteY6261" fmla="*/ 277037 h 17221268"/>
              <a:gd name="connsiteX6262" fmla="*/ 8771774 w 17135464"/>
              <a:gd name="connsiteY6262" fmla="*/ 353650 h 17221268"/>
              <a:gd name="connsiteX6263" fmla="*/ 8712226 w 17135464"/>
              <a:gd name="connsiteY6263" fmla="*/ 379986 h 17221268"/>
              <a:gd name="connsiteX6264" fmla="*/ 8653473 w 17135464"/>
              <a:gd name="connsiteY6264" fmla="*/ 356044 h 17221268"/>
              <a:gd name="connsiteX6265" fmla="*/ 8629653 w 17135464"/>
              <a:gd name="connsiteY6265" fmla="*/ 297787 h 17221268"/>
              <a:gd name="connsiteX6266" fmla="*/ 8636005 w 17135464"/>
              <a:gd name="connsiteY6266" fmla="*/ 264268 h 17221268"/>
              <a:gd name="connsiteX6267" fmla="*/ 8651091 w 17135464"/>
              <a:gd name="connsiteY6267" fmla="*/ 242721 h 17221268"/>
              <a:gd name="connsiteX6268" fmla="*/ 8670940 w 17135464"/>
              <a:gd name="connsiteY6268" fmla="*/ 224365 h 17221268"/>
              <a:gd name="connsiteX6269" fmla="*/ 8690789 w 17135464"/>
              <a:gd name="connsiteY6269" fmla="*/ 203616 h 17221268"/>
              <a:gd name="connsiteX6270" fmla="*/ 8706669 w 17135464"/>
              <a:gd name="connsiteY6270" fmla="*/ 174886 h 17221268"/>
              <a:gd name="connsiteX6271" fmla="*/ 8712226 w 17135464"/>
              <a:gd name="connsiteY6271" fmla="*/ 131792 h 17221268"/>
              <a:gd name="connsiteX6272" fmla="*/ 14462957 w 17135464"/>
              <a:gd name="connsiteY6272" fmla="*/ 119821 h 17221268"/>
              <a:gd name="connsiteX6273" fmla="*/ 14529651 w 17135464"/>
              <a:gd name="connsiteY6273" fmla="*/ 147753 h 17221268"/>
              <a:gd name="connsiteX6274" fmla="*/ 14557440 w 17135464"/>
              <a:gd name="connsiteY6274" fmla="*/ 213991 h 17221268"/>
              <a:gd name="connsiteX6275" fmla="*/ 14529651 w 17135464"/>
              <a:gd name="connsiteY6275" fmla="*/ 281027 h 17221268"/>
              <a:gd name="connsiteX6276" fmla="*/ 14462957 w 17135464"/>
              <a:gd name="connsiteY6276" fmla="*/ 308161 h 17221268"/>
              <a:gd name="connsiteX6277" fmla="*/ 14396264 w 17135464"/>
              <a:gd name="connsiteY6277" fmla="*/ 281027 h 17221268"/>
              <a:gd name="connsiteX6278" fmla="*/ 14369269 w 17135464"/>
              <a:gd name="connsiteY6278" fmla="*/ 213991 h 17221268"/>
              <a:gd name="connsiteX6279" fmla="*/ 14396264 w 17135464"/>
              <a:gd name="connsiteY6279" fmla="*/ 147753 h 17221268"/>
              <a:gd name="connsiteX6280" fmla="*/ 14462957 w 17135464"/>
              <a:gd name="connsiteY6280" fmla="*/ 119821 h 17221268"/>
              <a:gd name="connsiteX6281" fmla="*/ 4841083 w 17135464"/>
              <a:gd name="connsiteY6281" fmla="*/ 112824 h 17221268"/>
              <a:gd name="connsiteX6282" fmla="*/ 4470434 w 17135464"/>
              <a:gd name="connsiteY6282" fmla="*/ 484298 h 17221268"/>
              <a:gd name="connsiteX6283" fmla="*/ 4841083 w 17135464"/>
              <a:gd name="connsiteY6283" fmla="*/ 855772 h 17221268"/>
              <a:gd name="connsiteX6284" fmla="*/ 5211796 w 17135464"/>
              <a:gd name="connsiteY6284" fmla="*/ 484298 h 17221268"/>
              <a:gd name="connsiteX6285" fmla="*/ 4841083 w 17135464"/>
              <a:gd name="connsiteY6285" fmla="*/ 112824 h 17221268"/>
              <a:gd name="connsiteX6286" fmla="*/ 2341451 w 17135464"/>
              <a:gd name="connsiteY6286" fmla="*/ 107850 h 17221268"/>
              <a:gd name="connsiteX6287" fmla="*/ 2599492 w 17135464"/>
              <a:gd name="connsiteY6287" fmla="*/ 130993 h 17221268"/>
              <a:gd name="connsiteX6288" fmla="*/ 2787663 w 17135464"/>
              <a:gd name="connsiteY6288" fmla="*/ 193242 h 17221268"/>
              <a:gd name="connsiteX6289" fmla="*/ 2856738 w 17135464"/>
              <a:gd name="connsiteY6289" fmla="*/ 279431 h 17221268"/>
              <a:gd name="connsiteX6290" fmla="*/ 2856738 w 17135464"/>
              <a:gd name="connsiteY6290" fmla="*/ 364823 h 17221268"/>
              <a:gd name="connsiteX6291" fmla="*/ 2787663 w 17135464"/>
              <a:gd name="connsiteY6291" fmla="*/ 451012 h 17221268"/>
              <a:gd name="connsiteX6292" fmla="*/ 2599492 w 17135464"/>
              <a:gd name="connsiteY6292" fmla="*/ 514059 h 17221268"/>
              <a:gd name="connsiteX6293" fmla="*/ 2341451 w 17135464"/>
              <a:gd name="connsiteY6293" fmla="*/ 537202 h 17221268"/>
              <a:gd name="connsiteX6294" fmla="*/ 2083410 w 17135464"/>
              <a:gd name="connsiteY6294" fmla="*/ 514059 h 17221268"/>
              <a:gd name="connsiteX6295" fmla="*/ 1895240 w 17135464"/>
              <a:gd name="connsiteY6295" fmla="*/ 451012 h 17221268"/>
              <a:gd name="connsiteX6296" fmla="*/ 1826164 w 17135464"/>
              <a:gd name="connsiteY6296" fmla="*/ 364823 h 17221268"/>
              <a:gd name="connsiteX6297" fmla="*/ 1826164 w 17135464"/>
              <a:gd name="connsiteY6297" fmla="*/ 279431 h 17221268"/>
              <a:gd name="connsiteX6298" fmla="*/ 1895240 w 17135464"/>
              <a:gd name="connsiteY6298" fmla="*/ 193242 h 17221268"/>
              <a:gd name="connsiteX6299" fmla="*/ 2083410 w 17135464"/>
              <a:gd name="connsiteY6299" fmla="*/ 130993 h 17221268"/>
              <a:gd name="connsiteX6300" fmla="*/ 2341451 w 17135464"/>
              <a:gd name="connsiteY6300" fmla="*/ 107850 h 17221268"/>
              <a:gd name="connsiteX6301" fmla="*/ 15648356 w 17135464"/>
              <a:gd name="connsiteY6301" fmla="*/ 93485 h 17221268"/>
              <a:gd name="connsiteX6302" fmla="*/ 15713461 w 17135464"/>
              <a:gd name="connsiteY6302" fmla="*/ 225962 h 17221268"/>
              <a:gd name="connsiteX6303" fmla="*/ 15860346 w 17135464"/>
              <a:gd name="connsiteY6303" fmla="*/ 247509 h 17221268"/>
              <a:gd name="connsiteX6304" fmla="*/ 15753954 w 17135464"/>
              <a:gd name="connsiteY6304" fmla="*/ 350458 h 17221268"/>
              <a:gd name="connsiteX6305" fmla="*/ 15779361 w 17135464"/>
              <a:gd name="connsiteY6305" fmla="*/ 496501 h 17221268"/>
              <a:gd name="connsiteX6306" fmla="*/ 15648356 w 17135464"/>
              <a:gd name="connsiteY6306" fmla="*/ 427869 h 17221268"/>
              <a:gd name="connsiteX6307" fmla="*/ 15517350 w 17135464"/>
              <a:gd name="connsiteY6307" fmla="*/ 496501 h 17221268"/>
              <a:gd name="connsiteX6308" fmla="*/ 15541964 w 17135464"/>
              <a:gd name="connsiteY6308" fmla="*/ 350458 h 17221268"/>
              <a:gd name="connsiteX6309" fmla="*/ 15436365 w 17135464"/>
              <a:gd name="connsiteY6309" fmla="*/ 247509 h 17221268"/>
              <a:gd name="connsiteX6310" fmla="*/ 15582456 w 17135464"/>
              <a:gd name="connsiteY6310" fmla="*/ 225962 h 17221268"/>
              <a:gd name="connsiteX6311" fmla="*/ 16800408 w 17135464"/>
              <a:gd name="connsiteY6311" fmla="*/ 79918 h 17221268"/>
              <a:gd name="connsiteX6312" fmla="*/ 17003664 w 17135464"/>
              <a:gd name="connsiteY6312" fmla="*/ 283422 h 17221268"/>
              <a:gd name="connsiteX6313" fmla="*/ 16485996 w 17135464"/>
              <a:gd name="connsiteY6313" fmla="*/ 800559 h 17221268"/>
              <a:gd name="connsiteX6314" fmla="*/ 16283532 w 17135464"/>
              <a:gd name="connsiteY6314" fmla="*/ 1003265 h 17221268"/>
              <a:gd name="connsiteX6315" fmla="*/ 16080276 w 17135464"/>
              <a:gd name="connsiteY6315" fmla="*/ 800559 h 17221268"/>
              <a:gd name="connsiteX6316" fmla="*/ 15884959 w 17135464"/>
              <a:gd name="connsiteY6316" fmla="*/ 605037 h 17221268"/>
              <a:gd name="connsiteX6317" fmla="*/ 16087421 w 17135464"/>
              <a:gd name="connsiteY6317" fmla="*/ 402331 h 17221268"/>
              <a:gd name="connsiteX6318" fmla="*/ 16283532 w 17135464"/>
              <a:gd name="connsiteY6318" fmla="*/ 597854 h 17221268"/>
              <a:gd name="connsiteX6319" fmla="*/ 14328603 w 17135464"/>
              <a:gd name="connsiteY6319" fmla="*/ 63599 h 17221268"/>
              <a:gd name="connsiteX6320" fmla="*/ 14317572 w 17135464"/>
              <a:gd name="connsiteY6320" fmla="*/ 68244 h 17221268"/>
              <a:gd name="connsiteX6321" fmla="*/ 14312888 w 17135464"/>
              <a:gd name="connsiteY6321" fmla="*/ 79276 h 17221268"/>
              <a:gd name="connsiteX6322" fmla="*/ 14312888 w 17135464"/>
              <a:gd name="connsiteY6322" fmla="*/ 674984 h 17221268"/>
              <a:gd name="connsiteX6323" fmla="*/ 14317572 w 17135464"/>
              <a:gd name="connsiteY6323" fmla="*/ 686016 h 17221268"/>
              <a:gd name="connsiteX6324" fmla="*/ 14328603 w 17135464"/>
              <a:gd name="connsiteY6324" fmla="*/ 690661 h 17221268"/>
              <a:gd name="connsiteX6325" fmla="*/ 15113186 w 17135464"/>
              <a:gd name="connsiteY6325" fmla="*/ 690661 h 17221268"/>
              <a:gd name="connsiteX6326" fmla="*/ 15124216 w 17135464"/>
              <a:gd name="connsiteY6326" fmla="*/ 686016 h 17221268"/>
              <a:gd name="connsiteX6327" fmla="*/ 15128863 w 17135464"/>
              <a:gd name="connsiteY6327" fmla="*/ 674984 h 17221268"/>
              <a:gd name="connsiteX6328" fmla="*/ 15128863 w 17135464"/>
              <a:gd name="connsiteY6328" fmla="*/ 79276 h 17221268"/>
              <a:gd name="connsiteX6329" fmla="*/ 15124216 w 17135464"/>
              <a:gd name="connsiteY6329" fmla="*/ 68244 h 17221268"/>
              <a:gd name="connsiteX6330" fmla="*/ 15113186 w 17135464"/>
              <a:gd name="connsiteY6330" fmla="*/ 63599 h 17221268"/>
              <a:gd name="connsiteX6331" fmla="*/ 5671366 w 17135464"/>
              <a:gd name="connsiteY6331" fmla="*/ 61563 h 17221268"/>
              <a:gd name="connsiteX6332" fmla="*/ 5736476 w 17135464"/>
              <a:gd name="connsiteY6332" fmla="*/ 192443 h 17221268"/>
              <a:gd name="connsiteX6333" fmla="*/ 5880186 w 17135464"/>
              <a:gd name="connsiteY6333" fmla="*/ 213193 h 17221268"/>
              <a:gd name="connsiteX6334" fmla="*/ 5776180 w 17135464"/>
              <a:gd name="connsiteY6334" fmla="*/ 315343 h 17221268"/>
              <a:gd name="connsiteX6335" fmla="*/ 5800793 w 17135464"/>
              <a:gd name="connsiteY6335" fmla="*/ 458993 h 17221268"/>
              <a:gd name="connsiteX6336" fmla="*/ 5671366 w 17135464"/>
              <a:gd name="connsiteY6336" fmla="*/ 391158 h 17221268"/>
              <a:gd name="connsiteX6337" fmla="*/ 5542733 w 17135464"/>
              <a:gd name="connsiteY6337" fmla="*/ 458993 h 17221268"/>
              <a:gd name="connsiteX6338" fmla="*/ 5567345 w 17135464"/>
              <a:gd name="connsiteY6338" fmla="*/ 315343 h 17221268"/>
              <a:gd name="connsiteX6339" fmla="*/ 5462547 w 17135464"/>
              <a:gd name="connsiteY6339" fmla="*/ 213193 h 17221268"/>
              <a:gd name="connsiteX6340" fmla="*/ 5607045 w 17135464"/>
              <a:gd name="connsiteY6340" fmla="*/ 192443 h 17221268"/>
              <a:gd name="connsiteX6341" fmla="*/ 13684072 w 17135464"/>
              <a:gd name="connsiteY6341" fmla="*/ 37621 h 17221268"/>
              <a:gd name="connsiteX6342" fmla="*/ 13748383 w 17135464"/>
              <a:gd name="connsiteY6342" fmla="*/ 61563 h 17221268"/>
              <a:gd name="connsiteX6343" fmla="*/ 13786494 w 17135464"/>
              <a:gd name="connsiteY6343" fmla="*/ 117426 h 17221268"/>
              <a:gd name="connsiteX6344" fmla="*/ 13797610 w 17135464"/>
              <a:gd name="connsiteY6344" fmla="*/ 186059 h 17221268"/>
              <a:gd name="connsiteX6345" fmla="*/ 13779348 w 17135464"/>
              <a:gd name="connsiteY6345" fmla="*/ 277835 h 17221268"/>
              <a:gd name="connsiteX6346" fmla="*/ 13723770 w 17135464"/>
              <a:gd name="connsiteY6346" fmla="*/ 360035 h 17221268"/>
              <a:gd name="connsiteX6347" fmla="*/ 13639609 w 17135464"/>
              <a:gd name="connsiteY6347" fmla="*/ 395149 h 17221268"/>
              <a:gd name="connsiteX6348" fmla="*/ 13576092 w 17135464"/>
              <a:gd name="connsiteY6348" fmla="*/ 371207 h 17221268"/>
              <a:gd name="connsiteX6349" fmla="*/ 13537981 w 17135464"/>
              <a:gd name="connsiteY6349" fmla="*/ 315343 h 17221268"/>
              <a:gd name="connsiteX6350" fmla="*/ 13526866 w 17135464"/>
              <a:gd name="connsiteY6350" fmla="*/ 246711 h 17221268"/>
              <a:gd name="connsiteX6351" fmla="*/ 13545127 w 17135464"/>
              <a:gd name="connsiteY6351" fmla="*/ 154137 h 17221268"/>
              <a:gd name="connsiteX6352" fmla="*/ 13599911 w 17135464"/>
              <a:gd name="connsiteY6352" fmla="*/ 72736 h 17221268"/>
              <a:gd name="connsiteX6353" fmla="*/ 13684072 w 17135464"/>
              <a:gd name="connsiteY6353" fmla="*/ 37621 h 17221268"/>
              <a:gd name="connsiteX6354" fmla="*/ 13305348 w 17135464"/>
              <a:gd name="connsiteY6354" fmla="*/ 37621 h 17221268"/>
              <a:gd name="connsiteX6355" fmla="*/ 13389509 w 17135464"/>
              <a:gd name="connsiteY6355" fmla="*/ 72736 h 17221268"/>
              <a:gd name="connsiteX6356" fmla="*/ 13445087 w 17135464"/>
              <a:gd name="connsiteY6356" fmla="*/ 154137 h 17221268"/>
              <a:gd name="connsiteX6357" fmla="*/ 13463348 w 17135464"/>
              <a:gd name="connsiteY6357" fmla="*/ 246711 h 17221268"/>
              <a:gd name="connsiteX6358" fmla="*/ 13452232 w 17135464"/>
              <a:gd name="connsiteY6358" fmla="*/ 315343 h 17221268"/>
              <a:gd name="connsiteX6359" fmla="*/ 13413328 w 17135464"/>
              <a:gd name="connsiteY6359" fmla="*/ 371207 h 17221268"/>
              <a:gd name="connsiteX6360" fmla="*/ 13349810 w 17135464"/>
              <a:gd name="connsiteY6360" fmla="*/ 395149 h 17221268"/>
              <a:gd name="connsiteX6361" fmla="*/ 13266443 w 17135464"/>
              <a:gd name="connsiteY6361" fmla="*/ 360035 h 17221268"/>
              <a:gd name="connsiteX6362" fmla="*/ 13210071 w 17135464"/>
              <a:gd name="connsiteY6362" fmla="*/ 277835 h 17221268"/>
              <a:gd name="connsiteX6363" fmla="*/ 13192604 w 17135464"/>
              <a:gd name="connsiteY6363" fmla="*/ 186059 h 17221268"/>
              <a:gd name="connsiteX6364" fmla="*/ 13203719 w 17135464"/>
              <a:gd name="connsiteY6364" fmla="*/ 117426 h 17221268"/>
              <a:gd name="connsiteX6365" fmla="*/ 13241830 w 17135464"/>
              <a:gd name="connsiteY6365" fmla="*/ 61563 h 17221268"/>
              <a:gd name="connsiteX6366" fmla="*/ 13305348 w 17135464"/>
              <a:gd name="connsiteY6366" fmla="*/ 37621 h 17221268"/>
              <a:gd name="connsiteX6367" fmla="*/ 4837150 w 17135464"/>
              <a:gd name="connsiteY6367" fmla="*/ 23925 h 17221268"/>
              <a:gd name="connsiteX6368" fmla="*/ 5292757 w 17135464"/>
              <a:gd name="connsiteY6368" fmla="*/ 480330 h 17221268"/>
              <a:gd name="connsiteX6369" fmla="*/ 4837150 w 17135464"/>
              <a:gd name="connsiteY6369" fmla="*/ 936734 h 17221268"/>
              <a:gd name="connsiteX6370" fmla="*/ 4381534 w 17135464"/>
              <a:gd name="connsiteY6370" fmla="*/ 480330 h 17221268"/>
              <a:gd name="connsiteX6371" fmla="*/ 4837150 w 17135464"/>
              <a:gd name="connsiteY6371" fmla="*/ 23925 h 17221268"/>
              <a:gd name="connsiteX6372" fmla="*/ 12501055 w 17135464"/>
              <a:gd name="connsiteY6372" fmla="*/ 22458 h 17221268"/>
              <a:gd name="connsiteX6373" fmla="*/ 12566161 w 17135464"/>
              <a:gd name="connsiteY6373" fmla="*/ 154935 h 17221268"/>
              <a:gd name="connsiteX6374" fmla="*/ 12713045 w 17135464"/>
              <a:gd name="connsiteY6374" fmla="*/ 176482 h 17221268"/>
              <a:gd name="connsiteX6375" fmla="*/ 12606653 w 17135464"/>
              <a:gd name="connsiteY6375" fmla="*/ 279431 h 17221268"/>
              <a:gd name="connsiteX6376" fmla="*/ 12632060 w 17135464"/>
              <a:gd name="connsiteY6376" fmla="*/ 425475 h 17221268"/>
              <a:gd name="connsiteX6377" fmla="*/ 12501055 w 17135464"/>
              <a:gd name="connsiteY6377" fmla="*/ 356044 h 17221268"/>
              <a:gd name="connsiteX6378" fmla="*/ 12370050 w 17135464"/>
              <a:gd name="connsiteY6378" fmla="*/ 425475 h 17221268"/>
              <a:gd name="connsiteX6379" fmla="*/ 12394663 w 17135464"/>
              <a:gd name="connsiteY6379" fmla="*/ 279431 h 17221268"/>
              <a:gd name="connsiteX6380" fmla="*/ 12289065 w 17135464"/>
              <a:gd name="connsiteY6380" fmla="*/ 176482 h 17221268"/>
              <a:gd name="connsiteX6381" fmla="*/ 12435156 w 17135464"/>
              <a:gd name="connsiteY6381" fmla="*/ 154935 h 17221268"/>
              <a:gd name="connsiteX6382" fmla="*/ 7633270 w 17135464"/>
              <a:gd name="connsiteY6382" fmla="*/ 13680 h 17221268"/>
              <a:gd name="connsiteX6383" fmla="*/ 7805512 w 17135464"/>
              <a:gd name="connsiteY6383" fmla="*/ 13680 h 17221268"/>
              <a:gd name="connsiteX6384" fmla="*/ 7834094 w 17135464"/>
              <a:gd name="connsiteY6384" fmla="*/ 25650 h 17221268"/>
              <a:gd name="connsiteX6385" fmla="*/ 7846004 w 17135464"/>
              <a:gd name="connsiteY6385" fmla="*/ 54381 h 17221268"/>
              <a:gd name="connsiteX6386" fmla="*/ 7846004 w 17135464"/>
              <a:gd name="connsiteY6386" fmla="*/ 279431 h 17221268"/>
              <a:gd name="connsiteX6387" fmla="*/ 7986537 w 17135464"/>
              <a:gd name="connsiteY6387" fmla="*/ 308161 h 17221268"/>
              <a:gd name="connsiteX6388" fmla="*/ 8097693 w 17135464"/>
              <a:gd name="connsiteY6388" fmla="*/ 351256 h 17221268"/>
              <a:gd name="connsiteX6389" fmla="*/ 8178678 w 17135464"/>
              <a:gd name="connsiteY6389" fmla="*/ 399139 h 17221268"/>
              <a:gd name="connsiteX6390" fmla="*/ 8228698 w 17135464"/>
              <a:gd name="connsiteY6390" fmla="*/ 435850 h 17221268"/>
              <a:gd name="connsiteX6391" fmla="*/ 8247754 w 17135464"/>
              <a:gd name="connsiteY6391" fmla="*/ 454205 h 17221268"/>
              <a:gd name="connsiteX6392" fmla="*/ 8254106 w 17135464"/>
              <a:gd name="connsiteY6392" fmla="*/ 502088 h 17221268"/>
              <a:gd name="connsiteX6393" fmla="*/ 8150889 w 17135464"/>
              <a:gd name="connsiteY6393" fmla="*/ 688832 h 17221268"/>
              <a:gd name="connsiteX6394" fmla="*/ 8121512 w 17135464"/>
              <a:gd name="connsiteY6394" fmla="*/ 708783 h 17221268"/>
              <a:gd name="connsiteX6395" fmla="*/ 8087372 w 17135464"/>
              <a:gd name="connsiteY6395" fmla="*/ 700005 h 17221268"/>
              <a:gd name="connsiteX6396" fmla="*/ 8068316 w 17135464"/>
              <a:gd name="connsiteY6396" fmla="*/ 684842 h 17221268"/>
              <a:gd name="connsiteX6397" fmla="*/ 8019090 w 17135464"/>
              <a:gd name="connsiteY6397" fmla="*/ 650525 h 17221268"/>
              <a:gd name="connsiteX6398" fmla="*/ 7944456 w 17135464"/>
              <a:gd name="connsiteY6398" fmla="*/ 609825 h 17221268"/>
              <a:gd name="connsiteX6399" fmla="*/ 7849180 w 17135464"/>
              <a:gd name="connsiteY6399" fmla="*/ 577105 h 17221268"/>
              <a:gd name="connsiteX6400" fmla="*/ 7740455 w 17135464"/>
              <a:gd name="connsiteY6400" fmla="*/ 561942 h 17221268"/>
              <a:gd name="connsiteX6401" fmla="*/ 7542757 w 17135464"/>
              <a:gd name="connsiteY6401" fmla="*/ 617007 h 17221268"/>
              <a:gd name="connsiteX6402" fmla="*/ 7465741 w 17135464"/>
              <a:gd name="connsiteY6402" fmla="*/ 759061 h 17221268"/>
              <a:gd name="connsiteX6403" fmla="*/ 7476858 w 17135464"/>
              <a:gd name="connsiteY6403" fmla="*/ 819713 h 17221268"/>
              <a:gd name="connsiteX6404" fmla="*/ 7514171 w 17135464"/>
              <a:gd name="connsiteY6404" fmla="*/ 872384 h 17221268"/>
              <a:gd name="connsiteX6405" fmla="*/ 7564987 w 17135464"/>
              <a:gd name="connsiteY6405" fmla="*/ 914681 h 17221268"/>
              <a:gd name="connsiteX6406" fmla="*/ 7636446 w 17135464"/>
              <a:gd name="connsiteY6406" fmla="*/ 954583 h 17221268"/>
              <a:gd name="connsiteX6407" fmla="*/ 7713460 w 17135464"/>
              <a:gd name="connsiteY6407" fmla="*/ 988900 h 17221268"/>
              <a:gd name="connsiteX6408" fmla="*/ 7802385 w 17135464"/>
              <a:gd name="connsiteY6408" fmla="*/ 1024014 h 17221268"/>
              <a:gd name="connsiteX6409" fmla="*/ 7905552 w 17135464"/>
              <a:gd name="connsiteY6409" fmla="*/ 1063917 h 17221268"/>
              <a:gd name="connsiteX6410" fmla="*/ 8003210 w 17135464"/>
              <a:gd name="connsiteY6410" fmla="*/ 1108608 h 17221268"/>
              <a:gd name="connsiteX6411" fmla="*/ 8099281 w 17135464"/>
              <a:gd name="connsiteY6411" fmla="*/ 1162875 h 17221268"/>
              <a:gd name="connsiteX6412" fmla="*/ 8177884 w 17135464"/>
              <a:gd name="connsiteY6412" fmla="*/ 1226719 h 17221268"/>
              <a:gd name="connsiteX6413" fmla="*/ 8245372 w 17135464"/>
              <a:gd name="connsiteY6413" fmla="*/ 1307323 h 17221268"/>
              <a:gd name="connsiteX6414" fmla="*/ 8285864 w 17135464"/>
              <a:gd name="connsiteY6414" fmla="*/ 1405483 h 17221268"/>
              <a:gd name="connsiteX6415" fmla="*/ 8302538 w 17135464"/>
              <a:gd name="connsiteY6415" fmla="*/ 1525191 h 17221268"/>
              <a:gd name="connsiteX6416" fmla="*/ 8175502 w 17135464"/>
              <a:gd name="connsiteY6416" fmla="*/ 1861178 h 17221268"/>
              <a:gd name="connsiteX6417" fmla="*/ 7846004 w 17135464"/>
              <a:gd name="connsiteY6417" fmla="*/ 2035155 h 17221268"/>
              <a:gd name="connsiteX6418" fmla="*/ 7846004 w 17135464"/>
              <a:gd name="connsiteY6418" fmla="*/ 2258609 h 17221268"/>
              <a:gd name="connsiteX6419" fmla="*/ 7834094 w 17135464"/>
              <a:gd name="connsiteY6419" fmla="*/ 2288136 h 17221268"/>
              <a:gd name="connsiteX6420" fmla="*/ 7805512 w 17135464"/>
              <a:gd name="connsiteY6420" fmla="*/ 2299310 h 17221268"/>
              <a:gd name="connsiteX6421" fmla="*/ 7633270 w 17135464"/>
              <a:gd name="connsiteY6421" fmla="*/ 2299310 h 17221268"/>
              <a:gd name="connsiteX6422" fmla="*/ 7604686 w 17135464"/>
              <a:gd name="connsiteY6422" fmla="*/ 2287338 h 17221268"/>
              <a:gd name="connsiteX6423" fmla="*/ 7591982 w 17135464"/>
              <a:gd name="connsiteY6423" fmla="*/ 2258609 h 17221268"/>
              <a:gd name="connsiteX6424" fmla="*/ 7591982 w 17135464"/>
              <a:gd name="connsiteY6424" fmla="*/ 2035155 h 17221268"/>
              <a:gd name="connsiteX6425" fmla="*/ 7430012 w 17135464"/>
              <a:gd name="connsiteY6425" fmla="*/ 1996049 h 17221268"/>
              <a:gd name="connsiteX6426" fmla="*/ 7299803 w 17135464"/>
              <a:gd name="connsiteY6426" fmla="*/ 1939390 h 17221268"/>
              <a:gd name="connsiteX6427" fmla="*/ 7206112 w 17135464"/>
              <a:gd name="connsiteY6427" fmla="*/ 1877936 h 17221268"/>
              <a:gd name="connsiteX6428" fmla="*/ 7146568 w 17135464"/>
              <a:gd name="connsiteY6428" fmla="*/ 1830054 h 17221268"/>
              <a:gd name="connsiteX6429" fmla="*/ 7124334 w 17135464"/>
              <a:gd name="connsiteY6429" fmla="*/ 1806910 h 17221268"/>
              <a:gd name="connsiteX6430" fmla="*/ 7121952 w 17135464"/>
              <a:gd name="connsiteY6430" fmla="*/ 1755038 h 17221268"/>
              <a:gd name="connsiteX6431" fmla="*/ 7252956 w 17135464"/>
              <a:gd name="connsiteY6431" fmla="*/ 1582658 h 17221268"/>
              <a:gd name="connsiteX6432" fmla="*/ 7282335 w 17135464"/>
              <a:gd name="connsiteY6432" fmla="*/ 1567495 h 17221268"/>
              <a:gd name="connsiteX6433" fmla="*/ 7313300 w 17135464"/>
              <a:gd name="connsiteY6433" fmla="*/ 1578668 h 17221268"/>
              <a:gd name="connsiteX6434" fmla="*/ 7315682 w 17135464"/>
              <a:gd name="connsiteY6434" fmla="*/ 1581062 h 17221268"/>
              <a:gd name="connsiteX6435" fmla="*/ 7625329 w 17135464"/>
              <a:gd name="connsiteY6435" fmla="*/ 1740674 h 17221268"/>
              <a:gd name="connsiteX6436" fmla="*/ 7719812 w 17135464"/>
              <a:gd name="connsiteY6436" fmla="*/ 1751046 h 17221268"/>
              <a:gd name="connsiteX6437" fmla="*/ 7901582 w 17135464"/>
              <a:gd name="connsiteY6437" fmla="*/ 1695979 h 17221268"/>
              <a:gd name="connsiteX6438" fmla="*/ 7980186 w 17135464"/>
              <a:gd name="connsiteY6438" fmla="*/ 1540354 h 17221268"/>
              <a:gd name="connsiteX6439" fmla="*/ 7961130 w 17135464"/>
              <a:gd name="connsiteY6439" fmla="*/ 1472520 h 17221268"/>
              <a:gd name="connsiteX6440" fmla="*/ 7918256 w 17135464"/>
              <a:gd name="connsiteY6440" fmla="*/ 1419050 h 17221268"/>
              <a:gd name="connsiteX6441" fmla="*/ 7843622 w 17135464"/>
              <a:gd name="connsiteY6441" fmla="*/ 1371167 h 17221268"/>
              <a:gd name="connsiteX6442" fmla="*/ 7759511 w 17135464"/>
              <a:gd name="connsiteY6442" fmla="*/ 1330466 h 17221268"/>
              <a:gd name="connsiteX6443" fmla="*/ 7657088 w 17135464"/>
              <a:gd name="connsiteY6443" fmla="*/ 1288968 h 17221268"/>
              <a:gd name="connsiteX6444" fmla="*/ 7579277 w 17135464"/>
              <a:gd name="connsiteY6444" fmla="*/ 1257045 h 17221268"/>
              <a:gd name="connsiteX6445" fmla="*/ 7500675 w 17135464"/>
              <a:gd name="connsiteY6445" fmla="*/ 1223527 h 17221268"/>
              <a:gd name="connsiteX6446" fmla="*/ 7420485 w 17135464"/>
              <a:gd name="connsiteY6446" fmla="*/ 1183624 h 17221268"/>
              <a:gd name="connsiteX6447" fmla="*/ 7349029 w 17135464"/>
              <a:gd name="connsiteY6447" fmla="*/ 1138934 h 17221268"/>
              <a:gd name="connsiteX6448" fmla="*/ 7280746 w 17135464"/>
              <a:gd name="connsiteY6448" fmla="*/ 1084666 h 17221268"/>
              <a:gd name="connsiteX6449" fmla="*/ 7225166 w 17135464"/>
              <a:gd name="connsiteY6449" fmla="*/ 1021620 h 17221268"/>
              <a:gd name="connsiteX6450" fmla="*/ 7179909 w 17135464"/>
              <a:gd name="connsiteY6450" fmla="*/ 948199 h 17221268"/>
              <a:gd name="connsiteX6451" fmla="*/ 7152920 w 17135464"/>
              <a:gd name="connsiteY6451" fmla="*/ 863606 h 17221268"/>
              <a:gd name="connsiteX6452" fmla="*/ 7141804 w 17135464"/>
              <a:gd name="connsiteY6452" fmla="*/ 763849 h 17221268"/>
              <a:gd name="connsiteX6453" fmla="*/ 7267247 w 17135464"/>
              <a:gd name="connsiteY6453" fmla="*/ 455003 h 17221268"/>
              <a:gd name="connsiteX6454" fmla="*/ 7591982 w 17135464"/>
              <a:gd name="connsiteY6454" fmla="*/ 284220 h 17221268"/>
              <a:gd name="connsiteX6455" fmla="*/ 7591982 w 17135464"/>
              <a:gd name="connsiteY6455" fmla="*/ 54381 h 17221268"/>
              <a:gd name="connsiteX6456" fmla="*/ 7604686 w 17135464"/>
              <a:gd name="connsiteY6456" fmla="*/ 25650 h 17221268"/>
              <a:gd name="connsiteX6457" fmla="*/ 7633270 w 17135464"/>
              <a:gd name="connsiteY6457" fmla="*/ 13680 h 17221268"/>
              <a:gd name="connsiteX6458" fmla="*/ 1346600 w 17135464"/>
              <a:gd name="connsiteY6458" fmla="*/ 13680 h 17221268"/>
              <a:gd name="connsiteX6459" fmla="*/ 1410912 w 17135464"/>
              <a:gd name="connsiteY6459" fmla="*/ 144560 h 17221268"/>
              <a:gd name="connsiteX6460" fmla="*/ 1555419 w 17135464"/>
              <a:gd name="connsiteY6460" fmla="*/ 165310 h 17221268"/>
              <a:gd name="connsiteX6461" fmla="*/ 1450610 w 17135464"/>
              <a:gd name="connsiteY6461" fmla="*/ 266662 h 17221268"/>
              <a:gd name="connsiteX6462" fmla="*/ 1475223 w 17135464"/>
              <a:gd name="connsiteY6462" fmla="*/ 410312 h 17221268"/>
              <a:gd name="connsiteX6463" fmla="*/ 1346600 w 17135464"/>
              <a:gd name="connsiteY6463" fmla="*/ 342477 h 17221268"/>
              <a:gd name="connsiteX6464" fmla="*/ 1217183 w 17135464"/>
              <a:gd name="connsiteY6464" fmla="*/ 410312 h 17221268"/>
              <a:gd name="connsiteX6465" fmla="*/ 1241796 w 17135464"/>
              <a:gd name="connsiteY6465" fmla="*/ 266662 h 17221268"/>
              <a:gd name="connsiteX6466" fmla="*/ 1137786 w 17135464"/>
              <a:gd name="connsiteY6466" fmla="*/ 165310 h 17221268"/>
              <a:gd name="connsiteX6467" fmla="*/ 1282288 w 17135464"/>
              <a:gd name="connsiteY6467" fmla="*/ 144560 h 17221268"/>
              <a:gd name="connsiteX6468" fmla="*/ 348108 w 17135464"/>
              <a:gd name="connsiteY6468" fmla="*/ 281 h 17221268"/>
              <a:gd name="connsiteX6469" fmla="*/ 478792 w 17135464"/>
              <a:gd name="connsiteY6469" fmla="*/ 214789 h 17221268"/>
              <a:gd name="connsiteX6470" fmla="*/ 940088 w 17135464"/>
              <a:gd name="connsiteY6470" fmla="*/ 566730 h 17221268"/>
              <a:gd name="connsiteX6471" fmla="*/ 1362479 w 17135464"/>
              <a:gd name="connsiteY6471" fmla="*/ 644939 h 17221268"/>
              <a:gd name="connsiteX6472" fmla="*/ 1393444 w 17135464"/>
              <a:gd name="connsiteY6472" fmla="*/ 1051946 h 17221268"/>
              <a:gd name="connsiteX6473" fmla="*/ 1330721 w 17135464"/>
              <a:gd name="connsiteY6473" fmla="*/ 1184423 h 17221268"/>
              <a:gd name="connsiteX6474" fmla="*/ 900390 w 17135464"/>
              <a:gd name="connsiteY6474" fmla="*/ 1130155 h 17221268"/>
              <a:gd name="connsiteX6475" fmla="*/ 134210 w 17135464"/>
              <a:gd name="connsiteY6475" fmla="*/ 1208364 h 17221268"/>
              <a:gd name="connsiteX6476" fmla="*/ 16703 w 17135464"/>
              <a:gd name="connsiteY6476" fmla="*/ 676063 h 17221268"/>
              <a:gd name="connsiteX6477" fmla="*/ 251717 w 17135464"/>
              <a:gd name="connsiteY6477" fmla="*/ 543587 h 17221268"/>
              <a:gd name="connsiteX6478" fmla="*/ 345405 w 17135464"/>
              <a:gd name="connsiteY6478" fmla="*/ 410312 h 17221268"/>
              <a:gd name="connsiteX6479" fmla="*/ 314441 w 17135464"/>
              <a:gd name="connsiteY6479" fmla="*/ 3305 h 17221268"/>
              <a:gd name="connsiteX6480" fmla="*/ 348108 w 17135464"/>
              <a:gd name="connsiteY6480" fmla="*/ 281 h 17221268"/>
              <a:gd name="connsiteX6481" fmla="*/ 14327837 w 17135464"/>
              <a:gd name="connsiteY6481" fmla="*/ 100 h 17221268"/>
              <a:gd name="connsiteX6482" fmla="*/ 15112327 w 17135464"/>
              <a:gd name="connsiteY6482" fmla="*/ 100 h 17221268"/>
              <a:gd name="connsiteX6483" fmla="*/ 15167764 w 17135464"/>
              <a:gd name="connsiteY6483" fmla="*/ 23126 h 17221268"/>
              <a:gd name="connsiteX6484" fmla="*/ 15190776 w 17135464"/>
              <a:gd name="connsiteY6484" fmla="*/ 78517 h 17221268"/>
              <a:gd name="connsiteX6485" fmla="*/ 15190776 w 17135464"/>
              <a:gd name="connsiteY6485" fmla="*/ 674190 h 17221268"/>
              <a:gd name="connsiteX6486" fmla="*/ 15167764 w 17135464"/>
              <a:gd name="connsiteY6486" fmla="*/ 729581 h 17221268"/>
              <a:gd name="connsiteX6487" fmla="*/ 15112327 w 17135464"/>
              <a:gd name="connsiteY6487" fmla="*/ 752573 h 17221268"/>
              <a:gd name="connsiteX6488" fmla="*/ 14327837 w 17135464"/>
              <a:gd name="connsiteY6488" fmla="*/ 752573 h 17221268"/>
              <a:gd name="connsiteX6489" fmla="*/ 14272443 w 17135464"/>
              <a:gd name="connsiteY6489" fmla="*/ 729581 h 17221268"/>
              <a:gd name="connsiteX6490" fmla="*/ 14249388 w 17135464"/>
              <a:gd name="connsiteY6490" fmla="*/ 674190 h 17221268"/>
              <a:gd name="connsiteX6491" fmla="*/ 14249388 w 17135464"/>
              <a:gd name="connsiteY6491" fmla="*/ 78517 h 17221268"/>
              <a:gd name="connsiteX6492" fmla="*/ 14272443 w 17135464"/>
              <a:gd name="connsiteY6492" fmla="*/ 23126 h 17221268"/>
              <a:gd name="connsiteX6493" fmla="*/ 14327837 w 17135464"/>
              <a:gd name="connsiteY6493" fmla="*/ 100 h 172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</a:cxnLst>
            <a:rect l="l" t="t" r="r" b="b"/>
            <a:pathLst>
              <a:path w="17135464" h="17221268">
                <a:moveTo>
                  <a:pt x="9563363" y="16764798"/>
                </a:moveTo>
                <a:lnTo>
                  <a:pt x="9627675" y="16895678"/>
                </a:lnTo>
                <a:cubicBezTo>
                  <a:pt x="9627675" y="16895678"/>
                  <a:pt x="9772177" y="16916428"/>
                  <a:pt x="9772177" y="16916428"/>
                </a:cubicBezTo>
                <a:lnTo>
                  <a:pt x="9667373" y="17018580"/>
                </a:lnTo>
                <a:lnTo>
                  <a:pt x="9691986" y="17162230"/>
                </a:lnTo>
                <a:lnTo>
                  <a:pt x="9563363" y="17094394"/>
                </a:lnTo>
                <a:lnTo>
                  <a:pt x="9433946" y="17162230"/>
                </a:lnTo>
                <a:lnTo>
                  <a:pt x="9458559" y="17018580"/>
                </a:lnTo>
                <a:lnTo>
                  <a:pt x="9354549" y="16916428"/>
                </a:lnTo>
                <a:lnTo>
                  <a:pt x="9499052" y="16895678"/>
                </a:lnTo>
                <a:close/>
                <a:moveTo>
                  <a:pt x="3873498" y="16764068"/>
                </a:moveTo>
                <a:cubicBezTo>
                  <a:pt x="3824365" y="16764068"/>
                  <a:pt x="3784590" y="16803834"/>
                  <a:pt x="3784590" y="16852960"/>
                </a:cubicBezTo>
                <a:cubicBezTo>
                  <a:pt x="3784590" y="16902094"/>
                  <a:pt x="3824365" y="16941868"/>
                  <a:pt x="3873498" y="16941868"/>
                </a:cubicBezTo>
                <a:cubicBezTo>
                  <a:pt x="3922632" y="16941868"/>
                  <a:pt x="3962390" y="16902110"/>
                  <a:pt x="3962390" y="16852960"/>
                </a:cubicBezTo>
                <a:cubicBezTo>
                  <a:pt x="3962390" y="16803834"/>
                  <a:pt x="3922632" y="16764068"/>
                  <a:pt x="3873498" y="16764068"/>
                </a:cubicBezTo>
                <a:close/>
                <a:moveTo>
                  <a:pt x="16772618" y="16762404"/>
                </a:moveTo>
                <a:lnTo>
                  <a:pt x="16828990" y="16762404"/>
                </a:lnTo>
                <a:lnTo>
                  <a:pt x="16828990" y="16841412"/>
                </a:lnTo>
                <a:lnTo>
                  <a:pt x="16772618" y="16841412"/>
                </a:lnTo>
                <a:cubicBezTo>
                  <a:pt x="16772618" y="16841412"/>
                  <a:pt x="16772618" y="16762404"/>
                  <a:pt x="16772618" y="16762404"/>
                </a:cubicBezTo>
                <a:close/>
                <a:moveTo>
                  <a:pt x="6469860" y="16751368"/>
                </a:moveTo>
                <a:cubicBezTo>
                  <a:pt x="6445731" y="16751368"/>
                  <a:pt x="6426195" y="16770920"/>
                  <a:pt x="6426195" y="16795020"/>
                </a:cubicBezTo>
                <a:cubicBezTo>
                  <a:pt x="6426195" y="16819136"/>
                  <a:pt x="6445731" y="16838680"/>
                  <a:pt x="6469860" y="16838680"/>
                </a:cubicBezTo>
                <a:cubicBezTo>
                  <a:pt x="6493971" y="16838680"/>
                  <a:pt x="6513508" y="16819136"/>
                  <a:pt x="6513508" y="16795020"/>
                </a:cubicBezTo>
                <a:cubicBezTo>
                  <a:pt x="6513508" y="16770920"/>
                  <a:pt x="6493971" y="16751368"/>
                  <a:pt x="6469860" y="16751368"/>
                </a:cubicBezTo>
                <a:close/>
                <a:moveTo>
                  <a:pt x="6355563" y="16751368"/>
                </a:moveTo>
                <a:cubicBezTo>
                  <a:pt x="6331459" y="16751368"/>
                  <a:pt x="6311894" y="16770920"/>
                  <a:pt x="6311894" y="16795020"/>
                </a:cubicBezTo>
                <a:cubicBezTo>
                  <a:pt x="6311894" y="16819136"/>
                  <a:pt x="6331459" y="16838680"/>
                  <a:pt x="6355563" y="16838680"/>
                </a:cubicBezTo>
                <a:cubicBezTo>
                  <a:pt x="6356347" y="16838680"/>
                  <a:pt x="6357156" y="16838608"/>
                  <a:pt x="6357944" y="16838532"/>
                </a:cubicBezTo>
                <a:cubicBezTo>
                  <a:pt x="6380941" y="16837298"/>
                  <a:pt x="6399209" y="16818328"/>
                  <a:pt x="6399209" y="16795020"/>
                </a:cubicBezTo>
                <a:cubicBezTo>
                  <a:pt x="6399209" y="16771720"/>
                  <a:pt x="6380941" y="16752754"/>
                  <a:pt x="6357944" y="16751514"/>
                </a:cubicBezTo>
                <a:cubicBezTo>
                  <a:pt x="6357156" y="16751478"/>
                  <a:pt x="6356347" y="16751368"/>
                  <a:pt x="6355563" y="16751368"/>
                </a:cubicBezTo>
                <a:close/>
                <a:moveTo>
                  <a:pt x="6228555" y="16751368"/>
                </a:moveTo>
                <a:cubicBezTo>
                  <a:pt x="6204423" y="16751368"/>
                  <a:pt x="6184895" y="16770920"/>
                  <a:pt x="6184895" y="16795020"/>
                </a:cubicBezTo>
                <a:cubicBezTo>
                  <a:pt x="6184895" y="16819136"/>
                  <a:pt x="6204423" y="16838680"/>
                  <a:pt x="6228555" y="16838680"/>
                </a:cubicBezTo>
                <a:cubicBezTo>
                  <a:pt x="6252684" y="16838680"/>
                  <a:pt x="6272208" y="16819136"/>
                  <a:pt x="6272208" y="16795020"/>
                </a:cubicBezTo>
                <a:cubicBezTo>
                  <a:pt x="6272208" y="16770920"/>
                  <a:pt x="6252684" y="16751368"/>
                  <a:pt x="6228555" y="16751368"/>
                </a:cubicBezTo>
                <a:close/>
                <a:moveTo>
                  <a:pt x="6101567" y="16751368"/>
                </a:moveTo>
                <a:cubicBezTo>
                  <a:pt x="6077451" y="16751368"/>
                  <a:pt x="6057894" y="16770920"/>
                  <a:pt x="6057894" y="16795020"/>
                </a:cubicBezTo>
                <a:cubicBezTo>
                  <a:pt x="6057894" y="16819136"/>
                  <a:pt x="6077451" y="16838680"/>
                  <a:pt x="6101567" y="16838680"/>
                </a:cubicBezTo>
                <a:cubicBezTo>
                  <a:pt x="6125679" y="16838680"/>
                  <a:pt x="6145208" y="16819136"/>
                  <a:pt x="6145208" y="16795020"/>
                </a:cubicBezTo>
                <a:cubicBezTo>
                  <a:pt x="6145208" y="16770920"/>
                  <a:pt x="6125679" y="16751368"/>
                  <a:pt x="6101567" y="16751368"/>
                </a:cubicBezTo>
                <a:close/>
                <a:moveTo>
                  <a:pt x="14051680" y="16748040"/>
                </a:moveTo>
                <a:cubicBezTo>
                  <a:pt x="14054856" y="16748040"/>
                  <a:pt x="14062796" y="16752028"/>
                  <a:pt x="14074705" y="16760010"/>
                </a:cubicBezTo>
                <a:cubicBezTo>
                  <a:pt x="14086615" y="16767990"/>
                  <a:pt x="14100906" y="16776768"/>
                  <a:pt x="14115992" y="16786346"/>
                </a:cubicBezTo>
                <a:cubicBezTo>
                  <a:pt x="14131077" y="16795922"/>
                  <a:pt x="14150927" y="16804700"/>
                  <a:pt x="14175540" y="16812682"/>
                </a:cubicBezTo>
                <a:cubicBezTo>
                  <a:pt x="14200153" y="16820662"/>
                  <a:pt x="14224766" y="16824652"/>
                  <a:pt x="14250173" y="16824652"/>
                </a:cubicBezTo>
                <a:cubicBezTo>
                  <a:pt x="14274786" y="16824652"/>
                  <a:pt x="14299399" y="16820662"/>
                  <a:pt x="14324012" y="16812682"/>
                </a:cubicBezTo>
                <a:cubicBezTo>
                  <a:pt x="14348625" y="16804700"/>
                  <a:pt x="14368475" y="16795922"/>
                  <a:pt x="14383560" y="16786346"/>
                </a:cubicBezTo>
                <a:cubicBezTo>
                  <a:pt x="14398646" y="16776768"/>
                  <a:pt x="14412937" y="16767990"/>
                  <a:pt x="14424847" y="16760010"/>
                </a:cubicBezTo>
                <a:cubicBezTo>
                  <a:pt x="14436756" y="16752028"/>
                  <a:pt x="14444696" y="16748040"/>
                  <a:pt x="14447872" y="16748040"/>
                </a:cubicBezTo>
                <a:cubicBezTo>
                  <a:pt x="14470897" y="16748040"/>
                  <a:pt x="14491540" y="16751232"/>
                  <a:pt x="14509801" y="16759212"/>
                </a:cubicBezTo>
                <a:cubicBezTo>
                  <a:pt x="14528063" y="16766394"/>
                  <a:pt x="14543942" y="16775972"/>
                  <a:pt x="14557440" y="16788740"/>
                </a:cubicBezTo>
                <a:cubicBezTo>
                  <a:pt x="14570143" y="16800710"/>
                  <a:pt x="14581259" y="16815874"/>
                  <a:pt x="14591580" y="16833430"/>
                </a:cubicBezTo>
                <a:cubicBezTo>
                  <a:pt x="14601108" y="16850988"/>
                  <a:pt x="14609048" y="16869344"/>
                  <a:pt x="14615400" y="16887698"/>
                </a:cubicBezTo>
                <a:cubicBezTo>
                  <a:pt x="14620957" y="16906054"/>
                  <a:pt x="14625721" y="16926006"/>
                  <a:pt x="14629691" y="16947552"/>
                </a:cubicBezTo>
                <a:cubicBezTo>
                  <a:pt x="14633661" y="16969100"/>
                  <a:pt x="14636837" y="16989052"/>
                  <a:pt x="14637631" y="17008204"/>
                </a:cubicBezTo>
                <a:cubicBezTo>
                  <a:pt x="14639219" y="17026560"/>
                  <a:pt x="14640013" y="17045714"/>
                  <a:pt x="14640013" y="17064866"/>
                </a:cubicBezTo>
                <a:cubicBezTo>
                  <a:pt x="14640013" y="17109558"/>
                  <a:pt x="14626515" y="17144672"/>
                  <a:pt x="14599520" y="17170210"/>
                </a:cubicBezTo>
                <a:cubicBezTo>
                  <a:pt x="14572525" y="17195748"/>
                  <a:pt x="14536796" y="17208516"/>
                  <a:pt x="14491540" y="17208516"/>
                </a:cubicBezTo>
                <a:lnTo>
                  <a:pt x="14008012" y="17208516"/>
                </a:lnTo>
                <a:cubicBezTo>
                  <a:pt x="13962756" y="17208516"/>
                  <a:pt x="13927027" y="17195748"/>
                  <a:pt x="13900032" y="17170210"/>
                </a:cubicBezTo>
                <a:cubicBezTo>
                  <a:pt x="13873037" y="17144672"/>
                  <a:pt x="13859539" y="17109558"/>
                  <a:pt x="13859539" y="17064866"/>
                </a:cubicBezTo>
                <a:cubicBezTo>
                  <a:pt x="13859539" y="17045714"/>
                  <a:pt x="13860333" y="17026560"/>
                  <a:pt x="13861921" y="17008204"/>
                </a:cubicBezTo>
                <a:cubicBezTo>
                  <a:pt x="13863509" y="16989052"/>
                  <a:pt x="13865891" y="16969100"/>
                  <a:pt x="13869861" y="16947552"/>
                </a:cubicBezTo>
                <a:cubicBezTo>
                  <a:pt x="13873831" y="16926006"/>
                  <a:pt x="13878595" y="16906054"/>
                  <a:pt x="13884152" y="16887698"/>
                </a:cubicBezTo>
                <a:cubicBezTo>
                  <a:pt x="13890504" y="16869344"/>
                  <a:pt x="13898444" y="16850988"/>
                  <a:pt x="13907972" y="16833430"/>
                </a:cubicBezTo>
                <a:cubicBezTo>
                  <a:pt x="13918293" y="16815874"/>
                  <a:pt x="13929409" y="16800710"/>
                  <a:pt x="13942112" y="16788740"/>
                </a:cubicBezTo>
                <a:cubicBezTo>
                  <a:pt x="13955610" y="16775972"/>
                  <a:pt x="13971489" y="16766394"/>
                  <a:pt x="13989751" y="16759212"/>
                </a:cubicBezTo>
                <a:cubicBezTo>
                  <a:pt x="14008806" y="16751232"/>
                  <a:pt x="14028655" y="16748040"/>
                  <a:pt x="14051680" y="16748040"/>
                </a:cubicBezTo>
                <a:close/>
                <a:moveTo>
                  <a:pt x="5792853" y="16738462"/>
                </a:moveTo>
                <a:lnTo>
                  <a:pt x="5967518" y="16738462"/>
                </a:lnTo>
                <a:cubicBezTo>
                  <a:pt x="5967518" y="16738462"/>
                  <a:pt x="5967518" y="17001022"/>
                  <a:pt x="5967518" y="17001022"/>
                </a:cubicBezTo>
                <a:lnTo>
                  <a:pt x="6350210" y="17001022"/>
                </a:lnTo>
                <a:lnTo>
                  <a:pt x="6350210" y="17112750"/>
                </a:lnTo>
                <a:lnTo>
                  <a:pt x="5949260" y="17112750"/>
                </a:lnTo>
                <a:lnTo>
                  <a:pt x="5850812" y="17218092"/>
                </a:lnTo>
                <a:lnTo>
                  <a:pt x="5850812" y="17112750"/>
                </a:lnTo>
                <a:lnTo>
                  <a:pt x="5792853" y="17112750"/>
                </a:lnTo>
                <a:close/>
                <a:moveTo>
                  <a:pt x="16678136" y="16732078"/>
                </a:moveTo>
                <a:lnTo>
                  <a:pt x="16730538" y="16753624"/>
                </a:lnTo>
                <a:lnTo>
                  <a:pt x="16700368" y="16827046"/>
                </a:lnTo>
                <a:lnTo>
                  <a:pt x="16647964" y="16805498"/>
                </a:lnTo>
                <a:cubicBezTo>
                  <a:pt x="16647964" y="16805498"/>
                  <a:pt x="16678136" y="16732078"/>
                  <a:pt x="16678136" y="16732078"/>
                </a:cubicBezTo>
                <a:close/>
                <a:moveTo>
                  <a:pt x="16925854" y="16731280"/>
                </a:moveTo>
                <a:lnTo>
                  <a:pt x="16956026" y="16804700"/>
                </a:lnTo>
                <a:lnTo>
                  <a:pt x="16903624" y="16826248"/>
                </a:lnTo>
                <a:lnTo>
                  <a:pt x="16873452" y="16752828"/>
                </a:lnTo>
                <a:cubicBezTo>
                  <a:pt x="16873452" y="16752828"/>
                  <a:pt x="16925854" y="16731280"/>
                  <a:pt x="16925854" y="16731280"/>
                </a:cubicBezTo>
                <a:close/>
                <a:moveTo>
                  <a:pt x="2821803" y="16731280"/>
                </a:moveTo>
                <a:lnTo>
                  <a:pt x="2886909" y="16862160"/>
                </a:lnTo>
                <a:cubicBezTo>
                  <a:pt x="2886909" y="16862160"/>
                  <a:pt x="3030617" y="16882910"/>
                  <a:pt x="3030617" y="16882910"/>
                </a:cubicBezTo>
                <a:lnTo>
                  <a:pt x="2926607" y="16985062"/>
                </a:lnTo>
                <a:lnTo>
                  <a:pt x="2951220" y="17128710"/>
                </a:lnTo>
                <a:lnTo>
                  <a:pt x="2821803" y="17060876"/>
                </a:lnTo>
                <a:lnTo>
                  <a:pt x="2693179" y="17128710"/>
                </a:lnTo>
                <a:lnTo>
                  <a:pt x="2717792" y="16985062"/>
                </a:lnTo>
                <a:lnTo>
                  <a:pt x="2613783" y="16882910"/>
                </a:lnTo>
                <a:lnTo>
                  <a:pt x="2757492" y="16862160"/>
                </a:lnTo>
                <a:close/>
                <a:moveTo>
                  <a:pt x="11340270" y="16677810"/>
                </a:moveTo>
                <a:lnTo>
                  <a:pt x="11404582" y="16808692"/>
                </a:lnTo>
                <a:cubicBezTo>
                  <a:pt x="11404582" y="16808692"/>
                  <a:pt x="11548290" y="16829440"/>
                  <a:pt x="11548290" y="16829440"/>
                </a:cubicBezTo>
                <a:lnTo>
                  <a:pt x="11444280" y="16931592"/>
                </a:lnTo>
                <a:lnTo>
                  <a:pt x="11468893" y="17075242"/>
                </a:lnTo>
                <a:lnTo>
                  <a:pt x="11340270" y="17007406"/>
                </a:lnTo>
                <a:lnTo>
                  <a:pt x="11210853" y="17075242"/>
                </a:lnTo>
                <a:lnTo>
                  <a:pt x="11235466" y="16931592"/>
                </a:lnTo>
                <a:lnTo>
                  <a:pt x="11131456" y="16829440"/>
                </a:lnTo>
                <a:lnTo>
                  <a:pt x="11275164" y="16808692"/>
                </a:lnTo>
                <a:close/>
                <a:moveTo>
                  <a:pt x="17001282" y="16667436"/>
                </a:moveTo>
                <a:lnTo>
                  <a:pt x="17057654" y="16723300"/>
                </a:lnTo>
                <a:lnTo>
                  <a:pt x="17017162" y="16763202"/>
                </a:lnTo>
                <a:lnTo>
                  <a:pt x="16961584" y="16707338"/>
                </a:lnTo>
                <a:cubicBezTo>
                  <a:pt x="16961584" y="16707338"/>
                  <a:pt x="17001282" y="16667436"/>
                  <a:pt x="17001282" y="16667436"/>
                </a:cubicBezTo>
                <a:close/>
                <a:moveTo>
                  <a:pt x="16600328" y="16667436"/>
                </a:moveTo>
                <a:lnTo>
                  <a:pt x="16640820" y="16707338"/>
                </a:lnTo>
                <a:lnTo>
                  <a:pt x="16584448" y="16763202"/>
                </a:lnTo>
                <a:lnTo>
                  <a:pt x="16543956" y="16723300"/>
                </a:lnTo>
                <a:cubicBezTo>
                  <a:pt x="16543956" y="16723300"/>
                  <a:pt x="16600328" y="16667436"/>
                  <a:pt x="16600328" y="16667436"/>
                </a:cubicBezTo>
                <a:close/>
                <a:moveTo>
                  <a:pt x="5994394" y="16598968"/>
                </a:moveTo>
                <a:lnTo>
                  <a:pt x="6572245" y="16598968"/>
                </a:lnTo>
                <a:lnTo>
                  <a:pt x="6572245" y="16985068"/>
                </a:lnTo>
                <a:lnTo>
                  <a:pt x="6509886" y="16985068"/>
                </a:lnTo>
                <a:lnTo>
                  <a:pt x="6509886" y="17095856"/>
                </a:lnTo>
                <a:lnTo>
                  <a:pt x="6409565" y="16985068"/>
                </a:lnTo>
                <a:lnTo>
                  <a:pt x="5994394" y="16985068"/>
                </a:lnTo>
                <a:cubicBezTo>
                  <a:pt x="5994394" y="16985068"/>
                  <a:pt x="5994394" y="16598968"/>
                  <a:pt x="5994394" y="16598968"/>
                </a:cubicBezTo>
                <a:close/>
                <a:moveTo>
                  <a:pt x="16554276" y="16578852"/>
                </a:moveTo>
                <a:cubicBezTo>
                  <a:pt x="16554276" y="16578852"/>
                  <a:pt x="16576508" y="16631524"/>
                  <a:pt x="16576508" y="16631524"/>
                </a:cubicBezTo>
                <a:lnTo>
                  <a:pt x="16503462" y="16661848"/>
                </a:lnTo>
                <a:lnTo>
                  <a:pt x="16481232" y="16609976"/>
                </a:lnTo>
                <a:close/>
                <a:moveTo>
                  <a:pt x="17048126" y="16577256"/>
                </a:moveTo>
                <a:lnTo>
                  <a:pt x="17121172" y="16607580"/>
                </a:lnTo>
                <a:lnTo>
                  <a:pt x="17099734" y="16660252"/>
                </a:lnTo>
                <a:lnTo>
                  <a:pt x="17025896" y="16629928"/>
                </a:lnTo>
                <a:cubicBezTo>
                  <a:pt x="17025896" y="16629928"/>
                  <a:pt x="17048126" y="16577256"/>
                  <a:pt x="17048126" y="16577256"/>
                </a:cubicBezTo>
                <a:close/>
                <a:moveTo>
                  <a:pt x="5414115" y="16533362"/>
                </a:moveTo>
                <a:lnTo>
                  <a:pt x="5478424" y="16664244"/>
                </a:lnTo>
                <a:cubicBezTo>
                  <a:pt x="5478424" y="16664244"/>
                  <a:pt x="5622132" y="16684992"/>
                  <a:pt x="5622132" y="16684992"/>
                </a:cubicBezTo>
                <a:lnTo>
                  <a:pt x="5518121" y="16787144"/>
                </a:lnTo>
                <a:lnTo>
                  <a:pt x="5542733" y="16930794"/>
                </a:lnTo>
                <a:lnTo>
                  <a:pt x="5414115" y="16862958"/>
                </a:lnTo>
                <a:lnTo>
                  <a:pt x="5284700" y="16930794"/>
                </a:lnTo>
                <a:lnTo>
                  <a:pt x="5309312" y="16787144"/>
                </a:lnTo>
                <a:lnTo>
                  <a:pt x="5205307" y="16684992"/>
                </a:lnTo>
                <a:lnTo>
                  <a:pt x="5349011" y="16664244"/>
                </a:lnTo>
                <a:close/>
                <a:moveTo>
                  <a:pt x="7865854" y="16513412"/>
                </a:moveTo>
                <a:lnTo>
                  <a:pt x="7977010" y="16740058"/>
                </a:lnTo>
                <a:cubicBezTo>
                  <a:pt x="7977010" y="16740058"/>
                  <a:pt x="8227110" y="16776768"/>
                  <a:pt x="8227110" y="16776768"/>
                </a:cubicBezTo>
                <a:lnTo>
                  <a:pt x="8046085" y="16953138"/>
                </a:lnTo>
                <a:lnTo>
                  <a:pt x="8088960" y="17202132"/>
                </a:lnTo>
                <a:lnTo>
                  <a:pt x="7865854" y="17084020"/>
                </a:lnTo>
                <a:lnTo>
                  <a:pt x="7642002" y="17202132"/>
                </a:lnTo>
                <a:lnTo>
                  <a:pt x="7684877" y="16953138"/>
                </a:lnTo>
                <a:lnTo>
                  <a:pt x="7503850" y="16776768"/>
                </a:lnTo>
                <a:lnTo>
                  <a:pt x="7753951" y="16740058"/>
                </a:lnTo>
                <a:close/>
                <a:moveTo>
                  <a:pt x="12222266" y="16510068"/>
                </a:moveTo>
                <a:lnTo>
                  <a:pt x="12222266" y="16699776"/>
                </a:lnTo>
                <a:lnTo>
                  <a:pt x="12039588" y="16699888"/>
                </a:lnTo>
                <a:cubicBezTo>
                  <a:pt x="12039588" y="16699888"/>
                  <a:pt x="12039588" y="16803024"/>
                  <a:pt x="12039588" y="16803024"/>
                </a:cubicBezTo>
                <a:lnTo>
                  <a:pt x="12222266" y="16803024"/>
                </a:lnTo>
                <a:lnTo>
                  <a:pt x="12222266" y="16994256"/>
                </a:lnTo>
                <a:lnTo>
                  <a:pt x="12328779" y="16994256"/>
                </a:lnTo>
                <a:lnTo>
                  <a:pt x="12328779" y="16802912"/>
                </a:lnTo>
                <a:lnTo>
                  <a:pt x="12490438" y="16802912"/>
                </a:lnTo>
                <a:lnTo>
                  <a:pt x="12490438" y="16699888"/>
                </a:lnTo>
                <a:lnTo>
                  <a:pt x="12328779" y="16699888"/>
                </a:lnTo>
                <a:lnTo>
                  <a:pt x="12328779" y="16510068"/>
                </a:lnTo>
                <a:close/>
                <a:moveTo>
                  <a:pt x="17056066" y="16478296"/>
                </a:moveTo>
                <a:lnTo>
                  <a:pt x="17135464" y="16478296"/>
                </a:lnTo>
                <a:lnTo>
                  <a:pt x="17135464" y="16534958"/>
                </a:lnTo>
                <a:lnTo>
                  <a:pt x="17056066" y="16534958"/>
                </a:lnTo>
                <a:cubicBezTo>
                  <a:pt x="17056066" y="16534958"/>
                  <a:pt x="17056066" y="16478296"/>
                  <a:pt x="17056066" y="16478296"/>
                </a:cubicBezTo>
                <a:close/>
                <a:moveTo>
                  <a:pt x="16466146" y="16478296"/>
                </a:moveTo>
                <a:lnTo>
                  <a:pt x="16545544" y="16478296"/>
                </a:lnTo>
                <a:cubicBezTo>
                  <a:pt x="16545544" y="16478296"/>
                  <a:pt x="16545544" y="16534958"/>
                  <a:pt x="16545544" y="16534958"/>
                </a:cubicBezTo>
                <a:lnTo>
                  <a:pt x="16466146" y="16534958"/>
                </a:lnTo>
                <a:close/>
                <a:moveTo>
                  <a:pt x="2165189" y="16447970"/>
                </a:moveTo>
                <a:cubicBezTo>
                  <a:pt x="2169953" y="16447970"/>
                  <a:pt x="2175512" y="16449568"/>
                  <a:pt x="2179481" y="16452760"/>
                </a:cubicBezTo>
                <a:cubicBezTo>
                  <a:pt x="2188215" y="16459144"/>
                  <a:pt x="2192185" y="16467922"/>
                  <a:pt x="2190595" y="16478296"/>
                </a:cubicBezTo>
                <a:lnTo>
                  <a:pt x="2085793" y="17107164"/>
                </a:lnTo>
                <a:cubicBezTo>
                  <a:pt x="2084204" y="17115144"/>
                  <a:pt x="2080234" y="17121528"/>
                  <a:pt x="2073089" y="17125518"/>
                </a:cubicBezTo>
                <a:cubicBezTo>
                  <a:pt x="2069118" y="17127912"/>
                  <a:pt x="2064355" y="17128710"/>
                  <a:pt x="2060385" y="17128710"/>
                </a:cubicBezTo>
                <a:cubicBezTo>
                  <a:pt x="2057209" y="17128710"/>
                  <a:pt x="2054035" y="17127912"/>
                  <a:pt x="2050064" y="17127114"/>
                </a:cubicBezTo>
                <a:lnTo>
                  <a:pt x="1865068" y="17051300"/>
                </a:lnTo>
                <a:lnTo>
                  <a:pt x="1765823" y="17171806"/>
                </a:lnTo>
                <a:cubicBezTo>
                  <a:pt x="1761058" y="17178190"/>
                  <a:pt x="1753913" y="17181382"/>
                  <a:pt x="1745972" y="17181382"/>
                </a:cubicBezTo>
                <a:cubicBezTo>
                  <a:pt x="1742003" y="17181382"/>
                  <a:pt x="1738826" y="17180584"/>
                  <a:pt x="1736445" y="17179786"/>
                </a:cubicBezTo>
                <a:cubicBezTo>
                  <a:pt x="1731681" y="17178190"/>
                  <a:pt x="1727711" y="17174998"/>
                  <a:pt x="1724535" y="17170210"/>
                </a:cubicBezTo>
                <a:cubicBezTo>
                  <a:pt x="1721360" y="17165422"/>
                  <a:pt x="1719771" y="17160634"/>
                  <a:pt x="1719771" y="17155046"/>
                </a:cubicBezTo>
                <a:lnTo>
                  <a:pt x="1719771" y="17012194"/>
                </a:lnTo>
                <a:lnTo>
                  <a:pt x="2073089" y="16578852"/>
                </a:lnTo>
                <a:lnTo>
                  <a:pt x="1635611" y="16957130"/>
                </a:lnTo>
                <a:lnTo>
                  <a:pt x="1474429" y="16890890"/>
                </a:lnTo>
                <a:cubicBezTo>
                  <a:pt x="1464107" y="16887698"/>
                  <a:pt x="1458550" y="16879718"/>
                  <a:pt x="1457756" y="16868546"/>
                </a:cubicBezTo>
                <a:cubicBezTo>
                  <a:pt x="1456962" y="16858170"/>
                  <a:pt x="1461725" y="16849392"/>
                  <a:pt x="1470459" y="16844604"/>
                </a:cubicBezTo>
                <a:lnTo>
                  <a:pt x="2151691" y="16451960"/>
                </a:lnTo>
                <a:cubicBezTo>
                  <a:pt x="2155662" y="16449568"/>
                  <a:pt x="2160425" y="16447970"/>
                  <a:pt x="2165189" y="16447970"/>
                </a:cubicBezTo>
                <a:close/>
                <a:moveTo>
                  <a:pt x="492115" y="16421168"/>
                </a:moveTo>
                <a:cubicBezTo>
                  <a:pt x="408618" y="16421168"/>
                  <a:pt x="342891" y="16486896"/>
                  <a:pt x="342891" y="16570392"/>
                </a:cubicBezTo>
                <a:cubicBezTo>
                  <a:pt x="342891" y="16653890"/>
                  <a:pt x="408618" y="16719618"/>
                  <a:pt x="492115" y="16719618"/>
                </a:cubicBezTo>
                <a:cubicBezTo>
                  <a:pt x="575612" y="16719618"/>
                  <a:pt x="641340" y="16653890"/>
                  <a:pt x="641340" y="16570392"/>
                </a:cubicBezTo>
                <a:cubicBezTo>
                  <a:pt x="641340" y="16486896"/>
                  <a:pt x="575612" y="16421168"/>
                  <a:pt x="492115" y="16421168"/>
                </a:cubicBezTo>
                <a:close/>
                <a:moveTo>
                  <a:pt x="12742126" y="16383068"/>
                </a:moveTo>
                <a:cubicBezTo>
                  <a:pt x="12740779" y="16389388"/>
                  <a:pt x="12736790" y="16399020"/>
                  <a:pt x="12730142" y="16411994"/>
                </a:cubicBezTo>
                <a:cubicBezTo>
                  <a:pt x="12719539" y="16433564"/>
                  <a:pt x="12706546" y="16450818"/>
                  <a:pt x="12691230" y="16463794"/>
                </a:cubicBezTo>
                <a:cubicBezTo>
                  <a:pt x="12669351" y="16482688"/>
                  <a:pt x="12643432" y="16495328"/>
                  <a:pt x="12613490" y="16501614"/>
                </a:cubicBezTo>
                <a:cubicBezTo>
                  <a:pt x="12594825" y="16505628"/>
                  <a:pt x="12562797" y="16508604"/>
                  <a:pt x="12517237" y="16510610"/>
                </a:cubicBezTo>
                <a:cubicBezTo>
                  <a:pt x="12517237" y="16510610"/>
                  <a:pt x="12496788" y="16607252"/>
                  <a:pt x="12496788" y="16607252"/>
                </a:cubicBezTo>
                <a:lnTo>
                  <a:pt x="12666843" y="16607252"/>
                </a:lnTo>
                <a:lnTo>
                  <a:pt x="12561131" y="17105380"/>
                </a:lnTo>
                <a:lnTo>
                  <a:pt x="12706748" y="17105380"/>
                </a:lnTo>
                <a:lnTo>
                  <a:pt x="12860326" y="16383068"/>
                </a:lnTo>
                <a:close/>
                <a:moveTo>
                  <a:pt x="14250173" y="16357790"/>
                </a:moveTo>
                <a:cubicBezTo>
                  <a:pt x="14308133" y="16357790"/>
                  <a:pt x="14358947" y="16378540"/>
                  <a:pt x="14400233" y="16420040"/>
                </a:cubicBezTo>
                <a:cubicBezTo>
                  <a:pt x="14441520" y="16461536"/>
                  <a:pt x="14462163" y="16511816"/>
                  <a:pt x="14462163" y="16570872"/>
                </a:cubicBezTo>
                <a:cubicBezTo>
                  <a:pt x="14462163" y="16629128"/>
                  <a:pt x="14441520" y="16679406"/>
                  <a:pt x="14400233" y="16720904"/>
                </a:cubicBezTo>
                <a:cubicBezTo>
                  <a:pt x="14358947" y="16762404"/>
                  <a:pt x="14308133" y="16783154"/>
                  <a:pt x="14250173" y="16783154"/>
                </a:cubicBezTo>
                <a:cubicBezTo>
                  <a:pt x="14191419" y="16783154"/>
                  <a:pt x="14140605" y="16762404"/>
                  <a:pt x="14099319" y="16720904"/>
                </a:cubicBezTo>
                <a:cubicBezTo>
                  <a:pt x="14058032" y="16679406"/>
                  <a:pt x="14037389" y="16629128"/>
                  <a:pt x="14037389" y="16570872"/>
                </a:cubicBezTo>
                <a:cubicBezTo>
                  <a:pt x="14037389" y="16511816"/>
                  <a:pt x="14058032" y="16461536"/>
                  <a:pt x="14099319" y="16420040"/>
                </a:cubicBezTo>
                <a:cubicBezTo>
                  <a:pt x="14140605" y="16378540"/>
                  <a:pt x="14191419" y="16357790"/>
                  <a:pt x="14250173" y="16357790"/>
                </a:cubicBezTo>
                <a:close/>
                <a:moveTo>
                  <a:pt x="16501874" y="16353800"/>
                </a:moveTo>
                <a:lnTo>
                  <a:pt x="16575714" y="16383328"/>
                </a:lnTo>
                <a:cubicBezTo>
                  <a:pt x="16575714" y="16383328"/>
                  <a:pt x="16554276" y="16436000"/>
                  <a:pt x="16554276" y="16436000"/>
                </a:cubicBezTo>
                <a:lnTo>
                  <a:pt x="16480436" y="16406472"/>
                </a:lnTo>
                <a:close/>
                <a:moveTo>
                  <a:pt x="17098940" y="16351406"/>
                </a:moveTo>
                <a:lnTo>
                  <a:pt x="17120378" y="16404076"/>
                </a:lnTo>
                <a:cubicBezTo>
                  <a:pt x="17120378" y="16404076"/>
                  <a:pt x="17047332" y="16434404"/>
                  <a:pt x="17047332" y="16434404"/>
                </a:cubicBezTo>
                <a:lnTo>
                  <a:pt x="17025102" y="16381732"/>
                </a:lnTo>
                <a:close/>
                <a:moveTo>
                  <a:pt x="3695852" y="16319568"/>
                </a:moveTo>
                <a:lnTo>
                  <a:pt x="4497217" y="16319568"/>
                </a:lnTo>
                <a:cubicBezTo>
                  <a:pt x="4546464" y="16319568"/>
                  <a:pt x="4586278" y="16359392"/>
                  <a:pt x="4586278" y="16408644"/>
                </a:cubicBezTo>
                <a:cubicBezTo>
                  <a:pt x="4586278" y="16408644"/>
                  <a:pt x="3962943" y="16408644"/>
                  <a:pt x="3962943" y="16408644"/>
                </a:cubicBezTo>
                <a:lnTo>
                  <a:pt x="3962943" y="16497720"/>
                </a:lnTo>
                <a:lnTo>
                  <a:pt x="4586278" y="16497720"/>
                </a:lnTo>
                <a:lnTo>
                  <a:pt x="4586278" y="17032180"/>
                </a:lnTo>
                <a:cubicBezTo>
                  <a:pt x="4586278" y="17081432"/>
                  <a:pt x="4546419" y="17121256"/>
                  <a:pt x="4497217" y="17121256"/>
                </a:cubicBezTo>
                <a:lnTo>
                  <a:pt x="3695852" y="17121256"/>
                </a:lnTo>
                <a:cubicBezTo>
                  <a:pt x="3646605" y="17121256"/>
                  <a:pt x="3606790" y="17081432"/>
                  <a:pt x="3606790" y="17032180"/>
                </a:cubicBezTo>
                <a:lnTo>
                  <a:pt x="3606790" y="16408644"/>
                </a:lnTo>
                <a:cubicBezTo>
                  <a:pt x="3606790" y="16359392"/>
                  <a:pt x="3646605" y="16319568"/>
                  <a:pt x="3695852" y="16319568"/>
                </a:cubicBezTo>
                <a:close/>
                <a:moveTo>
                  <a:pt x="16801202" y="16283572"/>
                </a:moveTo>
                <a:cubicBezTo>
                  <a:pt x="16924266" y="16283572"/>
                  <a:pt x="17024308" y="16383328"/>
                  <a:pt x="17024308" y="16507026"/>
                </a:cubicBezTo>
                <a:cubicBezTo>
                  <a:pt x="17024308" y="16629928"/>
                  <a:pt x="16924266" y="16729684"/>
                  <a:pt x="16801202" y="16729684"/>
                </a:cubicBezTo>
                <a:cubicBezTo>
                  <a:pt x="16677342" y="16729684"/>
                  <a:pt x="16578096" y="16629928"/>
                  <a:pt x="16578096" y="16507026"/>
                </a:cubicBezTo>
                <a:cubicBezTo>
                  <a:pt x="16578096" y="16383328"/>
                  <a:pt x="16677342" y="16283572"/>
                  <a:pt x="16801202" y="16283572"/>
                </a:cubicBezTo>
                <a:close/>
                <a:moveTo>
                  <a:pt x="11872901" y="16281468"/>
                </a:moveTo>
                <a:lnTo>
                  <a:pt x="13055588" y="16281468"/>
                </a:lnTo>
                <a:lnTo>
                  <a:pt x="13055588" y="17167578"/>
                </a:lnTo>
                <a:cubicBezTo>
                  <a:pt x="13055588" y="17197250"/>
                  <a:pt x="13031496" y="17221268"/>
                  <a:pt x="13001820" y="17221268"/>
                </a:cubicBezTo>
                <a:lnTo>
                  <a:pt x="11926669" y="17221268"/>
                </a:lnTo>
                <a:cubicBezTo>
                  <a:pt x="11896993" y="17221268"/>
                  <a:pt x="11872901" y="17197250"/>
                  <a:pt x="11872901" y="17167578"/>
                </a:cubicBezTo>
                <a:cubicBezTo>
                  <a:pt x="11872901" y="17167578"/>
                  <a:pt x="11872901" y="16281468"/>
                  <a:pt x="11872901" y="16281468"/>
                </a:cubicBezTo>
                <a:close/>
                <a:moveTo>
                  <a:pt x="4987879" y="16260640"/>
                </a:moveTo>
                <a:cubicBezTo>
                  <a:pt x="5013559" y="16255290"/>
                  <a:pt x="5031426" y="16273396"/>
                  <a:pt x="5031426" y="16309908"/>
                </a:cubicBezTo>
                <a:lnTo>
                  <a:pt x="5031426" y="17111952"/>
                </a:lnTo>
                <a:cubicBezTo>
                  <a:pt x="5031426" y="17160634"/>
                  <a:pt x="4999667" y="17176594"/>
                  <a:pt x="4959970" y="17147066"/>
                </a:cubicBezTo>
                <a:lnTo>
                  <a:pt x="4746391" y="16986658"/>
                </a:lnTo>
                <a:cubicBezTo>
                  <a:pt x="4707484" y="16957928"/>
                  <a:pt x="4674931" y="16893284"/>
                  <a:pt x="4674931" y="16844604"/>
                </a:cubicBezTo>
                <a:lnTo>
                  <a:pt x="4674931" y="16577256"/>
                </a:lnTo>
                <a:cubicBezTo>
                  <a:pt x="4674931" y="16528574"/>
                  <a:pt x="4707484" y="16463932"/>
                  <a:pt x="4746391" y="16434404"/>
                </a:cubicBezTo>
                <a:lnTo>
                  <a:pt x="4959970" y="16273996"/>
                </a:lnTo>
                <a:cubicBezTo>
                  <a:pt x="4969892" y="16266814"/>
                  <a:pt x="4979320" y="16262424"/>
                  <a:pt x="4987879" y="16260640"/>
                </a:cubicBezTo>
                <a:close/>
                <a:moveTo>
                  <a:pt x="17017162" y="16250052"/>
                </a:moveTo>
                <a:lnTo>
                  <a:pt x="17057654" y="16289956"/>
                </a:lnTo>
                <a:cubicBezTo>
                  <a:pt x="17057654" y="16289956"/>
                  <a:pt x="17001282" y="16346618"/>
                  <a:pt x="17001282" y="16346618"/>
                </a:cubicBezTo>
                <a:lnTo>
                  <a:pt x="16961584" y="16305916"/>
                </a:lnTo>
                <a:close/>
                <a:moveTo>
                  <a:pt x="16584448" y="16250052"/>
                </a:moveTo>
                <a:lnTo>
                  <a:pt x="16640820" y="16305916"/>
                </a:lnTo>
                <a:cubicBezTo>
                  <a:pt x="16640820" y="16305916"/>
                  <a:pt x="16600328" y="16346618"/>
                  <a:pt x="16600328" y="16346618"/>
                </a:cubicBezTo>
                <a:lnTo>
                  <a:pt x="16543956" y="16289956"/>
                </a:lnTo>
                <a:close/>
                <a:moveTo>
                  <a:pt x="8850377" y="16245264"/>
                </a:moveTo>
                <a:lnTo>
                  <a:pt x="9015523" y="16245264"/>
                </a:lnTo>
                <a:cubicBezTo>
                  <a:pt x="9152086" y="16245264"/>
                  <a:pt x="9264036" y="16356992"/>
                  <a:pt x="9264036" y="16494258"/>
                </a:cubicBezTo>
                <a:lnTo>
                  <a:pt x="9264036" y="16696164"/>
                </a:lnTo>
                <a:lnTo>
                  <a:pt x="9262448" y="16696164"/>
                </a:lnTo>
                <a:lnTo>
                  <a:pt x="9249745" y="16702550"/>
                </a:lnTo>
                <a:cubicBezTo>
                  <a:pt x="9243393" y="16705742"/>
                  <a:pt x="9137001" y="16758414"/>
                  <a:pt x="8954388" y="16758414"/>
                </a:cubicBezTo>
                <a:cubicBezTo>
                  <a:pt x="8860699" y="16758414"/>
                  <a:pt x="8747161" y="16744048"/>
                  <a:pt x="8616156" y="16703348"/>
                </a:cubicBezTo>
                <a:lnTo>
                  <a:pt x="8601864" y="16699358"/>
                </a:lnTo>
                <a:lnTo>
                  <a:pt x="8601864" y="16696164"/>
                </a:lnTo>
                <a:lnTo>
                  <a:pt x="8601864" y="16494258"/>
                </a:lnTo>
                <a:cubicBezTo>
                  <a:pt x="8601864" y="16356992"/>
                  <a:pt x="8713020" y="16245264"/>
                  <a:pt x="8850377" y="16245264"/>
                </a:cubicBezTo>
                <a:close/>
                <a:moveTo>
                  <a:pt x="7202936" y="16232496"/>
                </a:moveTo>
                <a:lnTo>
                  <a:pt x="7268040" y="16363376"/>
                </a:lnTo>
                <a:cubicBezTo>
                  <a:pt x="7268040" y="16363376"/>
                  <a:pt x="7411750" y="16384126"/>
                  <a:pt x="7411750" y="16384126"/>
                </a:cubicBezTo>
                <a:lnTo>
                  <a:pt x="7307741" y="16486276"/>
                </a:lnTo>
                <a:lnTo>
                  <a:pt x="7332355" y="16629928"/>
                </a:lnTo>
                <a:lnTo>
                  <a:pt x="7202936" y="16562092"/>
                </a:lnTo>
                <a:lnTo>
                  <a:pt x="7074313" y="16629928"/>
                </a:lnTo>
                <a:lnTo>
                  <a:pt x="7098927" y="16486276"/>
                </a:lnTo>
                <a:lnTo>
                  <a:pt x="6994917" y="16384126"/>
                </a:lnTo>
                <a:lnTo>
                  <a:pt x="7138626" y="16363376"/>
                </a:lnTo>
                <a:close/>
                <a:moveTo>
                  <a:pt x="16697984" y="16187007"/>
                </a:moveTo>
                <a:lnTo>
                  <a:pt x="16728156" y="16260428"/>
                </a:lnTo>
                <a:lnTo>
                  <a:pt x="16676548" y="16281976"/>
                </a:lnTo>
                <a:cubicBezTo>
                  <a:pt x="16676548" y="16281976"/>
                  <a:pt x="16645584" y="16209352"/>
                  <a:pt x="16645584" y="16209352"/>
                </a:cubicBezTo>
                <a:close/>
                <a:moveTo>
                  <a:pt x="16901242" y="16186209"/>
                </a:moveTo>
                <a:lnTo>
                  <a:pt x="16953644" y="16207756"/>
                </a:lnTo>
                <a:lnTo>
                  <a:pt x="16924266" y="16281176"/>
                </a:lnTo>
                <a:cubicBezTo>
                  <a:pt x="16924266" y="16281176"/>
                  <a:pt x="16871070" y="16259630"/>
                  <a:pt x="16871070" y="16259630"/>
                </a:cubicBezTo>
                <a:close/>
                <a:moveTo>
                  <a:pt x="16772618" y="16171844"/>
                </a:moveTo>
                <a:lnTo>
                  <a:pt x="16828990" y="16171844"/>
                </a:lnTo>
                <a:lnTo>
                  <a:pt x="16828990" y="16251648"/>
                </a:lnTo>
                <a:lnTo>
                  <a:pt x="16772618" y="16251648"/>
                </a:lnTo>
                <a:cubicBezTo>
                  <a:pt x="16772618" y="16251648"/>
                  <a:pt x="16772618" y="16171844"/>
                  <a:pt x="16772618" y="16171844"/>
                </a:cubicBezTo>
                <a:close/>
                <a:moveTo>
                  <a:pt x="12781327" y="16131941"/>
                </a:moveTo>
                <a:lnTo>
                  <a:pt x="12998081" y="16131941"/>
                </a:lnTo>
                <a:cubicBezTo>
                  <a:pt x="13028252" y="16131941"/>
                  <a:pt x="13052071" y="16155883"/>
                  <a:pt x="13052071" y="16185411"/>
                </a:cubicBezTo>
                <a:lnTo>
                  <a:pt x="13052071" y="16245264"/>
                </a:lnTo>
                <a:lnTo>
                  <a:pt x="12781327" y="16245264"/>
                </a:lnTo>
                <a:close/>
                <a:moveTo>
                  <a:pt x="12478030" y="16131941"/>
                </a:moveTo>
                <a:lnTo>
                  <a:pt x="12747186" y="16131941"/>
                </a:lnTo>
                <a:lnTo>
                  <a:pt x="12747186" y="16245264"/>
                </a:lnTo>
                <a:cubicBezTo>
                  <a:pt x="12747186" y="16245264"/>
                  <a:pt x="12478030" y="16245264"/>
                  <a:pt x="12478030" y="16245264"/>
                </a:cubicBezTo>
                <a:close/>
                <a:moveTo>
                  <a:pt x="12174733" y="16131941"/>
                </a:moveTo>
                <a:lnTo>
                  <a:pt x="12444683" y="16131941"/>
                </a:lnTo>
                <a:lnTo>
                  <a:pt x="12444683" y="16245264"/>
                </a:lnTo>
                <a:lnTo>
                  <a:pt x="12174733" y="16245264"/>
                </a:lnTo>
                <a:cubicBezTo>
                  <a:pt x="12174733" y="16245264"/>
                  <a:pt x="12174733" y="16131941"/>
                  <a:pt x="12174733" y="16131941"/>
                </a:cubicBezTo>
                <a:close/>
                <a:moveTo>
                  <a:pt x="11923838" y="16131941"/>
                </a:moveTo>
                <a:lnTo>
                  <a:pt x="12141386" y="16131941"/>
                </a:lnTo>
                <a:lnTo>
                  <a:pt x="12141386" y="16245264"/>
                </a:lnTo>
                <a:lnTo>
                  <a:pt x="11869848" y="16245264"/>
                </a:lnTo>
                <a:lnTo>
                  <a:pt x="11869848" y="16185411"/>
                </a:lnTo>
                <a:cubicBezTo>
                  <a:pt x="11869848" y="16155883"/>
                  <a:pt x="11893668" y="16131941"/>
                  <a:pt x="11923838" y="16131941"/>
                </a:cubicBezTo>
                <a:close/>
                <a:moveTo>
                  <a:pt x="483385" y="16116368"/>
                </a:moveTo>
                <a:cubicBezTo>
                  <a:pt x="543939" y="16116368"/>
                  <a:pt x="579599" y="16127031"/>
                  <a:pt x="581343" y="16127031"/>
                </a:cubicBezTo>
                <a:cubicBezTo>
                  <a:pt x="595599" y="16130599"/>
                  <a:pt x="604536" y="16141261"/>
                  <a:pt x="606280" y="16155492"/>
                </a:cubicBezTo>
                <a:lnTo>
                  <a:pt x="616961" y="16230173"/>
                </a:lnTo>
                <a:cubicBezTo>
                  <a:pt x="627685" y="16233741"/>
                  <a:pt x="622323" y="16231957"/>
                  <a:pt x="633004" y="16237267"/>
                </a:cubicBezTo>
                <a:lnTo>
                  <a:pt x="693600" y="16191048"/>
                </a:lnTo>
                <a:cubicBezTo>
                  <a:pt x="704281" y="16182170"/>
                  <a:pt x="720282" y="16182170"/>
                  <a:pt x="732750" y="16189264"/>
                </a:cubicBezTo>
                <a:cubicBezTo>
                  <a:pt x="734537" y="16189264"/>
                  <a:pt x="764835" y="16208848"/>
                  <a:pt x="807602" y="16251498"/>
                </a:cubicBezTo>
                <a:cubicBezTo>
                  <a:pt x="850326" y="16294190"/>
                  <a:pt x="869943" y="16324436"/>
                  <a:pt x="869943" y="16326178"/>
                </a:cubicBezTo>
                <a:cubicBezTo>
                  <a:pt x="877050" y="16338668"/>
                  <a:pt x="877050" y="16354640"/>
                  <a:pt x="868156" y="16365302"/>
                </a:cubicBezTo>
                <a:lnTo>
                  <a:pt x="821815" y="16425794"/>
                </a:lnTo>
                <a:cubicBezTo>
                  <a:pt x="827177" y="16436458"/>
                  <a:pt x="825390" y="16431104"/>
                  <a:pt x="828964" y="16441768"/>
                </a:cubicBezTo>
                <a:lnTo>
                  <a:pt x="903774" y="16452472"/>
                </a:lnTo>
                <a:cubicBezTo>
                  <a:pt x="918029" y="16454214"/>
                  <a:pt x="928710" y="16463134"/>
                  <a:pt x="932285" y="16477324"/>
                </a:cubicBezTo>
                <a:cubicBezTo>
                  <a:pt x="932285" y="16479108"/>
                  <a:pt x="942966" y="16514706"/>
                  <a:pt x="942966" y="16575156"/>
                </a:cubicBezTo>
                <a:cubicBezTo>
                  <a:pt x="942966" y="16635604"/>
                  <a:pt x="932285" y="16671204"/>
                  <a:pt x="932285" y="16672946"/>
                </a:cubicBezTo>
                <a:cubicBezTo>
                  <a:pt x="928710" y="16687176"/>
                  <a:pt x="918029" y="16696096"/>
                  <a:pt x="903774" y="16697838"/>
                </a:cubicBezTo>
                <a:lnTo>
                  <a:pt x="828964" y="16708502"/>
                </a:lnTo>
                <a:cubicBezTo>
                  <a:pt x="825390" y="16719206"/>
                  <a:pt x="827177" y="16713854"/>
                  <a:pt x="821815" y="16724516"/>
                </a:cubicBezTo>
                <a:lnTo>
                  <a:pt x="868156" y="16785008"/>
                </a:lnTo>
                <a:cubicBezTo>
                  <a:pt x="877050" y="16795670"/>
                  <a:pt x="877050" y="16811644"/>
                  <a:pt x="869943" y="16824090"/>
                </a:cubicBezTo>
                <a:cubicBezTo>
                  <a:pt x="869943" y="16825874"/>
                  <a:pt x="850326" y="16856120"/>
                  <a:pt x="807602" y="16898814"/>
                </a:cubicBezTo>
                <a:cubicBezTo>
                  <a:pt x="764835" y="16941464"/>
                  <a:pt x="734537" y="16961046"/>
                  <a:pt x="732750" y="16961046"/>
                </a:cubicBezTo>
                <a:cubicBezTo>
                  <a:pt x="720282" y="16968140"/>
                  <a:pt x="704281" y="16968140"/>
                  <a:pt x="693600" y="16959262"/>
                </a:cubicBezTo>
                <a:lnTo>
                  <a:pt x="633004" y="16913002"/>
                </a:lnTo>
                <a:cubicBezTo>
                  <a:pt x="622323" y="16918354"/>
                  <a:pt x="627685" y="16916570"/>
                  <a:pt x="616961" y="16920138"/>
                </a:cubicBezTo>
                <a:lnTo>
                  <a:pt x="606280" y="16994818"/>
                </a:lnTo>
                <a:cubicBezTo>
                  <a:pt x="604536" y="17009050"/>
                  <a:pt x="595599" y="17019712"/>
                  <a:pt x="581343" y="17023280"/>
                </a:cubicBezTo>
                <a:cubicBezTo>
                  <a:pt x="579599" y="17023280"/>
                  <a:pt x="543939" y="17033944"/>
                  <a:pt x="483385" y="17033944"/>
                </a:cubicBezTo>
                <a:cubicBezTo>
                  <a:pt x="422831" y="17033944"/>
                  <a:pt x="387171" y="17023280"/>
                  <a:pt x="385426" y="17023280"/>
                </a:cubicBezTo>
                <a:cubicBezTo>
                  <a:pt x="371170" y="17019712"/>
                  <a:pt x="362234" y="17009050"/>
                  <a:pt x="360489" y="16994818"/>
                </a:cubicBezTo>
                <a:lnTo>
                  <a:pt x="351553" y="16920138"/>
                </a:lnTo>
                <a:cubicBezTo>
                  <a:pt x="340872" y="16916570"/>
                  <a:pt x="344447" y="16918354"/>
                  <a:pt x="333766" y="16913002"/>
                </a:cubicBezTo>
                <a:lnTo>
                  <a:pt x="273169" y="16959262"/>
                </a:lnTo>
                <a:cubicBezTo>
                  <a:pt x="262488" y="16968140"/>
                  <a:pt x="246488" y="16968140"/>
                  <a:pt x="233977" y="16961046"/>
                </a:cubicBezTo>
                <a:cubicBezTo>
                  <a:pt x="232232" y="16961046"/>
                  <a:pt x="201934" y="16941464"/>
                  <a:pt x="159167" y="16898814"/>
                </a:cubicBezTo>
                <a:cubicBezTo>
                  <a:pt x="116443" y="16856120"/>
                  <a:pt x="96826" y="16825874"/>
                  <a:pt x="96826" y="16824090"/>
                </a:cubicBezTo>
                <a:cubicBezTo>
                  <a:pt x="89720" y="16811644"/>
                  <a:pt x="89720" y="16795670"/>
                  <a:pt x="98613" y="16785008"/>
                </a:cubicBezTo>
                <a:lnTo>
                  <a:pt x="144912" y="16724516"/>
                </a:lnTo>
                <a:cubicBezTo>
                  <a:pt x="139592" y="16713854"/>
                  <a:pt x="141380" y="16719206"/>
                  <a:pt x="137805" y="16708502"/>
                </a:cubicBezTo>
                <a:lnTo>
                  <a:pt x="62996" y="16697838"/>
                </a:lnTo>
                <a:cubicBezTo>
                  <a:pt x="48740" y="16696096"/>
                  <a:pt x="38059" y="16687176"/>
                  <a:pt x="34485" y="16672946"/>
                </a:cubicBezTo>
                <a:cubicBezTo>
                  <a:pt x="34485" y="16671204"/>
                  <a:pt x="23804" y="16635604"/>
                  <a:pt x="23804" y="16575156"/>
                </a:cubicBezTo>
                <a:cubicBezTo>
                  <a:pt x="23804" y="16514706"/>
                  <a:pt x="34485" y="16479108"/>
                  <a:pt x="34485" y="16477324"/>
                </a:cubicBezTo>
                <a:cubicBezTo>
                  <a:pt x="38059" y="16463134"/>
                  <a:pt x="48740" y="16454214"/>
                  <a:pt x="62996" y="16452472"/>
                </a:cubicBezTo>
                <a:lnTo>
                  <a:pt x="137805" y="16443552"/>
                </a:lnTo>
                <a:cubicBezTo>
                  <a:pt x="141380" y="16432888"/>
                  <a:pt x="139592" y="16436458"/>
                  <a:pt x="144912" y="16425794"/>
                </a:cubicBezTo>
                <a:lnTo>
                  <a:pt x="98613" y="16365302"/>
                </a:lnTo>
                <a:cubicBezTo>
                  <a:pt x="89720" y="16354640"/>
                  <a:pt x="89720" y="16338668"/>
                  <a:pt x="96826" y="16326178"/>
                </a:cubicBezTo>
                <a:cubicBezTo>
                  <a:pt x="96826" y="16324436"/>
                  <a:pt x="116443" y="16294190"/>
                  <a:pt x="159167" y="16251498"/>
                </a:cubicBezTo>
                <a:cubicBezTo>
                  <a:pt x="201934" y="16208848"/>
                  <a:pt x="232232" y="16189264"/>
                  <a:pt x="233977" y="16189264"/>
                </a:cubicBezTo>
                <a:cubicBezTo>
                  <a:pt x="246488" y="16182170"/>
                  <a:pt x="262488" y="16182170"/>
                  <a:pt x="273169" y="16191048"/>
                </a:cubicBezTo>
                <a:lnTo>
                  <a:pt x="333766" y="16237267"/>
                </a:lnTo>
                <a:cubicBezTo>
                  <a:pt x="344447" y="16231957"/>
                  <a:pt x="339085" y="16233741"/>
                  <a:pt x="349766" y="16230173"/>
                </a:cubicBezTo>
                <a:lnTo>
                  <a:pt x="360489" y="16155492"/>
                </a:lnTo>
                <a:cubicBezTo>
                  <a:pt x="362234" y="16141261"/>
                  <a:pt x="371170" y="16130599"/>
                  <a:pt x="385426" y="16127031"/>
                </a:cubicBezTo>
                <a:cubicBezTo>
                  <a:pt x="387171" y="16127031"/>
                  <a:pt x="422831" y="16116368"/>
                  <a:pt x="483385" y="16116368"/>
                </a:cubicBezTo>
                <a:close/>
                <a:moveTo>
                  <a:pt x="9173523" y="16044953"/>
                </a:moveTo>
                <a:lnTo>
                  <a:pt x="9337081" y="16044953"/>
                </a:lnTo>
                <a:cubicBezTo>
                  <a:pt x="9473644" y="16044953"/>
                  <a:pt x="9585594" y="16156681"/>
                  <a:pt x="9585594" y="16293946"/>
                </a:cubicBezTo>
                <a:lnTo>
                  <a:pt x="9585594" y="16495056"/>
                </a:lnTo>
                <a:lnTo>
                  <a:pt x="9584006" y="16495056"/>
                </a:lnTo>
                <a:lnTo>
                  <a:pt x="9571303" y="16502238"/>
                </a:lnTo>
                <a:cubicBezTo>
                  <a:pt x="9564951" y="16505430"/>
                  <a:pt x="9472057" y="16550920"/>
                  <a:pt x="9310086" y="16556506"/>
                </a:cubicBezTo>
                <a:lnTo>
                  <a:pt x="9310086" y="16495056"/>
                </a:lnTo>
                <a:cubicBezTo>
                  <a:pt x="9310086" y="16360984"/>
                  <a:pt x="9221162" y="16247660"/>
                  <a:pt x="9098890" y="16211746"/>
                </a:cubicBezTo>
                <a:cubicBezTo>
                  <a:pt x="9143353" y="16169449"/>
                  <a:pt x="9171142" y="16110393"/>
                  <a:pt x="9173523" y="16044953"/>
                </a:cubicBezTo>
                <a:close/>
                <a:moveTo>
                  <a:pt x="8509764" y="16044953"/>
                </a:moveTo>
                <a:lnTo>
                  <a:pt x="8674116" y="16044953"/>
                </a:lnTo>
                <a:cubicBezTo>
                  <a:pt x="8680468" y="16044953"/>
                  <a:pt x="8686819" y="16045751"/>
                  <a:pt x="8692377" y="16045751"/>
                </a:cubicBezTo>
                <a:cubicBezTo>
                  <a:pt x="8694759" y="16111191"/>
                  <a:pt x="8722548" y="16169449"/>
                  <a:pt x="8766216" y="16211746"/>
                </a:cubicBezTo>
                <a:cubicBezTo>
                  <a:pt x="8644739" y="16248456"/>
                  <a:pt x="8555020" y="16360984"/>
                  <a:pt x="8555020" y="16495056"/>
                </a:cubicBezTo>
                <a:lnTo>
                  <a:pt x="8555020" y="16555708"/>
                </a:lnTo>
                <a:cubicBezTo>
                  <a:pt x="8474035" y="16550920"/>
                  <a:pt x="8380346" y="16535756"/>
                  <a:pt x="8274748" y="16503036"/>
                </a:cubicBezTo>
                <a:lnTo>
                  <a:pt x="8261251" y="16498248"/>
                </a:lnTo>
                <a:lnTo>
                  <a:pt x="8260457" y="16495056"/>
                </a:lnTo>
                <a:lnTo>
                  <a:pt x="8260457" y="16293946"/>
                </a:lnTo>
                <a:cubicBezTo>
                  <a:pt x="8260457" y="16156681"/>
                  <a:pt x="8372407" y="16044953"/>
                  <a:pt x="8509764" y="16044953"/>
                </a:cubicBezTo>
                <a:close/>
                <a:moveTo>
                  <a:pt x="3784098" y="15864593"/>
                </a:moveTo>
                <a:cubicBezTo>
                  <a:pt x="3882550" y="15864593"/>
                  <a:pt x="3962740" y="15944398"/>
                  <a:pt x="3962740" y="16042559"/>
                </a:cubicBezTo>
                <a:cubicBezTo>
                  <a:pt x="3962740" y="16141518"/>
                  <a:pt x="3882550" y="16220525"/>
                  <a:pt x="3784098" y="16220525"/>
                </a:cubicBezTo>
                <a:cubicBezTo>
                  <a:pt x="3685648" y="16220525"/>
                  <a:pt x="3606246" y="16141518"/>
                  <a:pt x="3606246" y="16042559"/>
                </a:cubicBezTo>
                <a:cubicBezTo>
                  <a:pt x="3606246" y="15944398"/>
                  <a:pt x="3685648" y="15864593"/>
                  <a:pt x="3784098" y="15864593"/>
                </a:cubicBezTo>
                <a:close/>
                <a:moveTo>
                  <a:pt x="8932950" y="15843843"/>
                </a:moveTo>
                <a:cubicBezTo>
                  <a:pt x="9040136" y="15843843"/>
                  <a:pt x="9127473" y="15930831"/>
                  <a:pt x="9127473" y="16037770"/>
                </a:cubicBezTo>
                <a:cubicBezTo>
                  <a:pt x="9127473" y="16145508"/>
                  <a:pt x="9040136" y="16232496"/>
                  <a:pt x="8932950" y="16232496"/>
                </a:cubicBezTo>
                <a:cubicBezTo>
                  <a:pt x="8825764" y="16232496"/>
                  <a:pt x="8738427" y="16145508"/>
                  <a:pt x="8738427" y="16037770"/>
                </a:cubicBezTo>
                <a:cubicBezTo>
                  <a:pt x="8738427" y="15930831"/>
                  <a:pt x="8825764" y="15843843"/>
                  <a:pt x="8932950" y="15843843"/>
                </a:cubicBezTo>
                <a:close/>
                <a:moveTo>
                  <a:pt x="4318448" y="15775211"/>
                </a:moveTo>
                <a:cubicBezTo>
                  <a:pt x="4441508" y="15775211"/>
                  <a:pt x="4541549" y="15874967"/>
                  <a:pt x="4541549" y="15997868"/>
                </a:cubicBezTo>
                <a:cubicBezTo>
                  <a:pt x="4541549" y="16121566"/>
                  <a:pt x="4441508" y="16220525"/>
                  <a:pt x="4318448" y="16220525"/>
                </a:cubicBezTo>
                <a:cubicBezTo>
                  <a:pt x="4195373" y="16220525"/>
                  <a:pt x="4096129" y="16121566"/>
                  <a:pt x="4096129" y="15997868"/>
                </a:cubicBezTo>
                <a:cubicBezTo>
                  <a:pt x="4096129" y="15874967"/>
                  <a:pt x="4195373" y="15775211"/>
                  <a:pt x="4318448" y="15775211"/>
                </a:cubicBezTo>
                <a:close/>
                <a:moveTo>
                  <a:pt x="10701917" y="15694607"/>
                </a:moveTo>
                <a:lnTo>
                  <a:pt x="10767817" y="15827084"/>
                </a:lnTo>
                <a:cubicBezTo>
                  <a:pt x="10767817" y="15827084"/>
                  <a:pt x="10913908" y="15848632"/>
                  <a:pt x="10913908" y="15848632"/>
                </a:cubicBezTo>
                <a:lnTo>
                  <a:pt x="10808309" y="15951581"/>
                </a:lnTo>
                <a:lnTo>
                  <a:pt x="10832923" y="16097625"/>
                </a:lnTo>
                <a:lnTo>
                  <a:pt x="10701917" y="16028992"/>
                </a:lnTo>
                <a:lnTo>
                  <a:pt x="10570912" y="16097625"/>
                </a:lnTo>
                <a:lnTo>
                  <a:pt x="10596319" y="15951581"/>
                </a:lnTo>
                <a:lnTo>
                  <a:pt x="10489927" y="15848632"/>
                </a:lnTo>
                <a:lnTo>
                  <a:pt x="10636812" y="15827084"/>
                </a:lnTo>
                <a:close/>
                <a:moveTo>
                  <a:pt x="9254509" y="15643532"/>
                </a:moveTo>
                <a:cubicBezTo>
                  <a:pt x="9361695" y="15643532"/>
                  <a:pt x="9448237" y="15730519"/>
                  <a:pt x="9448237" y="15837459"/>
                </a:cubicBezTo>
                <a:cubicBezTo>
                  <a:pt x="9448237" y="15944398"/>
                  <a:pt x="9361695" y="16031386"/>
                  <a:pt x="9254509" y="16031386"/>
                </a:cubicBezTo>
                <a:cubicBezTo>
                  <a:pt x="9225132" y="16031386"/>
                  <a:pt x="9197343" y="16025002"/>
                  <a:pt x="9171936" y="16013031"/>
                </a:cubicBezTo>
                <a:cubicBezTo>
                  <a:pt x="9163996" y="15938014"/>
                  <a:pt x="9121121" y="15872573"/>
                  <a:pt x="9059986" y="15834267"/>
                </a:cubicBezTo>
                <a:cubicBezTo>
                  <a:pt x="9061574" y="15728923"/>
                  <a:pt x="9148116" y="15643532"/>
                  <a:pt x="9254509" y="15643532"/>
                </a:cubicBezTo>
                <a:close/>
                <a:moveTo>
                  <a:pt x="8591543" y="15643532"/>
                </a:moveTo>
                <a:cubicBezTo>
                  <a:pt x="8699523" y="15643532"/>
                  <a:pt x="8786066" y="15730519"/>
                  <a:pt x="8786066" y="15837459"/>
                </a:cubicBezTo>
                <a:cubicBezTo>
                  <a:pt x="8786066" y="15841449"/>
                  <a:pt x="8786066" y="15844641"/>
                  <a:pt x="8786066" y="15848632"/>
                </a:cubicBezTo>
                <a:cubicBezTo>
                  <a:pt x="8738427" y="15885342"/>
                  <a:pt x="8705081" y="15939610"/>
                  <a:pt x="8695553" y="16001858"/>
                </a:cubicBezTo>
                <a:cubicBezTo>
                  <a:pt x="8665382" y="16021011"/>
                  <a:pt x="8629653" y="16031386"/>
                  <a:pt x="8591543" y="16031386"/>
                </a:cubicBezTo>
                <a:cubicBezTo>
                  <a:pt x="8484357" y="16031386"/>
                  <a:pt x="8397814" y="15944398"/>
                  <a:pt x="8397814" y="15837459"/>
                </a:cubicBezTo>
                <a:cubicBezTo>
                  <a:pt x="8397814" y="15730519"/>
                  <a:pt x="8484357" y="15643532"/>
                  <a:pt x="8591543" y="15643532"/>
                </a:cubicBezTo>
                <a:close/>
                <a:moveTo>
                  <a:pt x="2435933" y="15585274"/>
                </a:moveTo>
                <a:lnTo>
                  <a:pt x="3071111" y="15585274"/>
                </a:lnTo>
                <a:cubicBezTo>
                  <a:pt x="3080638" y="15585274"/>
                  <a:pt x="3089372" y="15586870"/>
                  <a:pt x="3098106" y="15590860"/>
                </a:cubicBezTo>
                <a:cubicBezTo>
                  <a:pt x="3110808" y="15595648"/>
                  <a:pt x="3121924" y="15603629"/>
                  <a:pt x="3129865" y="15615600"/>
                </a:cubicBezTo>
                <a:cubicBezTo>
                  <a:pt x="3137803" y="15626772"/>
                  <a:pt x="3140979" y="15639541"/>
                  <a:pt x="3140979" y="15653108"/>
                </a:cubicBezTo>
                <a:lnTo>
                  <a:pt x="3140979" y="16434404"/>
                </a:lnTo>
                <a:cubicBezTo>
                  <a:pt x="3140979" y="16447970"/>
                  <a:pt x="3137803" y="16459940"/>
                  <a:pt x="3129865" y="16471912"/>
                </a:cubicBezTo>
                <a:cubicBezTo>
                  <a:pt x="3121924" y="16483084"/>
                  <a:pt x="3110808" y="16491064"/>
                  <a:pt x="3098106" y="16496652"/>
                </a:cubicBezTo>
                <a:cubicBezTo>
                  <a:pt x="3090166" y="16499844"/>
                  <a:pt x="3081432" y="16501440"/>
                  <a:pt x="3071111" y="16501440"/>
                </a:cubicBezTo>
                <a:cubicBezTo>
                  <a:pt x="3052055" y="16501440"/>
                  <a:pt x="3034587" y="16495056"/>
                  <a:pt x="3021090" y="16482288"/>
                </a:cubicBezTo>
                <a:lnTo>
                  <a:pt x="2753522" y="16225313"/>
                </a:lnTo>
                <a:lnTo>
                  <a:pt x="2485954" y="16482288"/>
                </a:lnTo>
                <a:cubicBezTo>
                  <a:pt x="2471663" y="16495056"/>
                  <a:pt x="2454989" y="16502238"/>
                  <a:pt x="2435933" y="16502238"/>
                </a:cubicBezTo>
                <a:cubicBezTo>
                  <a:pt x="2426406" y="16502238"/>
                  <a:pt x="2417673" y="16499844"/>
                  <a:pt x="2408938" y="16496652"/>
                </a:cubicBezTo>
                <a:cubicBezTo>
                  <a:pt x="2396236" y="16491064"/>
                  <a:pt x="2385119" y="16483084"/>
                  <a:pt x="2377180" y="16471912"/>
                </a:cubicBezTo>
                <a:cubicBezTo>
                  <a:pt x="2369240" y="16459940"/>
                  <a:pt x="2366065" y="16447970"/>
                  <a:pt x="2366065" y="16434404"/>
                </a:cubicBezTo>
                <a:lnTo>
                  <a:pt x="2366065" y="15653108"/>
                </a:lnTo>
                <a:cubicBezTo>
                  <a:pt x="2366065" y="15639541"/>
                  <a:pt x="2369240" y="15626772"/>
                  <a:pt x="2377180" y="15615600"/>
                </a:cubicBezTo>
                <a:cubicBezTo>
                  <a:pt x="2385119" y="15603629"/>
                  <a:pt x="2396236" y="15595648"/>
                  <a:pt x="2408938" y="15590860"/>
                </a:cubicBezTo>
                <a:cubicBezTo>
                  <a:pt x="2417673" y="15586870"/>
                  <a:pt x="2426406" y="15585274"/>
                  <a:pt x="2435933" y="15585274"/>
                </a:cubicBezTo>
                <a:close/>
                <a:moveTo>
                  <a:pt x="15459063" y="15544868"/>
                </a:moveTo>
                <a:cubicBezTo>
                  <a:pt x="15279633" y="15544868"/>
                  <a:pt x="15138388" y="15686113"/>
                  <a:pt x="15138388" y="15865543"/>
                </a:cubicBezTo>
                <a:cubicBezTo>
                  <a:pt x="15138388" y="16044973"/>
                  <a:pt x="15279633" y="16186218"/>
                  <a:pt x="15459063" y="16186218"/>
                </a:cubicBezTo>
                <a:cubicBezTo>
                  <a:pt x="15638493" y="16186218"/>
                  <a:pt x="15779738" y="16044973"/>
                  <a:pt x="15779738" y="15865543"/>
                </a:cubicBezTo>
                <a:cubicBezTo>
                  <a:pt x="15779738" y="15686113"/>
                  <a:pt x="15638493" y="15544868"/>
                  <a:pt x="15459063" y="15544868"/>
                </a:cubicBezTo>
                <a:close/>
                <a:moveTo>
                  <a:pt x="1810151" y="15416717"/>
                </a:moveTo>
                <a:cubicBezTo>
                  <a:pt x="1985460" y="15402033"/>
                  <a:pt x="2166281" y="15529858"/>
                  <a:pt x="2170747" y="15787979"/>
                </a:cubicBezTo>
                <a:cubicBezTo>
                  <a:pt x="2173130" y="16155883"/>
                  <a:pt x="1723741" y="16412856"/>
                  <a:pt x="1494278" y="16630724"/>
                </a:cubicBezTo>
                <a:lnTo>
                  <a:pt x="1494278" y="16631524"/>
                </a:lnTo>
                <a:cubicBezTo>
                  <a:pt x="1493484" y="16631524"/>
                  <a:pt x="1493484" y="16631524"/>
                  <a:pt x="1493484" y="16631524"/>
                </a:cubicBezTo>
                <a:cubicBezTo>
                  <a:pt x="1493484" y="16631524"/>
                  <a:pt x="1493484" y="16631524"/>
                  <a:pt x="1492690" y="16631524"/>
                </a:cubicBezTo>
                <a:cubicBezTo>
                  <a:pt x="1492690" y="16631524"/>
                  <a:pt x="1492690" y="16630724"/>
                  <a:pt x="1492690" y="16630724"/>
                </a:cubicBezTo>
                <a:cubicBezTo>
                  <a:pt x="1257675" y="16419240"/>
                  <a:pt x="801937" y="16174238"/>
                  <a:pt x="793998" y="15805537"/>
                </a:cubicBezTo>
                <a:cubicBezTo>
                  <a:pt x="790028" y="15347453"/>
                  <a:pt x="1354540" y="15285205"/>
                  <a:pt x="1465695" y="15716155"/>
                </a:cubicBezTo>
                <a:lnTo>
                  <a:pt x="1483163" y="15780797"/>
                </a:lnTo>
                <a:lnTo>
                  <a:pt x="1496660" y="15715356"/>
                </a:lnTo>
                <a:cubicBezTo>
                  <a:pt x="1540780" y="15525768"/>
                  <a:pt x="1673799" y="15428138"/>
                  <a:pt x="1810151" y="15416717"/>
                </a:cubicBezTo>
                <a:close/>
                <a:moveTo>
                  <a:pt x="311265" y="15413692"/>
                </a:moveTo>
                <a:lnTo>
                  <a:pt x="375576" y="15544573"/>
                </a:lnTo>
                <a:cubicBezTo>
                  <a:pt x="375576" y="15544573"/>
                  <a:pt x="520079" y="15565322"/>
                  <a:pt x="520079" y="15565322"/>
                </a:cubicBezTo>
                <a:lnTo>
                  <a:pt x="415275" y="15666675"/>
                </a:lnTo>
                <a:lnTo>
                  <a:pt x="439888" y="15810325"/>
                </a:lnTo>
                <a:lnTo>
                  <a:pt x="311265" y="15742490"/>
                </a:lnTo>
                <a:lnTo>
                  <a:pt x="181848" y="15810325"/>
                </a:lnTo>
                <a:lnTo>
                  <a:pt x="206461" y="15666675"/>
                </a:lnTo>
                <a:lnTo>
                  <a:pt x="102451" y="15565322"/>
                </a:lnTo>
                <a:lnTo>
                  <a:pt x="246953" y="15544573"/>
                </a:lnTo>
                <a:close/>
                <a:moveTo>
                  <a:pt x="10574088" y="15410500"/>
                </a:moveTo>
                <a:cubicBezTo>
                  <a:pt x="10590761" y="15410500"/>
                  <a:pt x="10604259" y="15424067"/>
                  <a:pt x="10604259" y="15440826"/>
                </a:cubicBezTo>
                <a:cubicBezTo>
                  <a:pt x="10604259" y="15457585"/>
                  <a:pt x="10590761" y="15471152"/>
                  <a:pt x="10574088" y="15471152"/>
                </a:cubicBezTo>
                <a:cubicBezTo>
                  <a:pt x="10250942" y="15471152"/>
                  <a:pt x="9967494" y="15641137"/>
                  <a:pt x="9967494" y="15835863"/>
                </a:cubicBezTo>
                <a:cubicBezTo>
                  <a:pt x="9967494" y="15851824"/>
                  <a:pt x="9953203" y="15865391"/>
                  <a:pt x="9936529" y="15865391"/>
                </a:cubicBezTo>
                <a:cubicBezTo>
                  <a:pt x="9919856" y="15865391"/>
                  <a:pt x="9906359" y="15851824"/>
                  <a:pt x="9906359" y="15835863"/>
                </a:cubicBezTo>
                <a:cubicBezTo>
                  <a:pt x="9906359" y="15605225"/>
                  <a:pt x="10212037" y="15410500"/>
                  <a:pt x="10574088" y="15410500"/>
                </a:cubicBezTo>
                <a:close/>
                <a:moveTo>
                  <a:pt x="15455888" y="15392468"/>
                </a:moveTo>
                <a:cubicBezTo>
                  <a:pt x="15715682" y="15392468"/>
                  <a:pt x="15925788" y="15602574"/>
                  <a:pt x="15925788" y="15862368"/>
                </a:cubicBezTo>
                <a:cubicBezTo>
                  <a:pt x="15925788" y="16122162"/>
                  <a:pt x="15715682" y="16332268"/>
                  <a:pt x="15455888" y="16332268"/>
                </a:cubicBezTo>
                <a:cubicBezTo>
                  <a:pt x="15196094" y="16332268"/>
                  <a:pt x="14985988" y="16122162"/>
                  <a:pt x="14985988" y="15862368"/>
                </a:cubicBezTo>
                <a:cubicBezTo>
                  <a:pt x="14985988" y="15602574"/>
                  <a:pt x="15196094" y="15392468"/>
                  <a:pt x="15455888" y="15392468"/>
                </a:cubicBezTo>
                <a:close/>
                <a:moveTo>
                  <a:pt x="14127944" y="15265468"/>
                </a:moveTo>
                <a:cubicBezTo>
                  <a:pt x="14105219" y="15265468"/>
                  <a:pt x="14085916" y="15273417"/>
                  <a:pt x="14070026" y="15289314"/>
                </a:cubicBezTo>
                <a:cubicBezTo>
                  <a:pt x="14054137" y="15305211"/>
                  <a:pt x="14046188" y="15324530"/>
                  <a:pt x="14046188" y="15347255"/>
                </a:cubicBezTo>
                <a:cubicBezTo>
                  <a:pt x="14046188" y="15369980"/>
                  <a:pt x="14054137" y="15389299"/>
                  <a:pt x="14070026" y="15405135"/>
                </a:cubicBezTo>
                <a:cubicBezTo>
                  <a:pt x="14085916" y="15421093"/>
                  <a:pt x="14105219" y="15428981"/>
                  <a:pt x="14127944" y="15428981"/>
                </a:cubicBezTo>
                <a:cubicBezTo>
                  <a:pt x="14150662" y="15428981"/>
                  <a:pt x="14169913" y="15421093"/>
                  <a:pt x="14185863" y="15405135"/>
                </a:cubicBezTo>
                <a:cubicBezTo>
                  <a:pt x="14201692" y="15389299"/>
                  <a:pt x="14209701" y="15369980"/>
                  <a:pt x="14209701" y="15347255"/>
                </a:cubicBezTo>
                <a:cubicBezTo>
                  <a:pt x="14209701" y="15324530"/>
                  <a:pt x="14201692" y="15305211"/>
                  <a:pt x="14185863" y="15289314"/>
                </a:cubicBezTo>
                <a:cubicBezTo>
                  <a:pt x="14169913" y="15273417"/>
                  <a:pt x="14150662" y="15265468"/>
                  <a:pt x="14127944" y="15265468"/>
                </a:cubicBezTo>
                <a:close/>
                <a:moveTo>
                  <a:pt x="10577500" y="15240068"/>
                </a:moveTo>
                <a:cubicBezTo>
                  <a:pt x="10109120" y="15240068"/>
                  <a:pt x="9728188" y="15511901"/>
                  <a:pt x="9728188" y="15846534"/>
                </a:cubicBezTo>
                <a:cubicBezTo>
                  <a:pt x="9728188" y="16040691"/>
                  <a:pt x="9862348" y="16225535"/>
                  <a:pt x="10087180" y="16340076"/>
                </a:cubicBezTo>
                <a:cubicBezTo>
                  <a:pt x="10127758" y="16361160"/>
                  <a:pt x="10153237" y="16402618"/>
                  <a:pt x="10153237" y="16448150"/>
                </a:cubicBezTo>
                <a:cubicBezTo>
                  <a:pt x="10153237" y="16451706"/>
                  <a:pt x="10152923" y="16455588"/>
                  <a:pt x="10152687" y="16459468"/>
                </a:cubicBezTo>
                <a:cubicBezTo>
                  <a:pt x="10151507" y="16522204"/>
                  <a:pt x="10132870" y="16582870"/>
                  <a:pt x="10109120" y="16637068"/>
                </a:cubicBezTo>
                <a:cubicBezTo>
                  <a:pt x="10196489" y="16585328"/>
                  <a:pt x="10270568" y="16514766"/>
                  <a:pt x="10296362" y="16483140"/>
                </a:cubicBezTo>
                <a:cubicBezTo>
                  <a:pt x="10319718" y="16455006"/>
                  <a:pt x="10354084" y="16438966"/>
                  <a:pt x="10390259" y="16438966"/>
                </a:cubicBezTo>
                <a:cubicBezTo>
                  <a:pt x="10395842" y="16438966"/>
                  <a:pt x="10401819" y="16439288"/>
                  <a:pt x="10407717" y="16440194"/>
                </a:cubicBezTo>
                <a:cubicBezTo>
                  <a:pt x="10464573" y="16448472"/>
                  <a:pt x="10521745" y="16452936"/>
                  <a:pt x="10577500" y="16452936"/>
                </a:cubicBezTo>
                <a:cubicBezTo>
                  <a:pt x="11045881" y="16452936"/>
                  <a:pt x="11426813" y="16180779"/>
                  <a:pt x="11426813" y="15846534"/>
                </a:cubicBezTo>
                <a:cubicBezTo>
                  <a:pt x="11426813" y="15511901"/>
                  <a:pt x="11045566" y="15240068"/>
                  <a:pt x="10577500" y="15240068"/>
                </a:cubicBezTo>
                <a:close/>
                <a:moveTo>
                  <a:pt x="12353913" y="15138468"/>
                </a:moveTo>
                <a:cubicBezTo>
                  <a:pt x="12322413" y="15143850"/>
                  <a:pt x="12292951" y="15151682"/>
                  <a:pt x="12274885" y="15169842"/>
                </a:cubicBezTo>
                <a:cubicBezTo>
                  <a:pt x="12229178" y="15215123"/>
                  <a:pt x="12191988" y="15296104"/>
                  <a:pt x="12191988" y="15350380"/>
                </a:cubicBezTo>
                <a:cubicBezTo>
                  <a:pt x="12191988" y="15368656"/>
                  <a:pt x="12204102" y="15368656"/>
                  <a:pt x="12209927" y="15368656"/>
                </a:cubicBezTo>
                <a:cubicBezTo>
                  <a:pt x="12250423" y="15368656"/>
                  <a:pt x="12308057" y="15328405"/>
                  <a:pt x="12353913" y="15138468"/>
                </a:cubicBezTo>
                <a:close/>
                <a:moveTo>
                  <a:pt x="5695979" y="15123998"/>
                </a:moveTo>
                <a:lnTo>
                  <a:pt x="5969897" y="15123998"/>
                </a:lnTo>
                <a:cubicBezTo>
                  <a:pt x="6022303" y="15123998"/>
                  <a:pt x="6067562" y="15143151"/>
                  <a:pt x="6105672" y="15180660"/>
                </a:cubicBezTo>
                <a:cubicBezTo>
                  <a:pt x="6142986" y="15218169"/>
                  <a:pt x="6162042" y="15263658"/>
                  <a:pt x="6162042" y="15315531"/>
                </a:cubicBezTo>
                <a:lnTo>
                  <a:pt x="6162042" y="15343463"/>
                </a:lnTo>
                <a:lnTo>
                  <a:pt x="6737671" y="15343463"/>
                </a:lnTo>
                <a:cubicBezTo>
                  <a:pt x="6790072" y="15343463"/>
                  <a:pt x="6835330" y="15361818"/>
                  <a:pt x="6872645" y="15400125"/>
                </a:cubicBezTo>
                <a:cubicBezTo>
                  <a:pt x="6910757" y="15437633"/>
                  <a:pt x="6929021" y="15482325"/>
                  <a:pt x="6929021" y="15534996"/>
                </a:cubicBezTo>
                <a:lnTo>
                  <a:pt x="6929021" y="16138325"/>
                </a:lnTo>
                <a:cubicBezTo>
                  <a:pt x="6929021" y="16190997"/>
                  <a:pt x="6910757" y="16235688"/>
                  <a:pt x="6872645" y="16273196"/>
                </a:cubicBezTo>
                <a:cubicBezTo>
                  <a:pt x="6835330" y="16310704"/>
                  <a:pt x="6790072" y="16329858"/>
                  <a:pt x="6737671" y="16329858"/>
                </a:cubicBezTo>
                <a:lnTo>
                  <a:pt x="5695979" y="16329858"/>
                </a:lnTo>
                <a:cubicBezTo>
                  <a:pt x="5643572" y="16329858"/>
                  <a:pt x="5598312" y="16310704"/>
                  <a:pt x="5560992" y="16273196"/>
                </a:cubicBezTo>
                <a:cubicBezTo>
                  <a:pt x="5522883" y="16235688"/>
                  <a:pt x="5503831" y="16190997"/>
                  <a:pt x="5503831" y="16138325"/>
                </a:cubicBezTo>
                <a:lnTo>
                  <a:pt x="5503831" y="15315531"/>
                </a:lnTo>
                <a:cubicBezTo>
                  <a:pt x="5503831" y="15263658"/>
                  <a:pt x="5522883" y="15218169"/>
                  <a:pt x="5560992" y="15180660"/>
                </a:cubicBezTo>
                <a:cubicBezTo>
                  <a:pt x="5598312" y="15143151"/>
                  <a:pt x="5643572" y="15123998"/>
                  <a:pt x="5695979" y="15123998"/>
                </a:cubicBezTo>
                <a:close/>
                <a:moveTo>
                  <a:pt x="10571944" y="15113068"/>
                </a:moveTo>
                <a:cubicBezTo>
                  <a:pt x="11107748" y="15113068"/>
                  <a:pt x="11542701" y="15438952"/>
                  <a:pt x="11542701" y="15841275"/>
                </a:cubicBezTo>
                <a:cubicBezTo>
                  <a:pt x="11542701" y="16243204"/>
                  <a:pt x="11107748" y="16569088"/>
                  <a:pt x="10571944" y="16569088"/>
                </a:cubicBezTo>
                <a:cubicBezTo>
                  <a:pt x="10507677" y="16569088"/>
                  <a:pt x="10445117" y="16564056"/>
                  <a:pt x="10384714" y="16555248"/>
                </a:cubicBezTo>
                <a:cubicBezTo>
                  <a:pt x="10343188" y="16605892"/>
                  <a:pt x="10164676" y="16780000"/>
                  <a:pt x="9975019" y="16811142"/>
                </a:cubicBezTo>
                <a:cubicBezTo>
                  <a:pt x="9975379" y="16810278"/>
                  <a:pt x="9965312" y="16811692"/>
                  <a:pt x="9959649" y="16811692"/>
                </a:cubicBezTo>
                <a:cubicBezTo>
                  <a:pt x="9929088" y="16811692"/>
                  <a:pt x="9904549" y="16787158"/>
                  <a:pt x="9904549" y="16756960"/>
                </a:cubicBezTo>
                <a:cubicBezTo>
                  <a:pt x="9904549" y="16749174"/>
                  <a:pt x="9906257" y="16741860"/>
                  <a:pt x="9909044" y="16735334"/>
                </a:cubicBezTo>
                <a:cubicBezTo>
                  <a:pt x="9944458" y="16673680"/>
                  <a:pt x="10025984" y="16556664"/>
                  <a:pt x="10025984" y="16447982"/>
                </a:cubicBezTo>
                <a:cubicBezTo>
                  <a:pt x="10025984" y="16446174"/>
                  <a:pt x="10026254" y="16444994"/>
                  <a:pt x="10026254" y="16443186"/>
                </a:cubicBezTo>
                <a:cubicBezTo>
                  <a:pt x="9769722" y="16312328"/>
                  <a:pt x="9601188" y="16091507"/>
                  <a:pt x="9601188" y="15841275"/>
                </a:cubicBezTo>
                <a:cubicBezTo>
                  <a:pt x="9601188" y="15438952"/>
                  <a:pt x="10035691" y="15113068"/>
                  <a:pt x="10571944" y="15113068"/>
                </a:cubicBezTo>
                <a:close/>
                <a:moveTo>
                  <a:pt x="4946470" y="15067336"/>
                </a:moveTo>
                <a:lnTo>
                  <a:pt x="5013958" y="15067336"/>
                </a:lnTo>
                <a:cubicBezTo>
                  <a:pt x="5018721" y="15067336"/>
                  <a:pt x="5021899" y="15068932"/>
                  <a:pt x="5025073" y="15072125"/>
                </a:cubicBezTo>
                <a:cubicBezTo>
                  <a:pt x="5028251" y="15075317"/>
                  <a:pt x="5029839" y="15078509"/>
                  <a:pt x="5029839" y="15083297"/>
                </a:cubicBezTo>
                <a:lnTo>
                  <a:pt x="5029839" y="15171881"/>
                </a:lnTo>
                <a:cubicBezTo>
                  <a:pt x="5048891" y="15173477"/>
                  <a:pt x="5067153" y="15177468"/>
                  <a:pt x="5084622" y="15183054"/>
                </a:cubicBezTo>
                <a:cubicBezTo>
                  <a:pt x="5102882" y="15188641"/>
                  <a:pt x="5117172" y="15194227"/>
                  <a:pt x="5128288" y="15199813"/>
                </a:cubicBezTo>
                <a:cubicBezTo>
                  <a:pt x="5139405" y="15205400"/>
                  <a:pt x="5150521" y="15211784"/>
                  <a:pt x="5160048" y="15218967"/>
                </a:cubicBezTo>
                <a:cubicBezTo>
                  <a:pt x="5170369" y="15225351"/>
                  <a:pt x="5176721" y="15230139"/>
                  <a:pt x="5179898" y="15233332"/>
                </a:cubicBezTo>
                <a:cubicBezTo>
                  <a:pt x="5183071" y="15235726"/>
                  <a:pt x="5185456" y="15238120"/>
                  <a:pt x="5187044" y="15239716"/>
                </a:cubicBezTo>
                <a:cubicBezTo>
                  <a:pt x="5192601" y="15246100"/>
                  <a:pt x="5193397" y="15252485"/>
                  <a:pt x="5189427" y="15258869"/>
                </a:cubicBezTo>
                <a:lnTo>
                  <a:pt x="5148932" y="15332290"/>
                </a:lnTo>
                <a:cubicBezTo>
                  <a:pt x="5146551" y="15337079"/>
                  <a:pt x="5142578" y="15339473"/>
                  <a:pt x="5137819" y="15340271"/>
                </a:cubicBezTo>
                <a:cubicBezTo>
                  <a:pt x="5133052" y="15341069"/>
                  <a:pt x="5128288" y="15340271"/>
                  <a:pt x="5124319" y="15336281"/>
                </a:cubicBezTo>
                <a:cubicBezTo>
                  <a:pt x="5123525" y="15335483"/>
                  <a:pt x="5121141" y="15333886"/>
                  <a:pt x="5117172" y="15330694"/>
                </a:cubicBezTo>
                <a:cubicBezTo>
                  <a:pt x="5113204" y="15327502"/>
                  <a:pt x="5106852" y="15323512"/>
                  <a:pt x="5097325" y="15317127"/>
                </a:cubicBezTo>
                <a:cubicBezTo>
                  <a:pt x="5088590" y="15311541"/>
                  <a:pt x="5078269" y="15305955"/>
                  <a:pt x="5067946" y="15301166"/>
                </a:cubicBezTo>
                <a:cubicBezTo>
                  <a:pt x="5057626" y="15296378"/>
                  <a:pt x="5045716" y="15292388"/>
                  <a:pt x="5030631" y="15288397"/>
                </a:cubicBezTo>
                <a:cubicBezTo>
                  <a:pt x="5016338" y="15284407"/>
                  <a:pt x="5002048" y="15282811"/>
                  <a:pt x="4988549" y="15282811"/>
                </a:cubicBezTo>
                <a:cubicBezTo>
                  <a:pt x="4956794" y="15282811"/>
                  <a:pt x="4930591" y="15289993"/>
                  <a:pt x="4910746" y="15304358"/>
                </a:cubicBezTo>
                <a:cubicBezTo>
                  <a:pt x="4890895" y="15318723"/>
                  <a:pt x="4880570" y="15337079"/>
                  <a:pt x="4880570" y="15359424"/>
                </a:cubicBezTo>
                <a:cubicBezTo>
                  <a:pt x="4880570" y="15368203"/>
                  <a:pt x="4882159" y="15376183"/>
                  <a:pt x="4885338" y="15383366"/>
                </a:cubicBezTo>
                <a:cubicBezTo>
                  <a:pt x="4887718" y="15391346"/>
                  <a:pt x="4892482" y="15397731"/>
                  <a:pt x="4899629" y="15404115"/>
                </a:cubicBezTo>
                <a:cubicBezTo>
                  <a:pt x="4906774" y="15410500"/>
                  <a:pt x="4913126" y="15416086"/>
                  <a:pt x="4919477" y="15420874"/>
                </a:cubicBezTo>
                <a:cubicBezTo>
                  <a:pt x="4925829" y="15425663"/>
                  <a:pt x="4934563" y="15430451"/>
                  <a:pt x="4947266" y="15436037"/>
                </a:cubicBezTo>
                <a:cubicBezTo>
                  <a:pt x="4959970" y="15442422"/>
                  <a:pt x="4970290" y="15446412"/>
                  <a:pt x="4977435" y="15449604"/>
                </a:cubicBezTo>
                <a:cubicBezTo>
                  <a:pt x="4985375" y="15452797"/>
                  <a:pt x="4997285" y="15457585"/>
                  <a:pt x="5012370" y="15463969"/>
                </a:cubicBezTo>
                <a:cubicBezTo>
                  <a:pt x="5030631" y="15470354"/>
                  <a:pt x="5044127" y="15475940"/>
                  <a:pt x="5052861" y="15479132"/>
                </a:cubicBezTo>
                <a:cubicBezTo>
                  <a:pt x="5062391" y="15483123"/>
                  <a:pt x="5075093" y="15488709"/>
                  <a:pt x="5090973" y="15496690"/>
                </a:cubicBezTo>
                <a:cubicBezTo>
                  <a:pt x="5107645" y="15504670"/>
                  <a:pt x="5119555" y="15511853"/>
                  <a:pt x="5129086" y="15518237"/>
                </a:cubicBezTo>
                <a:cubicBezTo>
                  <a:pt x="5137819" y="15524621"/>
                  <a:pt x="5148139" y="15532602"/>
                  <a:pt x="5160048" y="15542977"/>
                </a:cubicBezTo>
                <a:cubicBezTo>
                  <a:pt x="5171163" y="15553351"/>
                  <a:pt x="5180691" y="15563726"/>
                  <a:pt x="5186251" y="15574899"/>
                </a:cubicBezTo>
                <a:cubicBezTo>
                  <a:pt x="5192601" y="15586072"/>
                  <a:pt x="5198160" y="15598840"/>
                  <a:pt x="5202130" y="15613205"/>
                </a:cubicBezTo>
                <a:cubicBezTo>
                  <a:pt x="5206893" y="15627570"/>
                  <a:pt x="5208481" y="15643532"/>
                  <a:pt x="5208481" y="15660291"/>
                </a:cubicBezTo>
                <a:cubicBezTo>
                  <a:pt x="5208481" y="15711366"/>
                  <a:pt x="5191807" y="15755259"/>
                  <a:pt x="5159252" y="15791970"/>
                </a:cubicBezTo>
                <a:cubicBezTo>
                  <a:pt x="5125908" y="15828680"/>
                  <a:pt x="5083032" y="15851824"/>
                  <a:pt x="5029839" y="15860602"/>
                </a:cubicBezTo>
                <a:lnTo>
                  <a:pt x="5029839" y="15947590"/>
                </a:lnTo>
                <a:cubicBezTo>
                  <a:pt x="5029839" y="15952379"/>
                  <a:pt x="5028251" y="15956369"/>
                  <a:pt x="5025073" y="15959561"/>
                </a:cubicBezTo>
                <a:cubicBezTo>
                  <a:pt x="5021899" y="15961955"/>
                  <a:pt x="5018721" y="15963551"/>
                  <a:pt x="5013958" y="15963551"/>
                </a:cubicBezTo>
                <a:lnTo>
                  <a:pt x="4946470" y="15963551"/>
                </a:lnTo>
                <a:cubicBezTo>
                  <a:pt x="4941707" y="15963551"/>
                  <a:pt x="4937737" y="15961955"/>
                  <a:pt x="4934563" y="15958763"/>
                </a:cubicBezTo>
                <a:cubicBezTo>
                  <a:pt x="4931386" y="15955571"/>
                  <a:pt x="4930591" y="15952379"/>
                  <a:pt x="4930591" y="15947590"/>
                </a:cubicBezTo>
                <a:lnTo>
                  <a:pt x="4930591" y="15860602"/>
                </a:lnTo>
                <a:cubicBezTo>
                  <a:pt x="4908360" y="15857410"/>
                  <a:pt x="4886925" y="15851824"/>
                  <a:pt x="4866279" y="15844641"/>
                </a:cubicBezTo>
                <a:cubicBezTo>
                  <a:pt x="4845639" y="15837459"/>
                  <a:pt x="4828961" y="15830276"/>
                  <a:pt x="4815464" y="15822296"/>
                </a:cubicBezTo>
                <a:cubicBezTo>
                  <a:pt x="4801970" y="15815113"/>
                  <a:pt x="4790060" y="15807133"/>
                  <a:pt x="4778945" y="15798354"/>
                </a:cubicBezTo>
                <a:cubicBezTo>
                  <a:pt x="4767033" y="15789576"/>
                  <a:pt x="4759888" y="15783989"/>
                  <a:pt x="4755123" y="15779999"/>
                </a:cubicBezTo>
                <a:cubicBezTo>
                  <a:pt x="4751155" y="15776009"/>
                  <a:pt x="4747978" y="15772816"/>
                  <a:pt x="4746391" y="15770422"/>
                </a:cubicBezTo>
                <a:cubicBezTo>
                  <a:pt x="4740834" y="15764038"/>
                  <a:pt x="4740834" y="15756855"/>
                  <a:pt x="4745596" y="15750471"/>
                </a:cubicBezTo>
                <a:lnTo>
                  <a:pt x="4797201" y="15682636"/>
                </a:lnTo>
                <a:cubicBezTo>
                  <a:pt x="4799589" y="15679444"/>
                  <a:pt x="4803556" y="15677050"/>
                  <a:pt x="4808319" y="15677050"/>
                </a:cubicBezTo>
                <a:cubicBezTo>
                  <a:pt x="4813879" y="15676252"/>
                  <a:pt x="4817849" y="15677848"/>
                  <a:pt x="4821022" y="15681040"/>
                </a:cubicBezTo>
                <a:lnTo>
                  <a:pt x="4821819" y="15681838"/>
                </a:lnTo>
                <a:cubicBezTo>
                  <a:pt x="4859134" y="15715356"/>
                  <a:pt x="4899629" y="15736106"/>
                  <a:pt x="4943295" y="15744884"/>
                </a:cubicBezTo>
                <a:cubicBezTo>
                  <a:pt x="4955205" y="15747279"/>
                  <a:pt x="4967907" y="15748875"/>
                  <a:pt x="4979816" y="15748875"/>
                </a:cubicBezTo>
                <a:cubicBezTo>
                  <a:pt x="5007605" y="15748875"/>
                  <a:pt x="5030631" y="15741692"/>
                  <a:pt x="5051273" y="15727327"/>
                </a:cubicBezTo>
                <a:cubicBezTo>
                  <a:pt x="5071916" y="15712962"/>
                  <a:pt x="5082240" y="15692213"/>
                  <a:pt x="5082240" y="15665877"/>
                </a:cubicBezTo>
                <a:cubicBezTo>
                  <a:pt x="5082240" y="15657098"/>
                  <a:pt x="5079856" y="15648320"/>
                  <a:pt x="5075093" y="15639541"/>
                </a:cubicBezTo>
                <a:cubicBezTo>
                  <a:pt x="5069536" y="15631561"/>
                  <a:pt x="5063977" y="15624378"/>
                  <a:pt x="5057626" y="15618792"/>
                </a:cubicBezTo>
                <a:cubicBezTo>
                  <a:pt x="5052069" y="15613205"/>
                  <a:pt x="5041749" y="15606821"/>
                  <a:pt x="5029042" y="15599639"/>
                </a:cubicBezTo>
                <a:cubicBezTo>
                  <a:pt x="5015544" y="15593254"/>
                  <a:pt x="5004429" y="15587668"/>
                  <a:pt x="4995697" y="15583677"/>
                </a:cubicBezTo>
                <a:cubicBezTo>
                  <a:pt x="4986963" y="15580485"/>
                  <a:pt x="4973465" y="15574899"/>
                  <a:pt x="4955997" y="15567716"/>
                </a:cubicBezTo>
                <a:cubicBezTo>
                  <a:pt x="4942500" y="15562130"/>
                  <a:pt x="4932180" y="15558140"/>
                  <a:pt x="4925036" y="15554948"/>
                </a:cubicBezTo>
                <a:cubicBezTo>
                  <a:pt x="4917096" y="15552553"/>
                  <a:pt x="4907567" y="15547765"/>
                  <a:pt x="4894069" y="15542179"/>
                </a:cubicBezTo>
                <a:cubicBezTo>
                  <a:pt x="4881368" y="15535794"/>
                  <a:pt x="4871044" y="15531006"/>
                  <a:pt x="4863104" y="15526218"/>
                </a:cubicBezTo>
                <a:cubicBezTo>
                  <a:pt x="4855164" y="15522227"/>
                  <a:pt x="4845639" y="15515843"/>
                  <a:pt x="4834522" y="15508660"/>
                </a:cubicBezTo>
                <a:cubicBezTo>
                  <a:pt x="4823405" y="15501478"/>
                  <a:pt x="4814672" y="15494295"/>
                  <a:pt x="4808319" y="15487113"/>
                </a:cubicBezTo>
                <a:cubicBezTo>
                  <a:pt x="4801174" y="15480728"/>
                  <a:pt x="4794030" y="15472748"/>
                  <a:pt x="4786090" y="15463171"/>
                </a:cubicBezTo>
                <a:cubicBezTo>
                  <a:pt x="4778152" y="15453595"/>
                  <a:pt x="4772590" y="15444018"/>
                  <a:pt x="4768623" y="15433643"/>
                </a:cubicBezTo>
                <a:cubicBezTo>
                  <a:pt x="4763858" y="15424067"/>
                  <a:pt x="4760680" y="15412894"/>
                  <a:pt x="4758299" y="15400923"/>
                </a:cubicBezTo>
                <a:cubicBezTo>
                  <a:pt x="4755123" y="15388154"/>
                  <a:pt x="4753539" y="15375385"/>
                  <a:pt x="4753539" y="15361818"/>
                </a:cubicBezTo>
                <a:cubicBezTo>
                  <a:pt x="4753539" y="15315531"/>
                  <a:pt x="4770209" y="15275628"/>
                  <a:pt x="4802762" y="15240514"/>
                </a:cubicBezTo>
                <a:cubicBezTo>
                  <a:pt x="4835319" y="15206198"/>
                  <a:pt x="4878191" y="15183852"/>
                  <a:pt x="4930591" y="15173477"/>
                </a:cubicBezTo>
                <a:lnTo>
                  <a:pt x="4930591" y="15083297"/>
                </a:lnTo>
                <a:cubicBezTo>
                  <a:pt x="4930591" y="15079307"/>
                  <a:pt x="4931386" y="15075317"/>
                  <a:pt x="4934563" y="15072125"/>
                </a:cubicBezTo>
                <a:cubicBezTo>
                  <a:pt x="4937737" y="15068932"/>
                  <a:pt x="4941707" y="15067336"/>
                  <a:pt x="4946470" y="15067336"/>
                </a:cubicBezTo>
                <a:close/>
                <a:moveTo>
                  <a:pt x="14361485" y="15062268"/>
                </a:moveTo>
                <a:cubicBezTo>
                  <a:pt x="14369528" y="15062268"/>
                  <a:pt x="14376405" y="15064984"/>
                  <a:pt x="14382048" y="15070417"/>
                </a:cubicBezTo>
                <a:cubicBezTo>
                  <a:pt x="14387822" y="15075850"/>
                  <a:pt x="14390676" y="15082253"/>
                  <a:pt x="14390676" y="15089691"/>
                </a:cubicBezTo>
                <a:cubicBezTo>
                  <a:pt x="14390676" y="15231784"/>
                  <a:pt x="14369074" y="15354603"/>
                  <a:pt x="14326001" y="15458149"/>
                </a:cubicBezTo>
                <a:cubicBezTo>
                  <a:pt x="14282863" y="15561760"/>
                  <a:pt x="14210533" y="15664660"/>
                  <a:pt x="14108883" y="15766783"/>
                </a:cubicBezTo>
                <a:cubicBezTo>
                  <a:pt x="14062631" y="15812444"/>
                  <a:pt x="14006972" y="15862633"/>
                  <a:pt x="13941843" y="15917413"/>
                </a:cubicBezTo>
                <a:lnTo>
                  <a:pt x="13924718" y="16241892"/>
                </a:lnTo>
                <a:cubicBezTo>
                  <a:pt x="13923615" y="16251012"/>
                  <a:pt x="13919009" y="16258384"/>
                  <a:pt x="13911095" y="16264076"/>
                </a:cubicBezTo>
                <a:lnTo>
                  <a:pt x="13582142" y="16455840"/>
                </a:lnTo>
                <a:cubicBezTo>
                  <a:pt x="13578120" y="16458168"/>
                  <a:pt x="13573579" y="16459268"/>
                  <a:pt x="13568454" y="16459268"/>
                </a:cubicBezTo>
                <a:cubicBezTo>
                  <a:pt x="13561578" y="16459268"/>
                  <a:pt x="13555026" y="16456746"/>
                  <a:pt x="13548734" y="16451572"/>
                </a:cubicBezTo>
                <a:lnTo>
                  <a:pt x="13493984" y="16396792"/>
                </a:lnTo>
                <a:cubicBezTo>
                  <a:pt x="13486524" y="16388772"/>
                  <a:pt x="13484189" y="16379716"/>
                  <a:pt x="13487108" y="16369368"/>
                </a:cubicBezTo>
                <a:lnTo>
                  <a:pt x="13559891" y="16133172"/>
                </a:lnTo>
                <a:lnTo>
                  <a:pt x="13319225" y="15892578"/>
                </a:lnTo>
                <a:lnTo>
                  <a:pt x="13082841" y="15965338"/>
                </a:lnTo>
                <a:cubicBezTo>
                  <a:pt x="13081089" y="15965920"/>
                  <a:pt x="13078559" y="15966243"/>
                  <a:pt x="13075121" y="15966243"/>
                </a:cubicBezTo>
                <a:cubicBezTo>
                  <a:pt x="13067142" y="15966243"/>
                  <a:pt x="13060590" y="15963592"/>
                  <a:pt x="13055466" y="15958482"/>
                </a:cubicBezTo>
                <a:lnTo>
                  <a:pt x="13000586" y="15903702"/>
                </a:lnTo>
                <a:cubicBezTo>
                  <a:pt x="12990920" y="15892901"/>
                  <a:pt x="12989493" y="15881777"/>
                  <a:pt x="12996369" y="15870394"/>
                </a:cubicBezTo>
                <a:lnTo>
                  <a:pt x="13188189" y="15541646"/>
                </a:lnTo>
                <a:cubicBezTo>
                  <a:pt x="13193897" y="15533626"/>
                  <a:pt x="13201292" y="15529099"/>
                  <a:pt x="13210439" y="15527935"/>
                </a:cubicBezTo>
                <a:lnTo>
                  <a:pt x="13535046" y="15510860"/>
                </a:lnTo>
                <a:cubicBezTo>
                  <a:pt x="13589861" y="15445732"/>
                  <a:pt x="13640070" y="15390110"/>
                  <a:pt x="13685803" y="15343867"/>
                </a:cubicBezTo>
                <a:cubicBezTo>
                  <a:pt x="13793098" y="15237216"/>
                  <a:pt x="13895332" y="15163550"/>
                  <a:pt x="13992377" y="15123063"/>
                </a:cubicBezTo>
                <a:cubicBezTo>
                  <a:pt x="14089487" y="15082576"/>
                  <a:pt x="14212479" y="15062268"/>
                  <a:pt x="14361485" y="15062268"/>
                </a:cubicBezTo>
                <a:close/>
                <a:moveTo>
                  <a:pt x="15455094" y="15024168"/>
                </a:moveTo>
                <a:cubicBezTo>
                  <a:pt x="15401594" y="15024168"/>
                  <a:pt x="15359491" y="15027967"/>
                  <a:pt x="15328941" y="15031844"/>
                </a:cubicBezTo>
                <a:lnTo>
                  <a:pt x="15309789" y="15184748"/>
                </a:lnTo>
                <a:cubicBezTo>
                  <a:pt x="15305990" y="15211499"/>
                  <a:pt x="15286838" y="15238327"/>
                  <a:pt x="15260087" y="15245926"/>
                </a:cubicBezTo>
                <a:cubicBezTo>
                  <a:pt x="15195111" y="15268877"/>
                  <a:pt x="15214185" y="15257401"/>
                  <a:pt x="15156807" y="15288029"/>
                </a:cubicBezTo>
                <a:cubicBezTo>
                  <a:pt x="15130057" y="15299504"/>
                  <a:pt x="15103306" y="15295627"/>
                  <a:pt x="15080355" y="15280352"/>
                </a:cubicBezTo>
                <a:lnTo>
                  <a:pt x="14958001" y="15188625"/>
                </a:lnTo>
                <a:cubicBezTo>
                  <a:pt x="14935050" y="15207700"/>
                  <a:pt x="14900623" y="15230651"/>
                  <a:pt x="14862397" y="15268877"/>
                </a:cubicBezTo>
                <a:cubicBezTo>
                  <a:pt x="14824171" y="15307103"/>
                  <a:pt x="14801220" y="15341530"/>
                  <a:pt x="14782145" y="15364481"/>
                </a:cubicBezTo>
                <a:lnTo>
                  <a:pt x="14873872" y="15486835"/>
                </a:lnTo>
                <a:cubicBezTo>
                  <a:pt x="14889147" y="15509786"/>
                  <a:pt x="14893024" y="15536537"/>
                  <a:pt x="14881549" y="15563287"/>
                </a:cubicBezTo>
                <a:cubicBezTo>
                  <a:pt x="14870073" y="15586238"/>
                  <a:pt x="14858597" y="15612989"/>
                  <a:pt x="14858597" y="15612989"/>
                </a:cubicBezTo>
                <a:cubicBezTo>
                  <a:pt x="14858597" y="15616866"/>
                  <a:pt x="14847122" y="15639817"/>
                  <a:pt x="14839446" y="15666567"/>
                </a:cubicBezTo>
                <a:cubicBezTo>
                  <a:pt x="14831847" y="15693318"/>
                  <a:pt x="14805019" y="15712470"/>
                  <a:pt x="14778268" y="15716269"/>
                </a:cubicBezTo>
                <a:lnTo>
                  <a:pt x="14625364" y="15735421"/>
                </a:lnTo>
                <a:cubicBezTo>
                  <a:pt x="14621487" y="15765971"/>
                  <a:pt x="14617688" y="15808074"/>
                  <a:pt x="14617688" y="15861574"/>
                </a:cubicBezTo>
                <a:cubicBezTo>
                  <a:pt x="14617688" y="15915076"/>
                  <a:pt x="14621487" y="15957178"/>
                  <a:pt x="14625364" y="15987728"/>
                </a:cubicBezTo>
                <a:lnTo>
                  <a:pt x="14778268" y="16006880"/>
                </a:lnTo>
                <a:cubicBezTo>
                  <a:pt x="14805019" y="16010679"/>
                  <a:pt x="14831847" y="16029831"/>
                  <a:pt x="14839446" y="16056582"/>
                </a:cubicBezTo>
                <a:cubicBezTo>
                  <a:pt x="14862397" y="16121558"/>
                  <a:pt x="14850921" y="16102484"/>
                  <a:pt x="14881549" y="16159862"/>
                </a:cubicBezTo>
                <a:cubicBezTo>
                  <a:pt x="14893024" y="16186612"/>
                  <a:pt x="14889147" y="16217162"/>
                  <a:pt x="14873872" y="16240113"/>
                </a:cubicBezTo>
                <a:lnTo>
                  <a:pt x="14782145" y="16362468"/>
                </a:lnTo>
                <a:cubicBezTo>
                  <a:pt x="14801220" y="16385418"/>
                  <a:pt x="14824171" y="16415968"/>
                  <a:pt x="14862397" y="16454272"/>
                </a:cubicBezTo>
                <a:cubicBezTo>
                  <a:pt x="14900623" y="16492498"/>
                  <a:pt x="14935050" y="16519248"/>
                  <a:pt x="14958001" y="16538400"/>
                </a:cubicBezTo>
                <a:lnTo>
                  <a:pt x="15080355" y="16442796"/>
                </a:lnTo>
                <a:cubicBezTo>
                  <a:pt x="15103306" y="16427522"/>
                  <a:pt x="15130057" y="16423644"/>
                  <a:pt x="15156807" y="16435120"/>
                </a:cubicBezTo>
                <a:cubicBezTo>
                  <a:pt x="15214185" y="16461870"/>
                  <a:pt x="15195111" y="16454272"/>
                  <a:pt x="15260087" y="16477224"/>
                </a:cubicBezTo>
                <a:cubicBezTo>
                  <a:pt x="15286838" y="16484822"/>
                  <a:pt x="15305990" y="16511572"/>
                  <a:pt x="15309789" y="16538400"/>
                </a:cubicBezTo>
                <a:lnTo>
                  <a:pt x="15328941" y="16691304"/>
                </a:lnTo>
                <a:cubicBezTo>
                  <a:pt x="15359491" y="16695182"/>
                  <a:pt x="15401594" y="16698980"/>
                  <a:pt x="15455094" y="16698980"/>
                </a:cubicBezTo>
                <a:cubicBezTo>
                  <a:pt x="15508673" y="16698980"/>
                  <a:pt x="15550698" y="16695182"/>
                  <a:pt x="15581248" y="16691304"/>
                </a:cubicBezTo>
                <a:lnTo>
                  <a:pt x="15600400" y="16538400"/>
                </a:lnTo>
                <a:cubicBezTo>
                  <a:pt x="15604199" y="16511572"/>
                  <a:pt x="15623351" y="16484822"/>
                  <a:pt x="15650102" y="16477224"/>
                </a:cubicBezTo>
                <a:cubicBezTo>
                  <a:pt x="15718955" y="16454272"/>
                  <a:pt x="15688328" y="16465748"/>
                  <a:pt x="15753382" y="16435120"/>
                </a:cubicBezTo>
                <a:cubicBezTo>
                  <a:pt x="15780132" y="16423644"/>
                  <a:pt x="15810682" y="16427522"/>
                  <a:pt x="15833633" y="16442796"/>
                </a:cubicBezTo>
                <a:lnTo>
                  <a:pt x="15955988" y="16538400"/>
                </a:lnTo>
                <a:cubicBezTo>
                  <a:pt x="15978939" y="16519248"/>
                  <a:pt x="16009489" y="16492498"/>
                  <a:pt x="16047792" y="16454272"/>
                </a:cubicBezTo>
                <a:cubicBezTo>
                  <a:pt x="16086018" y="16415968"/>
                  <a:pt x="16112769" y="16381620"/>
                  <a:pt x="16131920" y="16358668"/>
                </a:cubicBezTo>
                <a:lnTo>
                  <a:pt x="16036317" y="16240113"/>
                </a:lnTo>
                <a:cubicBezTo>
                  <a:pt x="16021042" y="16217162"/>
                  <a:pt x="16017165" y="16186612"/>
                  <a:pt x="16028640" y="16159862"/>
                </a:cubicBezTo>
                <a:cubicBezTo>
                  <a:pt x="16055391" y="16102484"/>
                  <a:pt x="16047792" y="16121558"/>
                  <a:pt x="16070743" y="16056582"/>
                </a:cubicBezTo>
                <a:cubicBezTo>
                  <a:pt x="16078342" y="16029831"/>
                  <a:pt x="16105092" y="16010679"/>
                  <a:pt x="16131920" y="16006880"/>
                </a:cubicBezTo>
                <a:lnTo>
                  <a:pt x="16284824" y="15987728"/>
                </a:lnTo>
                <a:cubicBezTo>
                  <a:pt x="16288702" y="15957178"/>
                  <a:pt x="16292500" y="15915076"/>
                  <a:pt x="16292500" y="15861574"/>
                </a:cubicBezTo>
                <a:cubicBezTo>
                  <a:pt x="16292500" y="15808074"/>
                  <a:pt x="16288702" y="15765971"/>
                  <a:pt x="16284824" y="15735421"/>
                </a:cubicBezTo>
                <a:lnTo>
                  <a:pt x="16131920" y="15716269"/>
                </a:lnTo>
                <a:cubicBezTo>
                  <a:pt x="16105092" y="15712470"/>
                  <a:pt x="16082219" y="15693318"/>
                  <a:pt x="16074543" y="15666567"/>
                </a:cubicBezTo>
                <a:cubicBezTo>
                  <a:pt x="16051592" y="15597714"/>
                  <a:pt x="16059268" y="15628341"/>
                  <a:pt x="16028640" y="15563287"/>
                </a:cubicBezTo>
                <a:cubicBezTo>
                  <a:pt x="16017165" y="15536537"/>
                  <a:pt x="16021042" y="15509786"/>
                  <a:pt x="16036317" y="15486835"/>
                </a:cubicBezTo>
                <a:lnTo>
                  <a:pt x="16131920" y="15364481"/>
                </a:lnTo>
                <a:cubicBezTo>
                  <a:pt x="16112769" y="15341530"/>
                  <a:pt x="16086018" y="15307103"/>
                  <a:pt x="16047792" y="15268877"/>
                </a:cubicBezTo>
                <a:cubicBezTo>
                  <a:pt x="16009489" y="15230651"/>
                  <a:pt x="15978939" y="15207700"/>
                  <a:pt x="15955988" y="15188625"/>
                </a:cubicBezTo>
                <a:lnTo>
                  <a:pt x="15833633" y="15280352"/>
                </a:lnTo>
                <a:cubicBezTo>
                  <a:pt x="15810682" y="15295627"/>
                  <a:pt x="15780132" y="15299504"/>
                  <a:pt x="15753382" y="15288029"/>
                </a:cubicBezTo>
                <a:cubicBezTo>
                  <a:pt x="15696004" y="15261278"/>
                  <a:pt x="15715078" y="15268877"/>
                  <a:pt x="15650102" y="15245926"/>
                </a:cubicBezTo>
                <a:cubicBezTo>
                  <a:pt x="15623351" y="15238327"/>
                  <a:pt x="15604199" y="15211499"/>
                  <a:pt x="15600400" y="15184748"/>
                </a:cubicBezTo>
                <a:lnTo>
                  <a:pt x="15581248" y="15031844"/>
                </a:lnTo>
                <a:cubicBezTo>
                  <a:pt x="15550698" y="15027967"/>
                  <a:pt x="15508673" y="15024168"/>
                  <a:pt x="15455094" y="15024168"/>
                </a:cubicBezTo>
                <a:close/>
                <a:moveTo>
                  <a:pt x="1826164" y="15022645"/>
                </a:moveTo>
                <a:cubicBezTo>
                  <a:pt x="1879360" y="15060154"/>
                  <a:pt x="1952405" y="15088086"/>
                  <a:pt x="2044506" y="15107239"/>
                </a:cubicBezTo>
                <a:cubicBezTo>
                  <a:pt x="2136606" y="15127190"/>
                  <a:pt x="2235853" y="15136767"/>
                  <a:pt x="2341451" y="15136767"/>
                </a:cubicBezTo>
                <a:cubicBezTo>
                  <a:pt x="2447842" y="15136767"/>
                  <a:pt x="2546295" y="15127190"/>
                  <a:pt x="2638396" y="15107239"/>
                </a:cubicBezTo>
                <a:cubicBezTo>
                  <a:pt x="2730497" y="15088086"/>
                  <a:pt x="2803542" y="15060154"/>
                  <a:pt x="2856738" y="15022645"/>
                </a:cubicBezTo>
                <a:lnTo>
                  <a:pt x="2856738" y="15136767"/>
                </a:lnTo>
                <a:cubicBezTo>
                  <a:pt x="2856738" y="15167093"/>
                  <a:pt x="2833712" y="15195823"/>
                  <a:pt x="2787663" y="15222159"/>
                </a:cubicBezTo>
                <a:cubicBezTo>
                  <a:pt x="2741612" y="15248495"/>
                  <a:pt x="2678888" y="15269244"/>
                  <a:pt x="2599492" y="15285205"/>
                </a:cubicBezTo>
                <a:cubicBezTo>
                  <a:pt x="2520888" y="15300368"/>
                  <a:pt x="2434345" y="15308349"/>
                  <a:pt x="2341451" y="15308349"/>
                </a:cubicBezTo>
                <a:cubicBezTo>
                  <a:pt x="2248555" y="15308349"/>
                  <a:pt x="2162013" y="15300368"/>
                  <a:pt x="2083410" y="15285205"/>
                </a:cubicBezTo>
                <a:cubicBezTo>
                  <a:pt x="2004013" y="15269244"/>
                  <a:pt x="1941289" y="15248495"/>
                  <a:pt x="1895240" y="15222159"/>
                </a:cubicBezTo>
                <a:cubicBezTo>
                  <a:pt x="1849189" y="15195823"/>
                  <a:pt x="1826164" y="15167093"/>
                  <a:pt x="1826164" y="15136767"/>
                </a:cubicBezTo>
                <a:close/>
                <a:moveTo>
                  <a:pt x="8657442" y="14958801"/>
                </a:moveTo>
                <a:cubicBezTo>
                  <a:pt x="8672528" y="14958801"/>
                  <a:pt x="8684437" y="14961195"/>
                  <a:pt x="8693171" y="14965983"/>
                </a:cubicBezTo>
                <a:cubicBezTo>
                  <a:pt x="8701905" y="14970772"/>
                  <a:pt x="8713814" y="14979550"/>
                  <a:pt x="8727312" y="14990723"/>
                </a:cubicBezTo>
                <a:cubicBezTo>
                  <a:pt x="8740015" y="15001896"/>
                  <a:pt x="8750337" y="15009876"/>
                  <a:pt x="8757483" y="15015463"/>
                </a:cubicBezTo>
                <a:cubicBezTo>
                  <a:pt x="8765422" y="15021049"/>
                  <a:pt x="8778126" y="15026635"/>
                  <a:pt x="8795593" y="15033020"/>
                </a:cubicBezTo>
                <a:cubicBezTo>
                  <a:pt x="8812267" y="15039404"/>
                  <a:pt x="8831322" y="15041798"/>
                  <a:pt x="8851171" y="15041798"/>
                </a:cubicBezTo>
                <a:cubicBezTo>
                  <a:pt x="8870227" y="15041798"/>
                  <a:pt x="8888488" y="15038606"/>
                  <a:pt x="8905955" y="15033020"/>
                </a:cubicBezTo>
                <a:cubicBezTo>
                  <a:pt x="8923423" y="15026635"/>
                  <a:pt x="8936126" y="15020251"/>
                  <a:pt x="8944066" y="15015463"/>
                </a:cubicBezTo>
                <a:cubicBezTo>
                  <a:pt x="8951212" y="15009876"/>
                  <a:pt x="8961533" y="15001896"/>
                  <a:pt x="8975031" y="14990723"/>
                </a:cubicBezTo>
                <a:cubicBezTo>
                  <a:pt x="8983764" y="14982742"/>
                  <a:pt x="8990910" y="14977156"/>
                  <a:pt x="8995674" y="14973166"/>
                </a:cubicBezTo>
                <a:cubicBezTo>
                  <a:pt x="9000438" y="14969974"/>
                  <a:pt x="9007584" y="14966781"/>
                  <a:pt x="9016317" y="14963589"/>
                </a:cubicBezTo>
                <a:cubicBezTo>
                  <a:pt x="9024257" y="14960397"/>
                  <a:pt x="9033785" y="14958801"/>
                  <a:pt x="9044106" y="14958801"/>
                </a:cubicBezTo>
                <a:cubicBezTo>
                  <a:pt x="9059192" y="14958801"/>
                  <a:pt x="9071101" y="14961195"/>
                  <a:pt x="9080629" y="14965983"/>
                </a:cubicBezTo>
                <a:cubicBezTo>
                  <a:pt x="9090157" y="14970772"/>
                  <a:pt x="9101272" y="14979550"/>
                  <a:pt x="9113976" y="14990723"/>
                </a:cubicBezTo>
                <a:cubicBezTo>
                  <a:pt x="9125885" y="15001098"/>
                  <a:pt x="9136207" y="15009078"/>
                  <a:pt x="9144941" y="15015463"/>
                </a:cubicBezTo>
                <a:cubicBezTo>
                  <a:pt x="9152880" y="15021049"/>
                  <a:pt x="9165584" y="15026635"/>
                  <a:pt x="9183051" y="15033020"/>
                </a:cubicBezTo>
                <a:cubicBezTo>
                  <a:pt x="9199725" y="15039404"/>
                  <a:pt x="9218780" y="15041798"/>
                  <a:pt x="9237835" y="15041798"/>
                </a:cubicBezTo>
                <a:cubicBezTo>
                  <a:pt x="9256890" y="15041798"/>
                  <a:pt x="9275946" y="15039404"/>
                  <a:pt x="9292619" y="15033020"/>
                </a:cubicBezTo>
                <a:cubicBezTo>
                  <a:pt x="9310086" y="15026635"/>
                  <a:pt x="9322790" y="15021049"/>
                  <a:pt x="9330730" y="15015463"/>
                </a:cubicBezTo>
                <a:cubicBezTo>
                  <a:pt x="9339463" y="15009078"/>
                  <a:pt x="9349785" y="15001098"/>
                  <a:pt x="9361695" y="14990723"/>
                </a:cubicBezTo>
                <a:cubicBezTo>
                  <a:pt x="9374398" y="14979550"/>
                  <a:pt x="9385514" y="14970772"/>
                  <a:pt x="9395041" y="14965983"/>
                </a:cubicBezTo>
                <a:cubicBezTo>
                  <a:pt x="9404569" y="14961195"/>
                  <a:pt x="9416479" y="14958801"/>
                  <a:pt x="9431564" y="14958801"/>
                </a:cubicBezTo>
                <a:cubicBezTo>
                  <a:pt x="9445855" y="14958801"/>
                  <a:pt x="9458559" y="14961195"/>
                  <a:pt x="9467293" y="14965983"/>
                </a:cubicBezTo>
                <a:cubicBezTo>
                  <a:pt x="9476820" y="14970772"/>
                  <a:pt x="9487936" y="14979550"/>
                  <a:pt x="9500639" y="14990723"/>
                </a:cubicBezTo>
                <a:cubicBezTo>
                  <a:pt x="9512549" y="15001098"/>
                  <a:pt x="9522871" y="15009078"/>
                  <a:pt x="9531604" y="15015463"/>
                </a:cubicBezTo>
                <a:cubicBezTo>
                  <a:pt x="9539544" y="15021049"/>
                  <a:pt x="9552248" y="15026635"/>
                  <a:pt x="9569715" y="15033020"/>
                </a:cubicBezTo>
                <a:cubicBezTo>
                  <a:pt x="9587182" y="15039404"/>
                  <a:pt x="9605444" y="15041798"/>
                  <a:pt x="9624499" y="15041798"/>
                </a:cubicBezTo>
                <a:cubicBezTo>
                  <a:pt x="9624499" y="15041798"/>
                  <a:pt x="9624499" y="15290791"/>
                  <a:pt x="9624499" y="15290791"/>
                </a:cubicBezTo>
                <a:lnTo>
                  <a:pt x="8463714" y="15290791"/>
                </a:lnTo>
                <a:lnTo>
                  <a:pt x="8463714" y="15041798"/>
                </a:lnTo>
                <a:cubicBezTo>
                  <a:pt x="8482769" y="15041798"/>
                  <a:pt x="8501824" y="15039404"/>
                  <a:pt x="8518498" y="15033020"/>
                </a:cubicBezTo>
                <a:cubicBezTo>
                  <a:pt x="8535965" y="15026635"/>
                  <a:pt x="8548668" y="15021049"/>
                  <a:pt x="8556608" y="15015463"/>
                </a:cubicBezTo>
                <a:cubicBezTo>
                  <a:pt x="8565342" y="15009078"/>
                  <a:pt x="8575663" y="15001098"/>
                  <a:pt x="8587573" y="14990723"/>
                </a:cubicBezTo>
                <a:cubicBezTo>
                  <a:pt x="8600277" y="14979550"/>
                  <a:pt x="8611392" y="14970772"/>
                  <a:pt x="8620920" y="14965983"/>
                </a:cubicBezTo>
                <a:cubicBezTo>
                  <a:pt x="8630447" y="14961195"/>
                  <a:pt x="8642357" y="14958801"/>
                  <a:pt x="8657442" y="14958801"/>
                </a:cubicBezTo>
                <a:close/>
                <a:moveTo>
                  <a:pt x="16805966" y="14948426"/>
                </a:moveTo>
                <a:lnTo>
                  <a:pt x="16888538" y="15115219"/>
                </a:lnTo>
                <a:lnTo>
                  <a:pt x="17071946" y="15141555"/>
                </a:lnTo>
                <a:lnTo>
                  <a:pt x="16939352" y="15271638"/>
                </a:lnTo>
                <a:cubicBezTo>
                  <a:pt x="16939352" y="15271638"/>
                  <a:pt x="16970318" y="15454393"/>
                  <a:pt x="16970318" y="15454393"/>
                </a:cubicBezTo>
                <a:lnTo>
                  <a:pt x="16805966" y="15368203"/>
                </a:lnTo>
                <a:lnTo>
                  <a:pt x="16641612" y="15454393"/>
                </a:lnTo>
                <a:lnTo>
                  <a:pt x="16673372" y="15271638"/>
                </a:lnTo>
                <a:lnTo>
                  <a:pt x="16540780" y="15141555"/>
                </a:lnTo>
                <a:lnTo>
                  <a:pt x="16724186" y="15115219"/>
                </a:lnTo>
                <a:close/>
                <a:moveTo>
                  <a:pt x="15464620" y="14871768"/>
                </a:moveTo>
                <a:cubicBezTo>
                  <a:pt x="15594617" y="14871768"/>
                  <a:pt x="15671173" y="14894698"/>
                  <a:pt x="15674918" y="14894698"/>
                </a:cubicBezTo>
                <a:cubicBezTo>
                  <a:pt x="15705522" y="14902372"/>
                  <a:pt x="15724706" y="14925302"/>
                  <a:pt x="15728452" y="14955906"/>
                </a:cubicBezTo>
                <a:lnTo>
                  <a:pt x="15751382" y="15116507"/>
                </a:lnTo>
                <a:cubicBezTo>
                  <a:pt x="15774404" y="15124181"/>
                  <a:pt x="15762893" y="15120344"/>
                  <a:pt x="15785823" y="15131764"/>
                </a:cubicBezTo>
                <a:lnTo>
                  <a:pt x="15915912" y="15032370"/>
                </a:lnTo>
                <a:cubicBezTo>
                  <a:pt x="15938842" y="15013277"/>
                  <a:pt x="15973192" y="15013277"/>
                  <a:pt x="15999958" y="15028533"/>
                </a:cubicBezTo>
                <a:cubicBezTo>
                  <a:pt x="16003795" y="15028533"/>
                  <a:pt x="16068840" y="15070647"/>
                  <a:pt x="16160652" y="15162368"/>
                </a:cubicBezTo>
                <a:cubicBezTo>
                  <a:pt x="16252372" y="15254179"/>
                  <a:pt x="16294486" y="15319224"/>
                  <a:pt x="16294486" y="15322969"/>
                </a:cubicBezTo>
                <a:cubicBezTo>
                  <a:pt x="16309742" y="15349828"/>
                  <a:pt x="16309742" y="15384177"/>
                  <a:pt x="16290650" y="15407107"/>
                </a:cubicBezTo>
                <a:lnTo>
                  <a:pt x="16191164" y="15537196"/>
                </a:lnTo>
                <a:cubicBezTo>
                  <a:pt x="16202674" y="15560126"/>
                  <a:pt x="16198838" y="15548616"/>
                  <a:pt x="16206512" y="15571546"/>
                </a:cubicBezTo>
                <a:lnTo>
                  <a:pt x="16367114" y="15594567"/>
                </a:lnTo>
                <a:cubicBezTo>
                  <a:pt x="16397718" y="15598312"/>
                  <a:pt x="16420648" y="15617497"/>
                  <a:pt x="16428320" y="15648101"/>
                </a:cubicBezTo>
                <a:cubicBezTo>
                  <a:pt x="16428320" y="15651846"/>
                  <a:pt x="16451252" y="15728402"/>
                  <a:pt x="16451252" y="15858400"/>
                </a:cubicBezTo>
                <a:cubicBezTo>
                  <a:pt x="16451252" y="15988397"/>
                  <a:pt x="16428320" y="16064953"/>
                  <a:pt x="16428320" y="16068698"/>
                </a:cubicBezTo>
                <a:cubicBezTo>
                  <a:pt x="16420648" y="16099302"/>
                  <a:pt x="16397718" y="16118486"/>
                  <a:pt x="16367114" y="16122232"/>
                </a:cubicBezTo>
                <a:lnTo>
                  <a:pt x="16206512" y="16145162"/>
                </a:lnTo>
                <a:cubicBezTo>
                  <a:pt x="16198838" y="16168184"/>
                  <a:pt x="16202674" y="16156673"/>
                  <a:pt x="16191164" y="16179603"/>
                </a:cubicBezTo>
                <a:lnTo>
                  <a:pt x="16290650" y="16309692"/>
                </a:lnTo>
                <a:cubicBezTo>
                  <a:pt x="16309742" y="16332622"/>
                  <a:pt x="16309742" y="16366972"/>
                  <a:pt x="16294486" y="16393738"/>
                </a:cubicBezTo>
                <a:cubicBezTo>
                  <a:pt x="16294486" y="16397576"/>
                  <a:pt x="16252372" y="16462620"/>
                  <a:pt x="16160652" y="16554432"/>
                </a:cubicBezTo>
                <a:cubicBezTo>
                  <a:pt x="16068840" y="16646152"/>
                  <a:pt x="16003795" y="16688266"/>
                  <a:pt x="15999958" y="16688266"/>
                </a:cubicBezTo>
                <a:cubicBezTo>
                  <a:pt x="15973192" y="16703522"/>
                  <a:pt x="15938842" y="16703522"/>
                  <a:pt x="15915912" y="16684430"/>
                </a:cubicBezTo>
                <a:lnTo>
                  <a:pt x="15785823" y="16584944"/>
                </a:lnTo>
                <a:cubicBezTo>
                  <a:pt x="15762893" y="16596454"/>
                  <a:pt x="15774404" y="16592618"/>
                  <a:pt x="15751382" y="16600292"/>
                </a:cubicBezTo>
                <a:lnTo>
                  <a:pt x="15728452" y="16760894"/>
                </a:lnTo>
                <a:cubicBezTo>
                  <a:pt x="15724706" y="16791498"/>
                  <a:pt x="15705522" y="16814428"/>
                  <a:pt x="15674918" y="16822100"/>
                </a:cubicBezTo>
                <a:cubicBezTo>
                  <a:pt x="15671173" y="16822100"/>
                  <a:pt x="15594617" y="16845032"/>
                  <a:pt x="15464620" y="16845032"/>
                </a:cubicBezTo>
                <a:cubicBezTo>
                  <a:pt x="15334622" y="16845032"/>
                  <a:pt x="15258066" y="16822100"/>
                  <a:pt x="15254321" y="16822100"/>
                </a:cubicBezTo>
                <a:cubicBezTo>
                  <a:pt x="15223717" y="16814428"/>
                  <a:pt x="15204532" y="16791498"/>
                  <a:pt x="15200787" y="16760894"/>
                </a:cubicBezTo>
                <a:lnTo>
                  <a:pt x="15181602" y="16600292"/>
                </a:lnTo>
                <a:cubicBezTo>
                  <a:pt x="15158672" y="16592618"/>
                  <a:pt x="15166346" y="16596454"/>
                  <a:pt x="15143416" y="16584944"/>
                </a:cubicBezTo>
                <a:lnTo>
                  <a:pt x="15013327" y="16684430"/>
                </a:lnTo>
                <a:cubicBezTo>
                  <a:pt x="14990397" y="16703522"/>
                  <a:pt x="14956048" y="16703522"/>
                  <a:pt x="14929189" y="16688266"/>
                </a:cubicBezTo>
                <a:cubicBezTo>
                  <a:pt x="14925444" y="16688266"/>
                  <a:pt x="14860399" y="16646152"/>
                  <a:pt x="14768588" y="16554432"/>
                </a:cubicBezTo>
                <a:cubicBezTo>
                  <a:pt x="14676867" y="16462620"/>
                  <a:pt x="14634753" y="16397576"/>
                  <a:pt x="14634753" y="16393738"/>
                </a:cubicBezTo>
                <a:cubicBezTo>
                  <a:pt x="14619497" y="16366972"/>
                  <a:pt x="14619497" y="16332622"/>
                  <a:pt x="14638590" y="16309692"/>
                </a:cubicBezTo>
                <a:lnTo>
                  <a:pt x="14737984" y="16179603"/>
                </a:lnTo>
                <a:cubicBezTo>
                  <a:pt x="14726564" y="16156673"/>
                  <a:pt x="14730401" y="16168184"/>
                  <a:pt x="14722727" y="16145162"/>
                </a:cubicBezTo>
                <a:lnTo>
                  <a:pt x="14562126" y="16122232"/>
                </a:lnTo>
                <a:cubicBezTo>
                  <a:pt x="14531522" y="16118486"/>
                  <a:pt x="14508592" y="16099302"/>
                  <a:pt x="14500918" y="16068698"/>
                </a:cubicBezTo>
                <a:cubicBezTo>
                  <a:pt x="14500918" y="16064953"/>
                  <a:pt x="14477988" y="15988397"/>
                  <a:pt x="14477988" y="15858400"/>
                </a:cubicBezTo>
                <a:cubicBezTo>
                  <a:pt x="14477988" y="15728402"/>
                  <a:pt x="14500918" y="15651846"/>
                  <a:pt x="14500918" y="15648101"/>
                </a:cubicBezTo>
                <a:cubicBezTo>
                  <a:pt x="14508592" y="15617497"/>
                  <a:pt x="14531522" y="15598312"/>
                  <a:pt x="14562126" y="15594567"/>
                </a:cubicBezTo>
                <a:lnTo>
                  <a:pt x="14722727" y="15575382"/>
                </a:lnTo>
                <a:cubicBezTo>
                  <a:pt x="14730401" y="15552452"/>
                  <a:pt x="14726564" y="15560126"/>
                  <a:pt x="14737984" y="15537196"/>
                </a:cubicBezTo>
                <a:lnTo>
                  <a:pt x="14638590" y="15407107"/>
                </a:lnTo>
                <a:cubicBezTo>
                  <a:pt x="14619497" y="15384177"/>
                  <a:pt x="14619497" y="15349828"/>
                  <a:pt x="14634753" y="15322969"/>
                </a:cubicBezTo>
                <a:cubicBezTo>
                  <a:pt x="14634753" y="15319224"/>
                  <a:pt x="14676867" y="15254179"/>
                  <a:pt x="14768588" y="15162368"/>
                </a:cubicBezTo>
                <a:cubicBezTo>
                  <a:pt x="14860399" y="15070647"/>
                  <a:pt x="14925444" y="15028533"/>
                  <a:pt x="14929189" y="15028533"/>
                </a:cubicBezTo>
                <a:cubicBezTo>
                  <a:pt x="14956048" y="15013277"/>
                  <a:pt x="14990397" y="15013277"/>
                  <a:pt x="15013327" y="15032370"/>
                </a:cubicBezTo>
                <a:lnTo>
                  <a:pt x="15143416" y="15131764"/>
                </a:lnTo>
                <a:cubicBezTo>
                  <a:pt x="15166346" y="15120344"/>
                  <a:pt x="15154836" y="15124181"/>
                  <a:pt x="15177766" y="15116507"/>
                </a:cubicBezTo>
                <a:lnTo>
                  <a:pt x="15200787" y="14955906"/>
                </a:lnTo>
                <a:cubicBezTo>
                  <a:pt x="15204532" y="14925302"/>
                  <a:pt x="15223717" y="14902372"/>
                  <a:pt x="15254321" y="14894698"/>
                </a:cubicBezTo>
                <a:cubicBezTo>
                  <a:pt x="15258066" y="14894698"/>
                  <a:pt x="15334622" y="14871768"/>
                  <a:pt x="15464620" y="14871768"/>
                </a:cubicBezTo>
                <a:close/>
                <a:moveTo>
                  <a:pt x="1826164" y="14764874"/>
                </a:moveTo>
                <a:cubicBezTo>
                  <a:pt x="1879360" y="14802382"/>
                  <a:pt x="1952405" y="14830314"/>
                  <a:pt x="2044506" y="14850265"/>
                </a:cubicBezTo>
                <a:cubicBezTo>
                  <a:pt x="2136606" y="14869419"/>
                  <a:pt x="2235853" y="14878995"/>
                  <a:pt x="2341451" y="14878995"/>
                </a:cubicBezTo>
                <a:cubicBezTo>
                  <a:pt x="2447842" y="14878995"/>
                  <a:pt x="2546295" y="14869419"/>
                  <a:pt x="2638396" y="14850265"/>
                </a:cubicBezTo>
                <a:cubicBezTo>
                  <a:pt x="2730497" y="14830314"/>
                  <a:pt x="2803542" y="14802382"/>
                  <a:pt x="2856738" y="14764874"/>
                </a:cubicBezTo>
                <a:lnTo>
                  <a:pt x="2856738" y="14878995"/>
                </a:lnTo>
                <a:cubicBezTo>
                  <a:pt x="2856738" y="14909321"/>
                  <a:pt x="2833712" y="14938051"/>
                  <a:pt x="2787663" y="14964387"/>
                </a:cubicBezTo>
                <a:cubicBezTo>
                  <a:pt x="2741612" y="14990723"/>
                  <a:pt x="2678888" y="15012270"/>
                  <a:pt x="2599492" y="15027434"/>
                </a:cubicBezTo>
                <a:cubicBezTo>
                  <a:pt x="2520888" y="15042597"/>
                  <a:pt x="2434345" y="15050577"/>
                  <a:pt x="2341451" y="15050577"/>
                </a:cubicBezTo>
                <a:cubicBezTo>
                  <a:pt x="2248555" y="15050577"/>
                  <a:pt x="2162013" y="15042597"/>
                  <a:pt x="2083410" y="15027434"/>
                </a:cubicBezTo>
                <a:cubicBezTo>
                  <a:pt x="2004013" y="15012270"/>
                  <a:pt x="1941289" y="14990723"/>
                  <a:pt x="1895240" y="14964387"/>
                </a:cubicBezTo>
                <a:cubicBezTo>
                  <a:pt x="1849189" y="14938051"/>
                  <a:pt x="1826164" y="14909321"/>
                  <a:pt x="1826164" y="14878995"/>
                </a:cubicBezTo>
                <a:close/>
                <a:moveTo>
                  <a:pt x="12348316" y="14605068"/>
                </a:moveTo>
                <a:cubicBezTo>
                  <a:pt x="12479267" y="14605068"/>
                  <a:pt x="12618548" y="14648976"/>
                  <a:pt x="12720811" y="14722579"/>
                </a:cubicBezTo>
                <a:cubicBezTo>
                  <a:pt x="12811910" y="14788182"/>
                  <a:pt x="12920651" y="14909779"/>
                  <a:pt x="12920651" y="15116372"/>
                </a:cubicBezTo>
                <a:cubicBezTo>
                  <a:pt x="12920651" y="15212073"/>
                  <a:pt x="12891615" y="15314046"/>
                  <a:pt x="12842855" y="15389202"/>
                </a:cubicBezTo>
                <a:cubicBezTo>
                  <a:pt x="12777958" y="15489391"/>
                  <a:pt x="12682173" y="15542277"/>
                  <a:pt x="12565971" y="15542277"/>
                </a:cubicBezTo>
                <a:cubicBezTo>
                  <a:pt x="12479036" y="15542277"/>
                  <a:pt x="12438721" y="15520582"/>
                  <a:pt x="12390308" y="15481565"/>
                </a:cubicBezTo>
                <a:cubicBezTo>
                  <a:pt x="12335070" y="15518798"/>
                  <a:pt x="12285790" y="15542277"/>
                  <a:pt x="12199664" y="15542277"/>
                </a:cubicBezTo>
                <a:cubicBezTo>
                  <a:pt x="12068192" y="15542277"/>
                  <a:pt x="11972755" y="15462344"/>
                  <a:pt x="11972755" y="15352142"/>
                </a:cubicBezTo>
                <a:cubicBezTo>
                  <a:pt x="11972755" y="15253219"/>
                  <a:pt x="12023365" y="15131162"/>
                  <a:pt x="12095898" y="15055257"/>
                </a:cubicBezTo>
                <a:cubicBezTo>
                  <a:pt x="12161085" y="14987467"/>
                  <a:pt x="12254382" y="14942293"/>
                  <a:pt x="12498008" y="14942293"/>
                </a:cubicBezTo>
                <a:cubicBezTo>
                  <a:pt x="12519235" y="14942293"/>
                  <a:pt x="12541735" y="14942638"/>
                  <a:pt x="12564987" y="14943329"/>
                </a:cubicBezTo>
                <a:lnTo>
                  <a:pt x="12608252" y="14944595"/>
                </a:lnTo>
                <a:lnTo>
                  <a:pt x="12599634" y="14986949"/>
                </a:lnTo>
                <a:lnTo>
                  <a:pt x="12547404" y="15244644"/>
                </a:lnTo>
                <a:cubicBezTo>
                  <a:pt x="12546594" y="15248788"/>
                  <a:pt x="12545553" y="15253794"/>
                  <a:pt x="12544512" y="15259319"/>
                </a:cubicBezTo>
                <a:cubicBezTo>
                  <a:pt x="12540405" y="15280266"/>
                  <a:pt x="12533348" y="15315369"/>
                  <a:pt x="12533348" y="15329929"/>
                </a:cubicBezTo>
                <a:cubicBezTo>
                  <a:pt x="12533348" y="15352890"/>
                  <a:pt x="12543124" y="15361925"/>
                  <a:pt x="12568111" y="15361925"/>
                </a:cubicBezTo>
                <a:cubicBezTo>
                  <a:pt x="12611029" y="15361925"/>
                  <a:pt x="12645213" y="15333727"/>
                  <a:pt x="12669853" y="15278252"/>
                </a:cubicBezTo>
                <a:cubicBezTo>
                  <a:pt x="12692931" y="15225942"/>
                  <a:pt x="12701261" y="15162928"/>
                  <a:pt x="12701261" y="15124947"/>
                </a:cubicBezTo>
                <a:cubicBezTo>
                  <a:pt x="12701261" y="15024700"/>
                  <a:pt x="12666961" y="14939646"/>
                  <a:pt x="12602063" y="14879049"/>
                </a:cubicBezTo>
                <a:cubicBezTo>
                  <a:pt x="12536588" y="14817819"/>
                  <a:pt x="12444505" y="14785535"/>
                  <a:pt x="12335648" y="14785535"/>
                </a:cubicBezTo>
                <a:cubicBezTo>
                  <a:pt x="12114523" y="14785535"/>
                  <a:pt x="11890621" y="14970779"/>
                  <a:pt x="11890621" y="15324807"/>
                </a:cubicBezTo>
                <a:cubicBezTo>
                  <a:pt x="11890621" y="15429370"/>
                  <a:pt x="11925209" y="15516208"/>
                  <a:pt x="11990512" y="15575999"/>
                </a:cubicBezTo>
                <a:cubicBezTo>
                  <a:pt x="12056046" y="15635963"/>
                  <a:pt x="12150847" y="15667672"/>
                  <a:pt x="12264562" y="15667672"/>
                </a:cubicBezTo>
                <a:cubicBezTo>
                  <a:pt x="12436928" y="15667672"/>
                  <a:pt x="12576556" y="15606442"/>
                  <a:pt x="12701839" y="15540320"/>
                </a:cubicBezTo>
                <a:lnTo>
                  <a:pt x="12735676" y="15522423"/>
                </a:lnTo>
                <a:lnTo>
                  <a:pt x="12751814" y="15557124"/>
                </a:lnTo>
                <a:lnTo>
                  <a:pt x="12802135" y="15664737"/>
                </a:lnTo>
                <a:lnTo>
                  <a:pt x="12816653" y="15695984"/>
                </a:lnTo>
                <a:lnTo>
                  <a:pt x="12786402" y="15712270"/>
                </a:lnTo>
                <a:cubicBezTo>
                  <a:pt x="12620746" y="15801123"/>
                  <a:pt x="12436638" y="15848081"/>
                  <a:pt x="12254093" y="15848081"/>
                </a:cubicBezTo>
                <a:cubicBezTo>
                  <a:pt x="12104574" y="15848081"/>
                  <a:pt x="11964773" y="15804115"/>
                  <a:pt x="11860543" y="15724240"/>
                </a:cubicBezTo>
                <a:cubicBezTo>
                  <a:pt x="11736706" y="15629288"/>
                  <a:pt x="11671288" y="15490024"/>
                  <a:pt x="11671288" y="15321412"/>
                </a:cubicBezTo>
                <a:cubicBezTo>
                  <a:pt x="11671288" y="15147448"/>
                  <a:pt x="11732021" y="14972678"/>
                  <a:pt x="11837928" y="14841873"/>
                </a:cubicBezTo>
                <a:cubicBezTo>
                  <a:pt x="11925499" y="14733858"/>
                  <a:pt x="12085140" y="14605068"/>
                  <a:pt x="12348316" y="14605068"/>
                </a:cubicBezTo>
                <a:close/>
                <a:moveTo>
                  <a:pt x="13495107" y="14521467"/>
                </a:moveTo>
                <a:cubicBezTo>
                  <a:pt x="13542745" y="14521467"/>
                  <a:pt x="13594353" y="14541418"/>
                  <a:pt x="13649931" y="14580523"/>
                </a:cubicBezTo>
                <a:cubicBezTo>
                  <a:pt x="13705509" y="14619628"/>
                  <a:pt x="13751559" y="14667511"/>
                  <a:pt x="13788876" y="14724173"/>
                </a:cubicBezTo>
                <a:cubicBezTo>
                  <a:pt x="13826193" y="14780835"/>
                  <a:pt x="13844454" y="14831910"/>
                  <a:pt x="13844454" y="14878995"/>
                </a:cubicBezTo>
                <a:cubicBezTo>
                  <a:pt x="13844454" y="14897351"/>
                  <a:pt x="13841278" y="14912514"/>
                  <a:pt x="13834132" y="14925283"/>
                </a:cubicBezTo>
                <a:cubicBezTo>
                  <a:pt x="13826987" y="14937253"/>
                  <a:pt x="13817459" y="14946830"/>
                  <a:pt x="13804755" y="14952416"/>
                </a:cubicBezTo>
                <a:cubicBezTo>
                  <a:pt x="13792052" y="14958003"/>
                  <a:pt x="13779348" y="14961993"/>
                  <a:pt x="13765851" y="14964387"/>
                </a:cubicBezTo>
                <a:cubicBezTo>
                  <a:pt x="13752353" y="14966781"/>
                  <a:pt x="13737268" y="14967579"/>
                  <a:pt x="13719800" y="14967579"/>
                </a:cubicBezTo>
                <a:cubicBezTo>
                  <a:pt x="13692011" y="14967579"/>
                  <a:pt x="13653901" y="14958801"/>
                  <a:pt x="13605469" y="14940446"/>
                </a:cubicBezTo>
                <a:cubicBezTo>
                  <a:pt x="13557036" y="14922090"/>
                  <a:pt x="13520514" y="14913312"/>
                  <a:pt x="13495107" y="14913312"/>
                </a:cubicBezTo>
                <a:cubicBezTo>
                  <a:pt x="13468112" y="14913312"/>
                  <a:pt x="13429207" y="14922090"/>
                  <a:pt x="13378393" y="14940446"/>
                </a:cubicBezTo>
                <a:cubicBezTo>
                  <a:pt x="13326785" y="14958003"/>
                  <a:pt x="13286292" y="14967579"/>
                  <a:pt x="13256915" y="14967579"/>
                </a:cubicBezTo>
                <a:cubicBezTo>
                  <a:pt x="13182282" y="14967579"/>
                  <a:pt x="13145760" y="14938051"/>
                  <a:pt x="13145760" y="14878995"/>
                </a:cubicBezTo>
                <a:cubicBezTo>
                  <a:pt x="13145760" y="14843881"/>
                  <a:pt x="13156875" y="14805574"/>
                  <a:pt x="13179106" y="14762479"/>
                </a:cubicBezTo>
                <a:cubicBezTo>
                  <a:pt x="13202131" y="14720183"/>
                  <a:pt x="13230714" y="14681078"/>
                  <a:pt x="13264061" y="14645963"/>
                </a:cubicBezTo>
                <a:cubicBezTo>
                  <a:pt x="13298202" y="14610849"/>
                  <a:pt x="13335519" y="14581321"/>
                  <a:pt x="13377599" y="14557379"/>
                </a:cubicBezTo>
                <a:cubicBezTo>
                  <a:pt x="13419679" y="14533438"/>
                  <a:pt x="13458584" y="14521467"/>
                  <a:pt x="13495107" y="14521467"/>
                </a:cubicBezTo>
                <a:close/>
                <a:moveTo>
                  <a:pt x="1826164" y="14507102"/>
                </a:moveTo>
                <a:cubicBezTo>
                  <a:pt x="1879360" y="14544611"/>
                  <a:pt x="1952405" y="14573341"/>
                  <a:pt x="2044506" y="14592494"/>
                </a:cubicBezTo>
                <a:cubicBezTo>
                  <a:pt x="2136606" y="14611647"/>
                  <a:pt x="2235853" y="14621224"/>
                  <a:pt x="2341451" y="14621224"/>
                </a:cubicBezTo>
                <a:cubicBezTo>
                  <a:pt x="2447842" y="14621224"/>
                  <a:pt x="2546295" y="14611647"/>
                  <a:pt x="2638396" y="14592494"/>
                </a:cubicBezTo>
                <a:cubicBezTo>
                  <a:pt x="2730497" y="14573341"/>
                  <a:pt x="2803542" y="14544611"/>
                  <a:pt x="2856738" y="14507102"/>
                </a:cubicBezTo>
                <a:cubicBezTo>
                  <a:pt x="2856738" y="14507102"/>
                  <a:pt x="2856738" y="14621224"/>
                  <a:pt x="2856738" y="14621224"/>
                </a:cubicBezTo>
                <a:cubicBezTo>
                  <a:pt x="2856738" y="14652348"/>
                  <a:pt x="2833712" y="14680280"/>
                  <a:pt x="2787663" y="14707414"/>
                </a:cubicBezTo>
                <a:cubicBezTo>
                  <a:pt x="2741612" y="14733749"/>
                  <a:pt x="2678888" y="14754499"/>
                  <a:pt x="2599492" y="14769662"/>
                </a:cubicBezTo>
                <a:cubicBezTo>
                  <a:pt x="2520888" y="14784825"/>
                  <a:pt x="2434345" y="14792805"/>
                  <a:pt x="2341451" y="14792805"/>
                </a:cubicBezTo>
                <a:cubicBezTo>
                  <a:pt x="2248555" y="14792805"/>
                  <a:pt x="2162013" y="14784825"/>
                  <a:pt x="2083410" y="14769662"/>
                </a:cubicBezTo>
                <a:cubicBezTo>
                  <a:pt x="2004013" y="14754499"/>
                  <a:pt x="1941289" y="14733749"/>
                  <a:pt x="1895240" y="14707414"/>
                </a:cubicBezTo>
                <a:cubicBezTo>
                  <a:pt x="1849189" y="14680280"/>
                  <a:pt x="1826164" y="14652348"/>
                  <a:pt x="1826164" y="14621224"/>
                </a:cubicBezTo>
                <a:close/>
                <a:moveTo>
                  <a:pt x="11094139" y="14488747"/>
                </a:moveTo>
                <a:cubicBezTo>
                  <a:pt x="11096521" y="14488747"/>
                  <a:pt x="11103667" y="14492737"/>
                  <a:pt x="11114782" y="14499920"/>
                </a:cubicBezTo>
                <a:cubicBezTo>
                  <a:pt x="11125898" y="14507102"/>
                  <a:pt x="11138601" y="14515083"/>
                  <a:pt x="11152893" y="14523861"/>
                </a:cubicBezTo>
                <a:cubicBezTo>
                  <a:pt x="11167184" y="14533438"/>
                  <a:pt x="11185446" y="14541418"/>
                  <a:pt x="11207677" y="14548601"/>
                </a:cubicBezTo>
                <a:cubicBezTo>
                  <a:pt x="11230702" y="14555783"/>
                  <a:pt x="11252933" y="14559774"/>
                  <a:pt x="11275958" y="14559774"/>
                </a:cubicBezTo>
                <a:cubicBezTo>
                  <a:pt x="11298189" y="14559774"/>
                  <a:pt x="11321215" y="14555783"/>
                  <a:pt x="11343446" y="14548601"/>
                </a:cubicBezTo>
                <a:cubicBezTo>
                  <a:pt x="11365677" y="14541418"/>
                  <a:pt x="11383938" y="14533438"/>
                  <a:pt x="11398230" y="14523861"/>
                </a:cubicBezTo>
                <a:cubicBezTo>
                  <a:pt x="11412521" y="14515083"/>
                  <a:pt x="11425225" y="14507102"/>
                  <a:pt x="11436340" y="14499920"/>
                </a:cubicBezTo>
                <a:cubicBezTo>
                  <a:pt x="11447456" y="14492737"/>
                  <a:pt x="11454602" y="14488747"/>
                  <a:pt x="11457778" y="14488747"/>
                </a:cubicBezTo>
                <a:cubicBezTo>
                  <a:pt x="11478421" y="14488747"/>
                  <a:pt x="11496682" y="14492737"/>
                  <a:pt x="11514149" y="14499121"/>
                </a:cubicBezTo>
                <a:cubicBezTo>
                  <a:pt x="11531617" y="14505506"/>
                  <a:pt x="11545908" y="14515083"/>
                  <a:pt x="11557818" y="14526255"/>
                </a:cubicBezTo>
                <a:cubicBezTo>
                  <a:pt x="11569727" y="14537428"/>
                  <a:pt x="11580049" y="14550995"/>
                  <a:pt x="11588783" y="14567754"/>
                </a:cubicBezTo>
                <a:cubicBezTo>
                  <a:pt x="11598310" y="14583715"/>
                  <a:pt x="11605456" y="14599676"/>
                  <a:pt x="11611014" y="14617234"/>
                </a:cubicBezTo>
                <a:cubicBezTo>
                  <a:pt x="11616572" y="14633993"/>
                  <a:pt x="11620542" y="14652348"/>
                  <a:pt x="11624511" y="14672299"/>
                </a:cubicBezTo>
                <a:cubicBezTo>
                  <a:pt x="11627687" y="14692251"/>
                  <a:pt x="11630069" y="14710606"/>
                  <a:pt x="11631657" y="14727365"/>
                </a:cubicBezTo>
                <a:cubicBezTo>
                  <a:pt x="11632451" y="14744922"/>
                  <a:pt x="11633245" y="14762479"/>
                  <a:pt x="11633245" y="14780037"/>
                </a:cubicBezTo>
                <a:cubicBezTo>
                  <a:pt x="11633245" y="14820737"/>
                  <a:pt x="11620542" y="14852660"/>
                  <a:pt x="11595928" y="14876601"/>
                </a:cubicBezTo>
                <a:cubicBezTo>
                  <a:pt x="11571315" y="14899745"/>
                  <a:pt x="11538763" y="14911716"/>
                  <a:pt x="11497476" y="14911716"/>
                </a:cubicBezTo>
                <a:lnTo>
                  <a:pt x="11053646" y="14911716"/>
                </a:lnTo>
                <a:cubicBezTo>
                  <a:pt x="11012360" y="14911716"/>
                  <a:pt x="10979807" y="14899745"/>
                  <a:pt x="10955194" y="14876601"/>
                </a:cubicBezTo>
                <a:cubicBezTo>
                  <a:pt x="10930581" y="14852660"/>
                  <a:pt x="10917877" y="14820737"/>
                  <a:pt x="10917877" y="14780037"/>
                </a:cubicBezTo>
                <a:cubicBezTo>
                  <a:pt x="10917877" y="14762479"/>
                  <a:pt x="10918671" y="14744922"/>
                  <a:pt x="10919465" y="14727365"/>
                </a:cubicBezTo>
                <a:cubicBezTo>
                  <a:pt x="10921053" y="14710606"/>
                  <a:pt x="10923435" y="14692251"/>
                  <a:pt x="10926611" y="14672299"/>
                </a:cubicBezTo>
                <a:cubicBezTo>
                  <a:pt x="10930581" y="14652348"/>
                  <a:pt x="10934551" y="14633993"/>
                  <a:pt x="10940109" y="14617234"/>
                </a:cubicBezTo>
                <a:cubicBezTo>
                  <a:pt x="10945666" y="14599676"/>
                  <a:pt x="10952812" y="14583715"/>
                  <a:pt x="10962340" y="14567754"/>
                </a:cubicBezTo>
                <a:cubicBezTo>
                  <a:pt x="10971073" y="14550995"/>
                  <a:pt x="10982189" y="14537428"/>
                  <a:pt x="10993305" y="14526255"/>
                </a:cubicBezTo>
                <a:cubicBezTo>
                  <a:pt x="11005214" y="14515083"/>
                  <a:pt x="11020300" y="14505506"/>
                  <a:pt x="11036973" y="14499121"/>
                </a:cubicBezTo>
                <a:cubicBezTo>
                  <a:pt x="11054440" y="14492737"/>
                  <a:pt x="11072702" y="14488747"/>
                  <a:pt x="11094139" y="14488747"/>
                </a:cubicBezTo>
                <a:close/>
                <a:moveTo>
                  <a:pt x="4548693" y="14475978"/>
                </a:moveTo>
                <a:cubicBezTo>
                  <a:pt x="4632057" y="14524659"/>
                  <a:pt x="4730511" y="14551793"/>
                  <a:pt x="4833729" y="14551793"/>
                </a:cubicBezTo>
                <a:cubicBezTo>
                  <a:pt x="4936944" y="14551793"/>
                  <a:pt x="5035394" y="14524659"/>
                  <a:pt x="5118762" y="14475978"/>
                </a:cubicBezTo>
                <a:cubicBezTo>
                  <a:pt x="5106060" y="14635589"/>
                  <a:pt x="4982993" y="14760085"/>
                  <a:pt x="4833729" y="14760085"/>
                </a:cubicBezTo>
                <a:cubicBezTo>
                  <a:pt x="4685253" y="14760085"/>
                  <a:pt x="4561399" y="14634791"/>
                  <a:pt x="4548693" y="14475978"/>
                </a:cubicBezTo>
                <a:close/>
                <a:moveTo>
                  <a:pt x="8629653" y="14420114"/>
                </a:moveTo>
                <a:lnTo>
                  <a:pt x="8795593" y="14420114"/>
                </a:lnTo>
                <a:lnTo>
                  <a:pt x="8795593" y="14710606"/>
                </a:lnTo>
                <a:lnTo>
                  <a:pt x="8961533" y="14710606"/>
                </a:lnTo>
                <a:lnTo>
                  <a:pt x="8961533" y="14420114"/>
                </a:lnTo>
                <a:lnTo>
                  <a:pt x="9126679" y="14420114"/>
                </a:lnTo>
                <a:lnTo>
                  <a:pt x="9126679" y="14710606"/>
                </a:lnTo>
                <a:lnTo>
                  <a:pt x="9292619" y="14710606"/>
                </a:lnTo>
                <a:lnTo>
                  <a:pt x="9292619" y="14420114"/>
                </a:lnTo>
                <a:lnTo>
                  <a:pt x="9458559" y="14420114"/>
                </a:lnTo>
                <a:lnTo>
                  <a:pt x="9458559" y="14710606"/>
                </a:lnTo>
                <a:lnTo>
                  <a:pt x="9499845" y="14710606"/>
                </a:lnTo>
                <a:cubicBezTo>
                  <a:pt x="9534780" y="14710606"/>
                  <a:pt x="9564157" y="14722577"/>
                  <a:pt x="9587976" y="14746518"/>
                </a:cubicBezTo>
                <a:cubicBezTo>
                  <a:pt x="9612589" y="14770460"/>
                  <a:pt x="9624499" y="14799988"/>
                  <a:pt x="9624499" y="14835102"/>
                </a:cubicBezTo>
                <a:cubicBezTo>
                  <a:pt x="9624499" y="14835102"/>
                  <a:pt x="9624499" y="14958801"/>
                  <a:pt x="9624499" y="14958801"/>
                </a:cubicBezTo>
                <a:cubicBezTo>
                  <a:pt x="9609413" y="14958801"/>
                  <a:pt x="9597504" y="14956407"/>
                  <a:pt x="9588770" y="14951618"/>
                </a:cubicBezTo>
                <a:cubicBezTo>
                  <a:pt x="9580037" y="14947628"/>
                  <a:pt x="9568127" y="14938849"/>
                  <a:pt x="9554629" y="14927677"/>
                </a:cubicBezTo>
                <a:cubicBezTo>
                  <a:pt x="9541926" y="14916504"/>
                  <a:pt x="9531604" y="14908523"/>
                  <a:pt x="9524459" y="14902937"/>
                </a:cubicBezTo>
                <a:cubicBezTo>
                  <a:pt x="9516519" y="14897351"/>
                  <a:pt x="9503815" y="14890966"/>
                  <a:pt x="9486348" y="14885380"/>
                </a:cubicBezTo>
                <a:cubicBezTo>
                  <a:pt x="9469675" y="14878995"/>
                  <a:pt x="9450619" y="14875803"/>
                  <a:pt x="9431564" y="14875803"/>
                </a:cubicBezTo>
                <a:cubicBezTo>
                  <a:pt x="9411715" y="14875803"/>
                  <a:pt x="9393453" y="14878995"/>
                  <a:pt x="9375986" y="14885380"/>
                </a:cubicBezTo>
                <a:cubicBezTo>
                  <a:pt x="9358519" y="14890966"/>
                  <a:pt x="9345815" y="14897351"/>
                  <a:pt x="9337875" y="14902937"/>
                </a:cubicBezTo>
                <a:cubicBezTo>
                  <a:pt x="9330730" y="14908523"/>
                  <a:pt x="9320408" y="14916504"/>
                  <a:pt x="9307705" y="14927677"/>
                </a:cubicBezTo>
                <a:cubicBezTo>
                  <a:pt x="9298177" y="14935657"/>
                  <a:pt x="9291031" y="14941244"/>
                  <a:pt x="9286267" y="14944436"/>
                </a:cubicBezTo>
                <a:cubicBezTo>
                  <a:pt x="9281504" y="14948426"/>
                  <a:pt x="9275152" y="14951618"/>
                  <a:pt x="9266418" y="14954811"/>
                </a:cubicBezTo>
                <a:cubicBezTo>
                  <a:pt x="9257684" y="14957205"/>
                  <a:pt x="9248157" y="14958801"/>
                  <a:pt x="9237835" y="14958801"/>
                </a:cubicBezTo>
                <a:cubicBezTo>
                  <a:pt x="9222750" y="14958801"/>
                  <a:pt x="9210840" y="14956407"/>
                  <a:pt x="9201312" y="14951618"/>
                </a:cubicBezTo>
                <a:cubicBezTo>
                  <a:pt x="9191785" y="14947628"/>
                  <a:pt x="9180669" y="14938849"/>
                  <a:pt x="9167966" y="14927677"/>
                </a:cubicBezTo>
                <a:cubicBezTo>
                  <a:pt x="9155262" y="14916504"/>
                  <a:pt x="9144941" y="14908523"/>
                  <a:pt x="9137795" y="14902937"/>
                </a:cubicBezTo>
                <a:cubicBezTo>
                  <a:pt x="9129855" y="14897351"/>
                  <a:pt x="9117152" y="14890966"/>
                  <a:pt x="9099684" y="14885380"/>
                </a:cubicBezTo>
                <a:cubicBezTo>
                  <a:pt x="9082217" y="14878995"/>
                  <a:pt x="9063956" y="14875803"/>
                  <a:pt x="9044106" y="14875803"/>
                </a:cubicBezTo>
                <a:cubicBezTo>
                  <a:pt x="9025051" y="14875803"/>
                  <a:pt x="9005996" y="14878995"/>
                  <a:pt x="8989322" y="14885380"/>
                </a:cubicBezTo>
                <a:cubicBezTo>
                  <a:pt x="8971855" y="14891764"/>
                  <a:pt x="8959151" y="14897351"/>
                  <a:pt x="8951212" y="14902937"/>
                </a:cubicBezTo>
                <a:cubicBezTo>
                  <a:pt x="8944066" y="14908523"/>
                  <a:pt x="8933744" y="14916504"/>
                  <a:pt x="8920247" y="14927677"/>
                </a:cubicBezTo>
                <a:cubicBezTo>
                  <a:pt x="8911513" y="14935657"/>
                  <a:pt x="8904367" y="14941244"/>
                  <a:pt x="8899604" y="14944436"/>
                </a:cubicBezTo>
                <a:cubicBezTo>
                  <a:pt x="8894046" y="14948426"/>
                  <a:pt x="8887694" y="14951618"/>
                  <a:pt x="8878960" y="14954811"/>
                </a:cubicBezTo>
                <a:cubicBezTo>
                  <a:pt x="8871021" y="14957205"/>
                  <a:pt x="8861493" y="14958801"/>
                  <a:pt x="8851171" y="14958801"/>
                </a:cubicBezTo>
                <a:cubicBezTo>
                  <a:pt x="8836086" y="14958801"/>
                  <a:pt x="8823382" y="14956407"/>
                  <a:pt x="8814649" y="14951618"/>
                </a:cubicBezTo>
                <a:cubicBezTo>
                  <a:pt x="8805121" y="14947628"/>
                  <a:pt x="8794005" y="14938849"/>
                  <a:pt x="8781302" y="14927677"/>
                </a:cubicBezTo>
                <a:cubicBezTo>
                  <a:pt x="8769392" y="14917302"/>
                  <a:pt x="8759071" y="14908523"/>
                  <a:pt x="8750337" y="14902937"/>
                </a:cubicBezTo>
                <a:cubicBezTo>
                  <a:pt x="8742397" y="14897351"/>
                  <a:pt x="8729694" y="14890966"/>
                  <a:pt x="8712226" y="14885380"/>
                </a:cubicBezTo>
                <a:cubicBezTo>
                  <a:pt x="8694759" y="14878995"/>
                  <a:pt x="8676498" y="14875803"/>
                  <a:pt x="8657442" y="14875803"/>
                </a:cubicBezTo>
                <a:cubicBezTo>
                  <a:pt x="8637593" y="14875803"/>
                  <a:pt x="8619332" y="14878995"/>
                  <a:pt x="8601864" y="14885380"/>
                </a:cubicBezTo>
                <a:cubicBezTo>
                  <a:pt x="8584397" y="14890966"/>
                  <a:pt x="8571694" y="14897351"/>
                  <a:pt x="8563754" y="14902937"/>
                </a:cubicBezTo>
                <a:cubicBezTo>
                  <a:pt x="8556608" y="14908523"/>
                  <a:pt x="8546287" y="14916504"/>
                  <a:pt x="8533583" y="14927677"/>
                </a:cubicBezTo>
                <a:cubicBezTo>
                  <a:pt x="8520879" y="14938849"/>
                  <a:pt x="8509764" y="14947628"/>
                  <a:pt x="8500236" y="14951618"/>
                </a:cubicBezTo>
                <a:cubicBezTo>
                  <a:pt x="8490709" y="14956407"/>
                  <a:pt x="8478799" y="14958801"/>
                  <a:pt x="8463714" y="14958801"/>
                </a:cubicBezTo>
                <a:lnTo>
                  <a:pt x="8463714" y="14835102"/>
                </a:lnTo>
                <a:cubicBezTo>
                  <a:pt x="8463714" y="14799988"/>
                  <a:pt x="8475623" y="14770460"/>
                  <a:pt x="8500236" y="14746518"/>
                </a:cubicBezTo>
                <a:cubicBezTo>
                  <a:pt x="8524055" y="14722577"/>
                  <a:pt x="8553432" y="14710606"/>
                  <a:pt x="8588367" y="14710606"/>
                </a:cubicBezTo>
                <a:lnTo>
                  <a:pt x="8629653" y="14710606"/>
                </a:lnTo>
                <a:close/>
                <a:moveTo>
                  <a:pt x="6494456" y="14401868"/>
                </a:moveTo>
                <a:cubicBezTo>
                  <a:pt x="6386592" y="14401868"/>
                  <a:pt x="6299193" y="14490724"/>
                  <a:pt x="6299193" y="14600324"/>
                </a:cubicBezTo>
                <a:cubicBezTo>
                  <a:pt x="6299193" y="14709905"/>
                  <a:pt x="6386592" y="14798743"/>
                  <a:pt x="6494456" y="14798743"/>
                </a:cubicBezTo>
                <a:cubicBezTo>
                  <a:pt x="6602320" y="14798743"/>
                  <a:pt x="6689718" y="14709905"/>
                  <a:pt x="6689718" y="14600324"/>
                </a:cubicBezTo>
                <a:cubicBezTo>
                  <a:pt x="6689718" y="14490724"/>
                  <a:pt x="6602320" y="14401868"/>
                  <a:pt x="6494456" y="14401868"/>
                </a:cubicBezTo>
                <a:close/>
                <a:moveTo>
                  <a:pt x="3958771" y="14340309"/>
                </a:moveTo>
                <a:lnTo>
                  <a:pt x="4108832" y="14340309"/>
                </a:lnTo>
                <a:cubicBezTo>
                  <a:pt x="4119154" y="14340309"/>
                  <a:pt x="4127886" y="14344299"/>
                  <a:pt x="4135826" y="14351481"/>
                </a:cubicBezTo>
                <a:cubicBezTo>
                  <a:pt x="4142972" y="14358664"/>
                  <a:pt x="4146941" y="14368241"/>
                  <a:pt x="4146941" y="14377817"/>
                </a:cubicBezTo>
                <a:lnTo>
                  <a:pt x="4146941" y="15318723"/>
                </a:lnTo>
                <a:cubicBezTo>
                  <a:pt x="4146941" y="15339473"/>
                  <a:pt x="4139002" y="15357030"/>
                  <a:pt x="4124711" y="15372193"/>
                </a:cubicBezTo>
                <a:cubicBezTo>
                  <a:pt x="4109624" y="15386558"/>
                  <a:pt x="4092159" y="15394539"/>
                  <a:pt x="4071515" y="15394539"/>
                </a:cubicBezTo>
                <a:cubicBezTo>
                  <a:pt x="4071515" y="15394539"/>
                  <a:pt x="3996088" y="15394539"/>
                  <a:pt x="3996088" y="15394539"/>
                </a:cubicBezTo>
                <a:cubicBezTo>
                  <a:pt x="3976238" y="15394539"/>
                  <a:pt x="3957978" y="15386558"/>
                  <a:pt x="3943687" y="15372193"/>
                </a:cubicBezTo>
                <a:cubicBezTo>
                  <a:pt x="3928600" y="15357030"/>
                  <a:pt x="3920660" y="15339473"/>
                  <a:pt x="3920660" y="15318723"/>
                </a:cubicBezTo>
                <a:lnTo>
                  <a:pt x="3920660" y="15017857"/>
                </a:lnTo>
                <a:lnTo>
                  <a:pt x="3788862" y="15017857"/>
                </a:lnTo>
                <a:cubicBezTo>
                  <a:pt x="3784098" y="15017857"/>
                  <a:pt x="3780129" y="15016261"/>
                  <a:pt x="3776159" y="15012270"/>
                </a:cubicBezTo>
                <a:cubicBezTo>
                  <a:pt x="3772189" y="15009078"/>
                  <a:pt x="3770602" y="15004290"/>
                  <a:pt x="3770602" y="14999502"/>
                </a:cubicBezTo>
                <a:lnTo>
                  <a:pt x="3770602" y="14528649"/>
                </a:lnTo>
                <a:cubicBezTo>
                  <a:pt x="3770602" y="14476776"/>
                  <a:pt x="3788862" y="14432883"/>
                  <a:pt x="3825385" y="14395374"/>
                </a:cubicBezTo>
                <a:cubicBezTo>
                  <a:pt x="3862701" y="14358664"/>
                  <a:pt x="3907164" y="14340309"/>
                  <a:pt x="3958771" y="14340309"/>
                </a:cubicBezTo>
                <a:close/>
                <a:moveTo>
                  <a:pt x="3356146" y="14340309"/>
                </a:moveTo>
                <a:cubicBezTo>
                  <a:pt x="3366468" y="14340309"/>
                  <a:pt x="3375203" y="14344299"/>
                  <a:pt x="3383144" y="14351481"/>
                </a:cubicBezTo>
                <a:cubicBezTo>
                  <a:pt x="3390289" y="14358664"/>
                  <a:pt x="3394258" y="14368241"/>
                  <a:pt x="3394258" y="14377817"/>
                </a:cubicBezTo>
                <a:lnTo>
                  <a:pt x="3394258" y="14622820"/>
                </a:lnTo>
                <a:cubicBezTo>
                  <a:pt x="3394258" y="14633195"/>
                  <a:pt x="3397433" y="14641973"/>
                  <a:pt x="3405373" y="14649156"/>
                </a:cubicBezTo>
                <a:cubicBezTo>
                  <a:pt x="3412518" y="14656338"/>
                  <a:pt x="3421252" y="14660328"/>
                  <a:pt x="3431573" y="14660328"/>
                </a:cubicBezTo>
                <a:cubicBezTo>
                  <a:pt x="3441895" y="14660328"/>
                  <a:pt x="3450628" y="14656338"/>
                  <a:pt x="3457774" y="14649156"/>
                </a:cubicBezTo>
                <a:cubicBezTo>
                  <a:pt x="3465714" y="14641973"/>
                  <a:pt x="3469683" y="14633195"/>
                  <a:pt x="3469683" y="14622820"/>
                </a:cubicBezTo>
                <a:lnTo>
                  <a:pt x="3469683" y="14377817"/>
                </a:lnTo>
                <a:cubicBezTo>
                  <a:pt x="3469683" y="14368241"/>
                  <a:pt x="3472859" y="14358664"/>
                  <a:pt x="3480798" y="14351481"/>
                </a:cubicBezTo>
                <a:cubicBezTo>
                  <a:pt x="3487945" y="14344299"/>
                  <a:pt x="3496679" y="14340309"/>
                  <a:pt x="3507000" y="14340309"/>
                </a:cubicBezTo>
                <a:cubicBezTo>
                  <a:pt x="3517321" y="14340309"/>
                  <a:pt x="3526055" y="14344299"/>
                  <a:pt x="3533202" y="14351481"/>
                </a:cubicBezTo>
                <a:cubicBezTo>
                  <a:pt x="3541142" y="14358664"/>
                  <a:pt x="3544317" y="14368241"/>
                  <a:pt x="3544317" y="14377817"/>
                </a:cubicBezTo>
                <a:lnTo>
                  <a:pt x="3544317" y="14622820"/>
                </a:lnTo>
                <a:cubicBezTo>
                  <a:pt x="3544317" y="14633195"/>
                  <a:pt x="3548286" y="14641973"/>
                  <a:pt x="3555432" y="14649156"/>
                </a:cubicBezTo>
                <a:cubicBezTo>
                  <a:pt x="3563372" y="14656338"/>
                  <a:pt x="3572107" y="14660328"/>
                  <a:pt x="3582428" y="14660328"/>
                </a:cubicBezTo>
                <a:cubicBezTo>
                  <a:pt x="3592748" y="14660328"/>
                  <a:pt x="3601483" y="14656338"/>
                  <a:pt x="3608628" y="14649156"/>
                </a:cubicBezTo>
                <a:cubicBezTo>
                  <a:pt x="3615779" y="14641973"/>
                  <a:pt x="3619748" y="14633195"/>
                  <a:pt x="3619748" y="14622820"/>
                </a:cubicBezTo>
                <a:lnTo>
                  <a:pt x="3619748" y="14377817"/>
                </a:lnTo>
                <a:cubicBezTo>
                  <a:pt x="3619748" y="14368241"/>
                  <a:pt x="3623719" y="14358664"/>
                  <a:pt x="3630864" y="14351481"/>
                </a:cubicBezTo>
                <a:cubicBezTo>
                  <a:pt x="3638803" y="14344299"/>
                  <a:pt x="3647538" y="14340309"/>
                  <a:pt x="3657860" y="14340309"/>
                </a:cubicBezTo>
                <a:cubicBezTo>
                  <a:pt x="3667387" y="14340309"/>
                  <a:pt x="3676913" y="14344299"/>
                  <a:pt x="3684059" y="14351481"/>
                </a:cubicBezTo>
                <a:cubicBezTo>
                  <a:pt x="3691206" y="14358664"/>
                  <a:pt x="3695176" y="14368241"/>
                  <a:pt x="3695176" y="14377817"/>
                </a:cubicBezTo>
                <a:lnTo>
                  <a:pt x="3695176" y="14754499"/>
                </a:lnTo>
                <a:cubicBezTo>
                  <a:pt x="3695176" y="14778441"/>
                  <a:pt x="3688029" y="14799988"/>
                  <a:pt x="3674531" y="14819939"/>
                </a:cubicBezTo>
                <a:cubicBezTo>
                  <a:pt x="3660241" y="14839093"/>
                  <a:pt x="3641979" y="14853458"/>
                  <a:pt x="3619748" y="14860640"/>
                </a:cubicBezTo>
                <a:cubicBezTo>
                  <a:pt x="3619748" y="14860640"/>
                  <a:pt x="3619748" y="15318723"/>
                  <a:pt x="3619748" y="15318723"/>
                </a:cubicBezTo>
                <a:cubicBezTo>
                  <a:pt x="3619748" y="15339473"/>
                  <a:pt x="3612602" y="15357030"/>
                  <a:pt x="3597513" y="15372193"/>
                </a:cubicBezTo>
                <a:cubicBezTo>
                  <a:pt x="3582428" y="15386558"/>
                  <a:pt x="3564960" y="15394539"/>
                  <a:pt x="3544317" y="15394539"/>
                </a:cubicBezTo>
                <a:lnTo>
                  <a:pt x="3469683" y="15394539"/>
                </a:lnTo>
                <a:cubicBezTo>
                  <a:pt x="3449040" y="15394539"/>
                  <a:pt x="3431573" y="15386558"/>
                  <a:pt x="3416487" y="15372193"/>
                </a:cubicBezTo>
                <a:cubicBezTo>
                  <a:pt x="3401402" y="15357030"/>
                  <a:pt x="3394258" y="15339473"/>
                  <a:pt x="3394258" y="15318723"/>
                </a:cubicBezTo>
                <a:lnTo>
                  <a:pt x="3394258" y="14860640"/>
                </a:lnTo>
                <a:cubicBezTo>
                  <a:pt x="3372026" y="14853458"/>
                  <a:pt x="3353764" y="14839093"/>
                  <a:pt x="3339472" y="14819939"/>
                </a:cubicBezTo>
                <a:cubicBezTo>
                  <a:pt x="3325974" y="14799988"/>
                  <a:pt x="3318828" y="14778441"/>
                  <a:pt x="3318828" y="14754499"/>
                </a:cubicBezTo>
                <a:lnTo>
                  <a:pt x="3318828" y="14377817"/>
                </a:lnTo>
                <a:cubicBezTo>
                  <a:pt x="3318828" y="14368241"/>
                  <a:pt x="3322798" y="14358664"/>
                  <a:pt x="3329944" y="14351481"/>
                </a:cubicBezTo>
                <a:cubicBezTo>
                  <a:pt x="3337090" y="14344299"/>
                  <a:pt x="3345824" y="14340309"/>
                  <a:pt x="3356146" y="14340309"/>
                </a:cubicBezTo>
                <a:close/>
                <a:moveTo>
                  <a:pt x="13902414" y="14329934"/>
                </a:moveTo>
                <a:cubicBezTo>
                  <a:pt x="13933379" y="14329934"/>
                  <a:pt x="13957198" y="14341905"/>
                  <a:pt x="13974665" y="14366644"/>
                </a:cubicBezTo>
                <a:cubicBezTo>
                  <a:pt x="13991338" y="14390586"/>
                  <a:pt x="14000072" y="14418518"/>
                  <a:pt x="14000072" y="14451238"/>
                </a:cubicBezTo>
                <a:cubicBezTo>
                  <a:pt x="14000072" y="14480766"/>
                  <a:pt x="13992926" y="14511890"/>
                  <a:pt x="13978635" y="14543014"/>
                </a:cubicBezTo>
                <a:cubicBezTo>
                  <a:pt x="13964343" y="14574937"/>
                  <a:pt x="13943700" y="14602070"/>
                  <a:pt x="13917499" y="14624416"/>
                </a:cubicBezTo>
                <a:cubicBezTo>
                  <a:pt x="13891298" y="14646762"/>
                  <a:pt x="13862715" y="14657934"/>
                  <a:pt x="13831750" y="14657934"/>
                </a:cubicBezTo>
                <a:cubicBezTo>
                  <a:pt x="13800785" y="14657934"/>
                  <a:pt x="13776172" y="14645963"/>
                  <a:pt x="13759499" y="14622022"/>
                </a:cubicBezTo>
                <a:cubicBezTo>
                  <a:pt x="13742826" y="14598080"/>
                  <a:pt x="13734092" y="14570148"/>
                  <a:pt x="13734092" y="14537428"/>
                </a:cubicBezTo>
                <a:cubicBezTo>
                  <a:pt x="13734092" y="14507900"/>
                  <a:pt x="13741238" y="14476776"/>
                  <a:pt x="13755529" y="14444854"/>
                </a:cubicBezTo>
                <a:cubicBezTo>
                  <a:pt x="13769821" y="14413730"/>
                  <a:pt x="13789670" y="14386596"/>
                  <a:pt x="13815871" y="14364250"/>
                </a:cubicBezTo>
                <a:cubicBezTo>
                  <a:pt x="13842866" y="14341107"/>
                  <a:pt x="13871449" y="14329934"/>
                  <a:pt x="13902414" y="14329934"/>
                </a:cubicBezTo>
                <a:close/>
                <a:moveTo>
                  <a:pt x="13087800" y="14329934"/>
                </a:moveTo>
                <a:cubicBezTo>
                  <a:pt x="13118765" y="14329934"/>
                  <a:pt x="13147348" y="14341107"/>
                  <a:pt x="13173549" y="14364250"/>
                </a:cubicBezTo>
                <a:cubicBezTo>
                  <a:pt x="13200544" y="14386596"/>
                  <a:pt x="13220393" y="14413730"/>
                  <a:pt x="13234684" y="14444854"/>
                </a:cubicBezTo>
                <a:cubicBezTo>
                  <a:pt x="13248976" y="14476776"/>
                  <a:pt x="13256122" y="14507900"/>
                  <a:pt x="13256122" y="14537428"/>
                </a:cubicBezTo>
                <a:cubicBezTo>
                  <a:pt x="13256122" y="14570148"/>
                  <a:pt x="13247388" y="14598080"/>
                  <a:pt x="13230714" y="14622022"/>
                </a:cubicBezTo>
                <a:cubicBezTo>
                  <a:pt x="13213247" y="14645963"/>
                  <a:pt x="13189428" y="14657934"/>
                  <a:pt x="13158463" y="14657934"/>
                </a:cubicBezTo>
                <a:cubicBezTo>
                  <a:pt x="13127498" y="14657934"/>
                  <a:pt x="13098915" y="14646762"/>
                  <a:pt x="13072714" y="14624416"/>
                </a:cubicBezTo>
                <a:cubicBezTo>
                  <a:pt x="13045719" y="14602070"/>
                  <a:pt x="13025870" y="14574937"/>
                  <a:pt x="13011578" y="14543014"/>
                </a:cubicBezTo>
                <a:cubicBezTo>
                  <a:pt x="12997287" y="14511890"/>
                  <a:pt x="12990141" y="14480766"/>
                  <a:pt x="12990141" y="14451238"/>
                </a:cubicBezTo>
                <a:cubicBezTo>
                  <a:pt x="12990141" y="14418518"/>
                  <a:pt x="12998875" y="14390586"/>
                  <a:pt x="13015548" y="14366644"/>
                </a:cubicBezTo>
                <a:cubicBezTo>
                  <a:pt x="13033016" y="14341905"/>
                  <a:pt x="13056835" y="14329934"/>
                  <a:pt x="13087800" y="14329934"/>
                </a:cubicBezTo>
                <a:close/>
                <a:moveTo>
                  <a:pt x="5005223" y="14246138"/>
                </a:moveTo>
                <a:cubicBezTo>
                  <a:pt x="5036189" y="14246138"/>
                  <a:pt x="5062391" y="14284445"/>
                  <a:pt x="5062391" y="14332328"/>
                </a:cubicBezTo>
                <a:cubicBezTo>
                  <a:pt x="5062391" y="14379413"/>
                  <a:pt x="5036189" y="14417720"/>
                  <a:pt x="5005223" y="14417720"/>
                </a:cubicBezTo>
                <a:cubicBezTo>
                  <a:pt x="4973465" y="14417720"/>
                  <a:pt x="4948058" y="14379413"/>
                  <a:pt x="4948058" y="14332328"/>
                </a:cubicBezTo>
                <a:cubicBezTo>
                  <a:pt x="4948058" y="14284445"/>
                  <a:pt x="4973465" y="14246138"/>
                  <a:pt x="5005223" y="14246138"/>
                </a:cubicBezTo>
                <a:close/>
                <a:moveTo>
                  <a:pt x="4663022" y="14246138"/>
                </a:moveTo>
                <a:cubicBezTo>
                  <a:pt x="4693985" y="14246138"/>
                  <a:pt x="4720186" y="14284445"/>
                  <a:pt x="4720186" y="14332328"/>
                </a:cubicBezTo>
                <a:cubicBezTo>
                  <a:pt x="4720186" y="14379413"/>
                  <a:pt x="4693985" y="14417720"/>
                  <a:pt x="4663022" y="14417720"/>
                </a:cubicBezTo>
                <a:cubicBezTo>
                  <a:pt x="4631264" y="14417720"/>
                  <a:pt x="4605858" y="14379413"/>
                  <a:pt x="4605858" y="14332328"/>
                </a:cubicBezTo>
                <a:cubicBezTo>
                  <a:pt x="4605858" y="14284445"/>
                  <a:pt x="4631264" y="14246138"/>
                  <a:pt x="4663022" y="14246138"/>
                </a:cubicBezTo>
                <a:close/>
                <a:moveTo>
                  <a:pt x="10602671" y="14222197"/>
                </a:moveTo>
                <a:lnTo>
                  <a:pt x="10764641" y="14384202"/>
                </a:lnTo>
                <a:lnTo>
                  <a:pt x="10350982" y="14797594"/>
                </a:lnTo>
                <a:lnTo>
                  <a:pt x="10189012" y="14960397"/>
                </a:lnTo>
                <a:cubicBezTo>
                  <a:pt x="10189012" y="14960397"/>
                  <a:pt x="10027042" y="14797594"/>
                  <a:pt x="10027042" y="14797594"/>
                </a:cubicBezTo>
                <a:lnTo>
                  <a:pt x="9870630" y="14641973"/>
                </a:lnTo>
                <a:lnTo>
                  <a:pt x="10032600" y="14479968"/>
                </a:lnTo>
                <a:lnTo>
                  <a:pt x="10189012" y="14635589"/>
                </a:lnTo>
                <a:close/>
                <a:moveTo>
                  <a:pt x="14855973" y="14196659"/>
                </a:moveTo>
                <a:lnTo>
                  <a:pt x="15060023" y="14400961"/>
                </a:lnTo>
                <a:lnTo>
                  <a:pt x="15060023" y="14621224"/>
                </a:lnTo>
                <a:lnTo>
                  <a:pt x="14369269" y="14621224"/>
                </a:lnTo>
                <a:lnTo>
                  <a:pt x="14369269" y="14526255"/>
                </a:lnTo>
                <a:lnTo>
                  <a:pt x="14525681" y="14369837"/>
                </a:lnTo>
                <a:lnTo>
                  <a:pt x="14604284" y="14448046"/>
                </a:lnTo>
                <a:cubicBezTo>
                  <a:pt x="14604284" y="14448046"/>
                  <a:pt x="14855973" y="14196659"/>
                  <a:pt x="14855973" y="14196659"/>
                </a:cubicBezTo>
                <a:close/>
                <a:moveTo>
                  <a:pt x="6352612" y="14160602"/>
                </a:moveTo>
                <a:cubicBezTo>
                  <a:pt x="6423326" y="14159500"/>
                  <a:pt x="6492103" y="14209597"/>
                  <a:pt x="6492103" y="14343596"/>
                </a:cubicBezTo>
                <a:cubicBezTo>
                  <a:pt x="6492103" y="14209597"/>
                  <a:pt x="6560880" y="14159500"/>
                  <a:pt x="6631593" y="14160602"/>
                </a:cubicBezTo>
                <a:cubicBezTo>
                  <a:pt x="6749452" y="14162439"/>
                  <a:pt x="6872690" y="14306496"/>
                  <a:pt x="6691868" y="14441375"/>
                </a:cubicBezTo>
                <a:cubicBezTo>
                  <a:pt x="6981183" y="14225568"/>
                  <a:pt x="7101899" y="14763296"/>
                  <a:pt x="6741217" y="14660986"/>
                </a:cubicBezTo>
                <a:cubicBezTo>
                  <a:pt x="7101899" y="14763296"/>
                  <a:pt x="6763519" y="15194519"/>
                  <a:pt x="6602940" y="14837134"/>
                </a:cubicBezTo>
                <a:cubicBezTo>
                  <a:pt x="6763519" y="15194519"/>
                  <a:pt x="6220687" y="15194519"/>
                  <a:pt x="6381267" y="14837134"/>
                </a:cubicBezTo>
                <a:cubicBezTo>
                  <a:pt x="6220687" y="15194519"/>
                  <a:pt x="5882308" y="14763296"/>
                  <a:pt x="6242991" y="14660986"/>
                </a:cubicBezTo>
                <a:cubicBezTo>
                  <a:pt x="5882308" y="14763296"/>
                  <a:pt x="6003024" y="14225568"/>
                  <a:pt x="6292338" y="14441375"/>
                </a:cubicBezTo>
                <a:cubicBezTo>
                  <a:pt x="6111517" y="14306496"/>
                  <a:pt x="6234756" y="14162439"/>
                  <a:pt x="6352612" y="14160602"/>
                </a:cubicBezTo>
                <a:close/>
                <a:moveTo>
                  <a:pt x="11275958" y="14131218"/>
                </a:moveTo>
                <a:cubicBezTo>
                  <a:pt x="11329154" y="14131218"/>
                  <a:pt x="11375205" y="14150372"/>
                  <a:pt x="11413315" y="14188678"/>
                </a:cubicBezTo>
                <a:cubicBezTo>
                  <a:pt x="11451426" y="14226187"/>
                  <a:pt x="11470481" y="14272474"/>
                  <a:pt x="11470481" y="14326742"/>
                </a:cubicBezTo>
                <a:cubicBezTo>
                  <a:pt x="11470481" y="14380211"/>
                  <a:pt x="11451426" y="14426498"/>
                  <a:pt x="11413315" y="14464007"/>
                </a:cubicBezTo>
                <a:cubicBezTo>
                  <a:pt x="11375205" y="14502314"/>
                  <a:pt x="11329154" y="14521467"/>
                  <a:pt x="11275958" y="14521467"/>
                </a:cubicBezTo>
                <a:cubicBezTo>
                  <a:pt x="11221968" y="14521467"/>
                  <a:pt x="11175918" y="14502314"/>
                  <a:pt x="11137807" y="14464007"/>
                </a:cubicBezTo>
                <a:cubicBezTo>
                  <a:pt x="11099697" y="14426498"/>
                  <a:pt x="11080641" y="14380211"/>
                  <a:pt x="11080641" y="14326742"/>
                </a:cubicBezTo>
                <a:cubicBezTo>
                  <a:pt x="11080641" y="14272474"/>
                  <a:pt x="11099697" y="14226187"/>
                  <a:pt x="11137807" y="14188678"/>
                </a:cubicBezTo>
                <a:cubicBezTo>
                  <a:pt x="11175918" y="14150372"/>
                  <a:pt x="11221968" y="14131218"/>
                  <a:pt x="11275958" y="14131218"/>
                </a:cubicBezTo>
                <a:close/>
                <a:moveTo>
                  <a:pt x="9375986" y="14129622"/>
                </a:moveTo>
                <a:cubicBezTo>
                  <a:pt x="9391865" y="14129622"/>
                  <a:pt x="9410127" y="14145583"/>
                  <a:pt x="9429976" y="14177506"/>
                </a:cubicBezTo>
                <a:cubicBezTo>
                  <a:pt x="9449031" y="14209428"/>
                  <a:pt x="9458559" y="14242148"/>
                  <a:pt x="9458559" y="14274868"/>
                </a:cubicBezTo>
                <a:cubicBezTo>
                  <a:pt x="9458559" y="14308386"/>
                  <a:pt x="9450619" y="14333924"/>
                  <a:pt x="9435534" y="14351481"/>
                </a:cubicBezTo>
                <a:cubicBezTo>
                  <a:pt x="9419654" y="14369837"/>
                  <a:pt x="9399805" y="14378615"/>
                  <a:pt x="9375986" y="14378615"/>
                </a:cubicBezTo>
                <a:cubicBezTo>
                  <a:pt x="9352961" y="14378615"/>
                  <a:pt x="9333112" y="14370635"/>
                  <a:pt x="9317232" y="14354674"/>
                </a:cubicBezTo>
                <a:cubicBezTo>
                  <a:pt x="9301353" y="14337914"/>
                  <a:pt x="9292619" y="14318761"/>
                  <a:pt x="9292619" y="14295618"/>
                </a:cubicBezTo>
                <a:cubicBezTo>
                  <a:pt x="9292619" y="14282849"/>
                  <a:pt x="9295001" y="14272474"/>
                  <a:pt x="9298971" y="14262897"/>
                </a:cubicBezTo>
                <a:cubicBezTo>
                  <a:pt x="9302941" y="14253321"/>
                  <a:pt x="9308499" y="14246138"/>
                  <a:pt x="9314056" y="14240552"/>
                </a:cubicBezTo>
                <a:cubicBezTo>
                  <a:pt x="9320408" y="14235763"/>
                  <a:pt x="9326760" y="14229379"/>
                  <a:pt x="9334700" y="14222197"/>
                </a:cubicBezTo>
                <a:cubicBezTo>
                  <a:pt x="9341845" y="14215812"/>
                  <a:pt x="9348197" y="14208630"/>
                  <a:pt x="9354549" y="14202245"/>
                </a:cubicBezTo>
                <a:cubicBezTo>
                  <a:pt x="9360107" y="14195063"/>
                  <a:pt x="9365664" y="14185486"/>
                  <a:pt x="9369634" y="14173515"/>
                </a:cubicBezTo>
                <a:cubicBezTo>
                  <a:pt x="9373604" y="14160746"/>
                  <a:pt x="9375986" y="14146381"/>
                  <a:pt x="9375986" y="14129622"/>
                </a:cubicBezTo>
                <a:close/>
                <a:moveTo>
                  <a:pt x="9044106" y="14129622"/>
                </a:moveTo>
                <a:cubicBezTo>
                  <a:pt x="9060780" y="14129622"/>
                  <a:pt x="9078247" y="14145583"/>
                  <a:pt x="9098096" y="14177506"/>
                </a:cubicBezTo>
                <a:cubicBezTo>
                  <a:pt x="9117152" y="14209428"/>
                  <a:pt x="9126679" y="14242148"/>
                  <a:pt x="9126679" y="14274868"/>
                </a:cubicBezTo>
                <a:cubicBezTo>
                  <a:pt x="9126679" y="14308386"/>
                  <a:pt x="9119533" y="14333924"/>
                  <a:pt x="9103654" y="14351481"/>
                </a:cubicBezTo>
                <a:cubicBezTo>
                  <a:pt x="9088569" y="14369837"/>
                  <a:pt x="9067925" y="14378615"/>
                  <a:pt x="9044106" y="14378615"/>
                </a:cubicBezTo>
                <a:cubicBezTo>
                  <a:pt x="9021081" y="14378615"/>
                  <a:pt x="9002026" y="14370635"/>
                  <a:pt x="8985352" y="14354674"/>
                </a:cubicBezTo>
                <a:cubicBezTo>
                  <a:pt x="8969473" y="14337914"/>
                  <a:pt x="8961533" y="14318761"/>
                  <a:pt x="8961533" y="14295618"/>
                </a:cubicBezTo>
                <a:cubicBezTo>
                  <a:pt x="8961533" y="14282849"/>
                  <a:pt x="8963121" y="14272474"/>
                  <a:pt x="8967091" y="14262897"/>
                </a:cubicBezTo>
                <a:cubicBezTo>
                  <a:pt x="8971855" y="14253321"/>
                  <a:pt x="8976619" y="14246138"/>
                  <a:pt x="8982970" y="14240552"/>
                </a:cubicBezTo>
                <a:cubicBezTo>
                  <a:pt x="8988528" y="14235763"/>
                  <a:pt x="8995674" y="14229379"/>
                  <a:pt x="9002820" y="14222197"/>
                </a:cubicBezTo>
                <a:cubicBezTo>
                  <a:pt x="9009965" y="14215812"/>
                  <a:pt x="9016317" y="14208630"/>
                  <a:pt x="9022669" y="14202245"/>
                </a:cubicBezTo>
                <a:cubicBezTo>
                  <a:pt x="9029021" y="14195063"/>
                  <a:pt x="9033785" y="14185486"/>
                  <a:pt x="9037754" y="14173515"/>
                </a:cubicBezTo>
                <a:cubicBezTo>
                  <a:pt x="9041724" y="14160746"/>
                  <a:pt x="9044106" y="14146381"/>
                  <a:pt x="9044106" y="14129622"/>
                </a:cubicBezTo>
                <a:close/>
                <a:moveTo>
                  <a:pt x="8712226" y="14129622"/>
                </a:moveTo>
                <a:cubicBezTo>
                  <a:pt x="8728900" y="14129622"/>
                  <a:pt x="8747161" y="14145583"/>
                  <a:pt x="8766216" y="14177506"/>
                </a:cubicBezTo>
                <a:cubicBezTo>
                  <a:pt x="8785272" y="14209428"/>
                  <a:pt x="8795593" y="14242148"/>
                  <a:pt x="8795593" y="14274868"/>
                </a:cubicBezTo>
                <a:cubicBezTo>
                  <a:pt x="8795593" y="14308386"/>
                  <a:pt x="8787654" y="14333924"/>
                  <a:pt x="8771774" y="14351481"/>
                </a:cubicBezTo>
                <a:cubicBezTo>
                  <a:pt x="8756689" y="14369837"/>
                  <a:pt x="8736840" y="14378615"/>
                  <a:pt x="8712226" y="14378615"/>
                </a:cubicBezTo>
                <a:cubicBezTo>
                  <a:pt x="8689201" y="14378615"/>
                  <a:pt x="8670146" y="14370635"/>
                  <a:pt x="8653473" y="14354674"/>
                </a:cubicBezTo>
                <a:cubicBezTo>
                  <a:pt x="8637593" y="14337914"/>
                  <a:pt x="8629653" y="14318761"/>
                  <a:pt x="8629653" y="14295618"/>
                </a:cubicBezTo>
                <a:cubicBezTo>
                  <a:pt x="8629653" y="14282849"/>
                  <a:pt x="8631241" y="14272474"/>
                  <a:pt x="8636005" y="14262897"/>
                </a:cubicBezTo>
                <a:cubicBezTo>
                  <a:pt x="8639975" y="14253321"/>
                  <a:pt x="8644739" y="14246138"/>
                  <a:pt x="8651091" y="14240552"/>
                </a:cubicBezTo>
                <a:cubicBezTo>
                  <a:pt x="8656648" y="14235763"/>
                  <a:pt x="8663794" y="14229379"/>
                  <a:pt x="8670940" y="14222197"/>
                </a:cubicBezTo>
                <a:cubicBezTo>
                  <a:pt x="8678086" y="14215812"/>
                  <a:pt x="8685231" y="14208630"/>
                  <a:pt x="8690789" y="14202245"/>
                </a:cubicBezTo>
                <a:cubicBezTo>
                  <a:pt x="8697141" y="14195063"/>
                  <a:pt x="8701905" y="14185486"/>
                  <a:pt x="8706669" y="14173515"/>
                </a:cubicBezTo>
                <a:cubicBezTo>
                  <a:pt x="8710638" y="14160746"/>
                  <a:pt x="8712226" y="14146381"/>
                  <a:pt x="8712226" y="14129622"/>
                </a:cubicBezTo>
                <a:close/>
                <a:moveTo>
                  <a:pt x="14462957" y="14118449"/>
                </a:moveTo>
                <a:cubicBezTo>
                  <a:pt x="14489158" y="14118449"/>
                  <a:pt x="14511389" y="14127228"/>
                  <a:pt x="14529651" y="14145583"/>
                </a:cubicBezTo>
                <a:cubicBezTo>
                  <a:pt x="14547912" y="14163939"/>
                  <a:pt x="14557440" y="14186284"/>
                  <a:pt x="14557440" y="14212620"/>
                </a:cubicBezTo>
                <a:cubicBezTo>
                  <a:pt x="14557440" y="14238956"/>
                  <a:pt x="14547912" y="14261301"/>
                  <a:pt x="14529651" y="14279656"/>
                </a:cubicBezTo>
                <a:cubicBezTo>
                  <a:pt x="14511389" y="14298012"/>
                  <a:pt x="14489158" y="14306790"/>
                  <a:pt x="14462957" y="14306790"/>
                </a:cubicBezTo>
                <a:cubicBezTo>
                  <a:pt x="14436756" y="14306790"/>
                  <a:pt x="14414525" y="14298012"/>
                  <a:pt x="14396264" y="14279656"/>
                </a:cubicBezTo>
                <a:cubicBezTo>
                  <a:pt x="14378002" y="14261301"/>
                  <a:pt x="14369269" y="14238956"/>
                  <a:pt x="14369269" y="14212620"/>
                </a:cubicBezTo>
                <a:cubicBezTo>
                  <a:pt x="14369269" y="14186284"/>
                  <a:pt x="14378002" y="14163939"/>
                  <a:pt x="14396264" y="14145583"/>
                </a:cubicBezTo>
                <a:cubicBezTo>
                  <a:pt x="14414525" y="14127228"/>
                  <a:pt x="14436756" y="14118449"/>
                  <a:pt x="14462957" y="14118449"/>
                </a:cubicBezTo>
                <a:close/>
                <a:moveTo>
                  <a:pt x="4841042" y="14109768"/>
                </a:moveTo>
                <a:cubicBezTo>
                  <a:pt x="4636344" y="14109768"/>
                  <a:pt x="4470395" y="14275717"/>
                  <a:pt x="4470395" y="14480450"/>
                </a:cubicBezTo>
                <a:cubicBezTo>
                  <a:pt x="4470395" y="14685182"/>
                  <a:pt x="4636344" y="14851131"/>
                  <a:pt x="4841042" y="14851131"/>
                </a:cubicBezTo>
                <a:cubicBezTo>
                  <a:pt x="5045809" y="14851131"/>
                  <a:pt x="5211758" y="14685182"/>
                  <a:pt x="5211758" y="14480450"/>
                </a:cubicBezTo>
                <a:cubicBezTo>
                  <a:pt x="5211758" y="14275717"/>
                  <a:pt x="5045809" y="14109768"/>
                  <a:pt x="4841042" y="14109768"/>
                </a:cubicBezTo>
                <a:close/>
                <a:moveTo>
                  <a:pt x="2341451" y="14105681"/>
                </a:moveTo>
                <a:cubicBezTo>
                  <a:pt x="2434345" y="14105681"/>
                  <a:pt x="2520888" y="14113661"/>
                  <a:pt x="2599492" y="14128824"/>
                </a:cubicBezTo>
                <a:cubicBezTo>
                  <a:pt x="2678888" y="14144785"/>
                  <a:pt x="2741612" y="14165535"/>
                  <a:pt x="2787663" y="14191870"/>
                </a:cubicBezTo>
                <a:cubicBezTo>
                  <a:pt x="2833712" y="14218206"/>
                  <a:pt x="2856738" y="14246936"/>
                  <a:pt x="2856738" y="14277262"/>
                </a:cubicBezTo>
                <a:cubicBezTo>
                  <a:pt x="2856738" y="14277262"/>
                  <a:pt x="2856738" y="14363452"/>
                  <a:pt x="2856738" y="14363452"/>
                </a:cubicBezTo>
                <a:cubicBezTo>
                  <a:pt x="2856738" y="14394576"/>
                  <a:pt x="2833712" y="14423306"/>
                  <a:pt x="2787663" y="14449642"/>
                </a:cubicBezTo>
                <a:cubicBezTo>
                  <a:pt x="2741612" y="14475978"/>
                  <a:pt x="2678888" y="14496727"/>
                  <a:pt x="2599492" y="14511890"/>
                </a:cubicBezTo>
                <a:cubicBezTo>
                  <a:pt x="2520888" y="14527851"/>
                  <a:pt x="2434345" y="14535034"/>
                  <a:pt x="2341451" y="14535034"/>
                </a:cubicBezTo>
                <a:cubicBezTo>
                  <a:pt x="2248555" y="14535034"/>
                  <a:pt x="2162013" y="14527851"/>
                  <a:pt x="2083410" y="14511890"/>
                </a:cubicBezTo>
                <a:cubicBezTo>
                  <a:pt x="2004013" y="14496727"/>
                  <a:pt x="1941289" y="14475978"/>
                  <a:pt x="1895240" y="14449642"/>
                </a:cubicBezTo>
                <a:cubicBezTo>
                  <a:pt x="1849189" y="14423306"/>
                  <a:pt x="1826164" y="14394576"/>
                  <a:pt x="1826164" y="14363452"/>
                </a:cubicBezTo>
                <a:lnTo>
                  <a:pt x="1826164" y="14277262"/>
                </a:lnTo>
                <a:cubicBezTo>
                  <a:pt x="1826164" y="14246936"/>
                  <a:pt x="1849189" y="14218206"/>
                  <a:pt x="1895240" y="14191870"/>
                </a:cubicBezTo>
                <a:cubicBezTo>
                  <a:pt x="1941289" y="14165535"/>
                  <a:pt x="2004013" y="14144785"/>
                  <a:pt x="2083410" y="14128824"/>
                </a:cubicBezTo>
                <a:cubicBezTo>
                  <a:pt x="2162013" y="14113661"/>
                  <a:pt x="2248555" y="14105681"/>
                  <a:pt x="2341451" y="14105681"/>
                </a:cubicBezTo>
                <a:close/>
                <a:moveTo>
                  <a:pt x="15648356" y="14091316"/>
                </a:moveTo>
                <a:lnTo>
                  <a:pt x="15713461" y="14224591"/>
                </a:lnTo>
                <a:cubicBezTo>
                  <a:pt x="15713461" y="14224591"/>
                  <a:pt x="15860346" y="14245340"/>
                  <a:pt x="15860346" y="14245340"/>
                </a:cubicBezTo>
                <a:lnTo>
                  <a:pt x="15753954" y="14349087"/>
                </a:lnTo>
                <a:lnTo>
                  <a:pt x="15779361" y="14495131"/>
                </a:lnTo>
                <a:lnTo>
                  <a:pt x="15648356" y="14425700"/>
                </a:lnTo>
                <a:lnTo>
                  <a:pt x="15517350" y="14495131"/>
                </a:lnTo>
                <a:lnTo>
                  <a:pt x="15541964" y="14349087"/>
                </a:lnTo>
                <a:lnTo>
                  <a:pt x="15436365" y="14245340"/>
                </a:lnTo>
                <a:lnTo>
                  <a:pt x="15582456" y="14224591"/>
                </a:lnTo>
                <a:close/>
                <a:moveTo>
                  <a:pt x="16800408" y="14078547"/>
                </a:moveTo>
                <a:lnTo>
                  <a:pt x="17003664" y="14281253"/>
                </a:lnTo>
                <a:lnTo>
                  <a:pt x="16485996" y="14798392"/>
                </a:lnTo>
                <a:lnTo>
                  <a:pt x="16283532" y="15001896"/>
                </a:lnTo>
                <a:cubicBezTo>
                  <a:pt x="16283532" y="15001896"/>
                  <a:pt x="16080276" y="14798392"/>
                  <a:pt x="16080276" y="14798392"/>
                </a:cubicBezTo>
                <a:lnTo>
                  <a:pt x="15884959" y="14602869"/>
                </a:lnTo>
                <a:lnTo>
                  <a:pt x="16087421" y="14400163"/>
                </a:lnTo>
                <a:lnTo>
                  <a:pt x="16283532" y="14595686"/>
                </a:lnTo>
                <a:close/>
                <a:moveTo>
                  <a:pt x="5671366" y="14060191"/>
                </a:moveTo>
                <a:lnTo>
                  <a:pt x="5736476" y="14190274"/>
                </a:lnTo>
                <a:cubicBezTo>
                  <a:pt x="5736476" y="14190274"/>
                  <a:pt x="5880186" y="14211822"/>
                  <a:pt x="5880186" y="14211822"/>
                </a:cubicBezTo>
                <a:lnTo>
                  <a:pt x="5776180" y="14313175"/>
                </a:lnTo>
                <a:lnTo>
                  <a:pt x="5800793" y="14456825"/>
                </a:lnTo>
                <a:lnTo>
                  <a:pt x="5671366" y="14388990"/>
                </a:lnTo>
                <a:lnTo>
                  <a:pt x="5542733" y="14456825"/>
                </a:lnTo>
                <a:lnTo>
                  <a:pt x="5567345" y="14313175"/>
                </a:lnTo>
                <a:lnTo>
                  <a:pt x="5462547" y="14211822"/>
                </a:lnTo>
                <a:lnTo>
                  <a:pt x="5607045" y="14190274"/>
                </a:lnTo>
                <a:close/>
                <a:moveTo>
                  <a:pt x="14328603" y="14058968"/>
                </a:moveTo>
                <a:cubicBezTo>
                  <a:pt x="14324334" y="14058968"/>
                  <a:pt x="14320632" y="14060507"/>
                  <a:pt x="14317572" y="14063613"/>
                </a:cubicBezTo>
                <a:cubicBezTo>
                  <a:pt x="14314475" y="14066719"/>
                  <a:pt x="14312888" y="14070406"/>
                  <a:pt x="14312888" y="14074645"/>
                </a:cubicBezTo>
                <a:lnTo>
                  <a:pt x="14312888" y="14670354"/>
                </a:lnTo>
                <a:cubicBezTo>
                  <a:pt x="14312888" y="14674593"/>
                  <a:pt x="14314475" y="14678280"/>
                  <a:pt x="14317572" y="14681386"/>
                </a:cubicBezTo>
                <a:cubicBezTo>
                  <a:pt x="14320632" y="14684492"/>
                  <a:pt x="14324334" y="14686031"/>
                  <a:pt x="14328603" y="14686031"/>
                </a:cubicBezTo>
                <a:lnTo>
                  <a:pt x="15113186" y="14686031"/>
                </a:lnTo>
                <a:cubicBezTo>
                  <a:pt x="15117417" y="14686031"/>
                  <a:pt x="15121119" y="14684492"/>
                  <a:pt x="15124216" y="14681386"/>
                </a:cubicBezTo>
                <a:cubicBezTo>
                  <a:pt x="15127276" y="14678280"/>
                  <a:pt x="15128863" y="14674593"/>
                  <a:pt x="15128863" y="14670354"/>
                </a:cubicBezTo>
                <a:lnTo>
                  <a:pt x="15128863" y="14074645"/>
                </a:lnTo>
                <a:cubicBezTo>
                  <a:pt x="15128863" y="14070406"/>
                  <a:pt x="15127276" y="14066719"/>
                  <a:pt x="15124216" y="14063613"/>
                </a:cubicBezTo>
                <a:cubicBezTo>
                  <a:pt x="15121119" y="14060507"/>
                  <a:pt x="15117417" y="14058968"/>
                  <a:pt x="15113186" y="14058968"/>
                </a:cubicBezTo>
                <a:close/>
                <a:moveTo>
                  <a:pt x="13684072" y="14036250"/>
                </a:moveTo>
                <a:cubicBezTo>
                  <a:pt x="13708685" y="14036250"/>
                  <a:pt x="13730122" y="14044230"/>
                  <a:pt x="13748383" y="14059393"/>
                </a:cubicBezTo>
                <a:cubicBezTo>
                  <a:pt x="13765851" y="14075355"/>
                  <a:pt x="13778554" y="14093710"/>
                  <a:pt x="13786494" y="14116055"/>
                </a:cubicBezTo>
                <a:cubicBezTo>
                  <a:pt x="13793640" y="14137603"/>
                  <a:pt x="13797610" y="14159948"/>
                  <a:pt x="13797610" y="14184688"/>
                </a:cubicBezTo>
                <a:cubicBezTo>
                  <a:pt x="13797610" y="14214216"/>
                  <a:pt x="13792052" y="14244542"/>
                  <a:pt x="13779348" y="14276464"/>
                </a:cubicBezTo>
                <a:cubicBezTo>
                  <a:pt x="13767439" y="14307588"/>
                  <a:pt x="13749177" y="14335520"/>
                  <a:pt x="13723770" y="14358664"/>
                </a:cubicBezTo>
                <a:cubicBezTo>
                  <a:pt x="13698363" y="14381807"/>
                  <a:pt x="13670574" y="14392980"/>
                  <a:pt x="13639609" y="14392980"/>
                </a:cubicBezTo>
                <a:cubicBezTo>
                  <a:pt x="13614996" y="14392980"/>
                  <a:pt x="13594353" y="14385798"/>
                  <a:pt x="13576092" y="14369837"/>
                </a:cubicBezTo>
                <a:cubicBezTo>
                  <a:pt x="13558624" y="14353876"/>
                  <a:pt x="13545921" y="14335520"/>
                  <a:pt x="13537981" y="14313175"/>
                </a:cubicBezTo>
                <a:cubicBezTo>
                  <a:pt x="13530041" y="14291627"/>
                  <a:pt x="13526866" y="14269282"/>
                  <a:pt x="13526866" y="14244542"/>
                </a:cubicBezTo>
                <a:cubicBezTo>
                  <a:pt x="13526866" y="14215014"/>
                  <a:pt x="13532423" y="14183890"/>
                  <a:pt x="13545127" y="14152766"/>
                </a:cubicBezTo>
                <a:cubicBezTo>
                  <a:pt x="13557036" y="14121642"/>
                  <a:pt x="13575298" y="14093710"/>
                  <a:pt x="13599911" y="14070566"/>
                </a:cubicBezTo>
                <a:cubicBezTo>
                  <a:pt x="13625318" y="14047423"/>
                  <a:pt x="13653107" y="14036250"/>
                  <a:pt x="13684072" y="14036250"/>
                </a:cubicBezTo>
                <a:close/>
                <a:moveTo>
                  <a:pt x="13305348" y="14036250"/>
                </a:moveTo>
                <a:cubicBezTo>
                  <a:pt x="13337107" y="14036250"/>
                  <a:pt x="13364896" y="14047423"/>
                  <a:pt x="13389509" y="14070566"/>
                </a:cubicBezTo>
                <a:cubicBezTo>
                  <a:pt x="13414916" y="14093710"/>
                  <a:pt x="13433177" y="14121642"/>
                  <a:pt x="13445087" y="14152766"/>
                </a:cubicBezTo>
                <a:cubicBezTo>
                  <a:pt x="13456996" y="14183890"/>
                  <a:pt x="13463348" y="14215014"/>
                  <a:pt x="13463348" y="14244542"/>
                </a:cubicBezTo>
                <a:cubicBezTo>
                  <a:pt x="13463348" y="14269282"/>
                  <a:pt x="13459378" y="14291627"/>
                  <a:pt x="13452232" y="14313175"/>
                </a:cubicBezTo>
                <a:cubicBezTo>
                  <a:pt x="13444293" y="14335520"/>
                  <a:pt x="13431589" y="14353876"/>
                  <a:pt x="13413328" y="14369837"/>
                </a:cubicBezTo>
                <a:cubicBezTo>
                  <a:pt x="13395860" y="14385798"/>
                  <a:pt x="13374423" y="14392980"/>
                  <a:pt x="13349810" y="14392980"/>
                </a:cubicBezTo>
                <a:cubicBezTo>
                  <a:pt x="13319639" y="14392980"/>
                  <a:pt x="13291056" y="14381807"/>
                  <a:pt x="13266443" y="14358664"/>
                </a:cubicBezTo>
                <a:cubicBezTo>
                  <a:pt x="13241036" y="14335520"/>
                  <a:pt x="13222775" y="14307588"/>
                  <a:pt x="13210071" y="14276464"/>
                </a:cubicBezTo>
                <a:cubicBezTo>
                  <a:pt x="13198162" y="14244542"/>
                  <a:pt x="13192604" y="14214216"/>
                  <a:pt x="13192604" y="14184688"/>
                </a:cubicBezTo>
                <a:cubicBezTo>
                  <a:pt x="13192604" y="14159948"/>
                  <a:pt x="13195780" y="14137603"/>
                  <a:pt x="13203719" y="14116055"/>
                </a:cubicBezTo>
                <a:cubicBezTo>
                  <a:pt x="13211659" y="14093710"/>
                  <a:pt x="13224363" y="14075355"/>
                  <a:pt x="13241830" y="14059393"/>
                </a:cubicBezTo>
                <a:cubicBezTo>
                  <a:pt x="13260091" y="14044230"/>
                  <a:pt x="13280735" y="14036250"/>
                  <a:pt x="13305348" y="14036250"/>
                </a:cubicBezTo>
                <a:close/>
                <a:moveTo>
                  <a:pt x="4837108" y="14020868"/>
                </a:moveTo>
                <a:cubicBezTo>
                  <a:pt x="5088750" y="14020868"/>
                  <a:pt x="5292720" y="14224839"/>
                  <a:pt x="5292720" y="14476480"/>
                </a:cubicBezTo>
                <a:cubicBezTo>
                  <a:pt x="5292720" y="14728080"/>
                  <a:pt x="5088750" y="14932093"/>
                  <a:pt x="4837108" y="14932093"/>
                </a:cubicBezTo>
                <a:cubicBezTo>
                  <a:pt x="4585509" y="14932093"/>
                  <a:pt x="4381498" y="14728080"/>
                  <a:pt x="4381498" y="14476480"/>
                </a:cubicBezTo>
                <a:cubicBezTo>
                  <a:pt x="4381498" y="14224839"/>
                  <a:pt x="4585468" y="14020868"/>
                  <a:pt x="4837108" y="14020868"/>
                </a:cubicBezTo>
                <a:close/>
                <a:moveTo>
                  <a:pt x="12501055" y="14020289"/>
                </a:moveTo>
                <a:lnTo>
                  <a:pt x="12566161" y="14152766"/>
                </a:lnTo>
                <a:cubicBezTo>
                  <a:pt x="12566161" y="14152766"/>
                  <a:pt x="12713045" y="14174313"/>
                  <a:pt x="12713045" y="14174313"/>
                </a:cubicBezTo>
                <a:lnTo>
                  <a:pt x="12606653" y="14277262"/>
                </a:lnTo>
                <a:lnTo>
                  <a:pt x="12632060" y="14423306"/>
                </a:lnTo>
                <a:lnTo>
                  <a:pt x="12501055" y="14354674"/>
                </a:lnTo>
                <a:lnTo>
                  <a:pt x="12370050" y="14423306"/>
                </a:lnTo>
                <a:lnTo>
                  <a:pt x="12394663" y="14277262"/>
                </a:lnTo>
                <a:lnTo>
                  <a:pt x="12289065" y="14174313"/>
                </a:lnTo>
                <a:lnTo>
                  <a:pt x="12435156" y="14152766"/>
                </a:lnTo>
                <a:close/>
                <a:moveTo>
                  <a:pt x="7633270" y="14012308"/>
                </a:moveTo>
                <a:lnTo>
                  <a:pt x="7805512" y="14012308"/>
                </a:lnTo>
                <a:cubicBezTo>
                  <a:pt x="7817422" y="14012308"/>
                  <a:pt x="7826949" y="14016299"/>
                  <a:pt x="7834094" y="14023481"/>
                </a:cubicBezTo>
                <a:cubicBezTo>
                  <a:pt x="7842034" y="14031462"/>
                  <a:pt x="7846004" y="14041038"/>
                  <a:pt x="7846004" y="14053009"/>
                </a:cubicBezTo>
                <a:lnTo>
                  <a:pt x="7846004" y="14277262"/>
                </a:lnTo>
                <a:cubicBezTo>
                  <a:pt x="7894436" y="14282849"/>
                  <a:pt x="7941280" y="14292425"/>
                  <a:pt x="7986537" y="14306790"/>
                </a:cubicBezTo>
                <a:cubicBezTo>
                  <a:pt x="8032588" y="14321155"/>
                  <a:pt x="8069110" y="14335520"/>
                  <a:pt x="8097693" y="14349087"/>
                </a:cubicBezTo>
                <a:cubicBezTo>
                  <a:pt x="8126276" y="14363452"/>
                  <a:pt x="8153271" y="14379413"/>
                  <a:pt x="8178678" y="14396970"/>
                </a:cubicBezTo>
                <a:cubicBezTo>
                  <a:pt x="8204085" y="14415326"/>
                  <a:pt x="8220758" y="14427297"/>
                  <a:pt x="8228698" y="14434479"/>
                </a:cubicBezTo>
                <a:cubicBezTo>
                  <a:pt x="8235844" y="14440863"/>
                  <a:pt x="8242990" y="14447248"/>
                  <a:pt x="8247754" y="14452036"/>
                </a:cubicBezTo>
                <a:cubicBezTo>
                  <a:pt x="8262045" y="14467199"/>
                  <a:pt x="8264427" y="14483958"/>
                  <a:pt x="8254106" y="14500718"/>
                </a:cubicBezTo>
                <a:lnTo>
                  <a:pt x="8150889" y="14686664"/>
                </a:lnTo>
                <a:cubicBezTo>
                  <a:pt x="8143744" y="14699433"/>
                  <a:pt x="8134216" y="14706616"/>
                  <a:pt x="8121512" y="14707414"/>
                </a:cubicBezTo>
                <a:cubicBezTo>
                  <a:pt x="8109602" y="14709808"/>
                  <a:pt x="8098487" y="14706616"/>
                  <a:pt x="8087372" y="14698635"/>
                </a:cubicBezTo>
                <a:cubicBezTo>
                  <a:pt x="8084196" y="14695443"/>
                  <a:pt x="8078638" y="14690655"/>
                  <a:pt x="8068316" y="14682674"/>
                </a:cubicBezTo>
                <a:cubicBezTo>
                  <a:pt x="8058788" y="14675491"/>
                  <a:pt x="8042115" y="14664319"/>
                  <a:pt x="8019090" y="14649156"/>
                </a:cubicBezTo>
                <a:cubicBezTo>
                  <a:pt x="7995271" y="14633993"/>
                  <a:pt x="7970658" y="14620426"/>
                  <a:pt x="7944456" y="14608455"/>
                </a:cubicBezTo>
                <a:cubicBezTo>
                  <a:pt x="7917462" y="14595686"/>
                  <a:pt x="7886497" y="14585311"/>
                  <a:pt x="7849180" y="14574937"/>
                </a:cubicBezTo>
                <a:cubicBezTo>
                  <a:pt x="7811864" y="14565360"/>
                  <a:pt x="7776185" y="14560572"/>
                  <a:pt x="7740455" y="14560572"/>
                </a:cubicBezTo>
                <a:cubicBezTo>
                  <a:pt x="7659471" y="14560572"/>
                  <a:pt x="7593569" y="14578927"/>
                  <a:pt x="7542757" y="14615637"/>
                </a:cubicBezTo>
                <a:cubicBezTo>
                  <a:pt x="7491148" y="14651550"/>
                  <a:pt x="7465741" y="14699433"/>
                  <a:pt x="7465741" y="14756893"/>
                </a:cubicBezTo>
                <a:cubicBezTo>
                  <a:pt x="7465741" y="14779239"/>
                  <a:pt x="7469710" y="14799190"/>
                  <a:pt x="7476858" y="14818343"/>
                </a:cubicBezTo>
                <a:cubicBezTo>
                  <a:pt x="7484003" y="14836698"/>
                  <a:pt x="7496707" y="14854256"/>
                  <a:pt x="7514171" y="14871015"/>
                </a:cubicBezTo>
                <a:cubicBezTo>
                  <a:pt x="7532434" y="14887774"/>
                  <a:pt x="7549107" y="14901341"/>
                  <a:pt x="7564987" y="14913312"/>
                </a:cubicBezTo>
                <a:cubicBezTo>
                  <a:pt x="7580866" y="14924484"/>
                  <a:pt x="7604686" y="14938051"/>
                  <a:pt x="7636446" y="14952416"/>
                </a:cubicBezTo>
                <a:cubicBezTo>
                  <a:pt x="7668204" y="14967579"/>
                  <a:pt x="7693612" y="14978752"/>
                  <a:pt x="7713460" y="14986733"/>
                </a:cubicBezTo>
                <a:cubicBezTo>
                  <a:pt x="7733310" y="14995511"/>
                  <a:pt x="7762689" y="15006684"/>
                  <a:pt x="7802385" y="15021847"/>
                </a:cubicBezTo>
                <a:cubicBezTo>
                  <a:pt x="7847592" y="15039404"/>
                  <a:pt x="7881733" y="15052971"/>
                  <a:pt x="7905552" y="15062548"/>
                </a:cubicBezTo>
                <a:cubicBezTo>
                  <a:pt x="7929371" y="15072125"/>
                  <a:pt x="7961924" y="15087288"/>
                  <a:pt x="8003210" y="15107239"/>
                </a:cubicBezTo>
                <a:cubicBezTo>
                  <a:pt x="8043703" y="15127190"/>
                  <a:pt x="8075462" y="15144748"/>
                  <a:pt x="8099281" y="15161507"/>
                </a:cubicBezTo>
                <a:cubicBezTo>
                  <a:pt x="8122306" y="15177468"/>
                  <a:pt x="8148507" y="15199015"/>
                  <a:pt x="8177884" y="15225351"/>
                </a:cubicBezTo>
                <a:cubicBezTo>
                  <a:pt x="8207261" y="15251687"/>
                  <a:pt x="8230286" y="15278023"/>
                  <a:pt x="8245372" y="15305955"/>
                </a:cubicBezTo>
                <a:cubicBezTo>
                  <a:pt x="8261251" y="15333886"/>
                  <a:pt x="8274748" y="15365809"/>
                  <a:pt x="8285864" y="15403317"/>
                </a:cubicBezTo>
                <a:cubicBezTo>
                  <a:pt x="8296980" y="15440826"/>
                  <a:pt x="8302538" y="15480728"/>
                  <a:pt x="8302538" y="15523025"/>
                </a:cubicBezTo>
                <a:cubicBezTo>
                  <a:pt x="8302538" y="15653108"/>
                  <a:pt x="8260457" y="15765634"/>
                  <a:pt x="8175502" y="15859804"/>
                </a:cubicBezTo>
                <a:cubicBezTo>
                  <a:pt x="8091341" y="15953177"/>
                  <a:pt x="7980980" y="16011435"/>
                  <a:pt x="7846004" y="16033780"/>
                </a:cubicBezTo>
                <a:lnTo>
                  <a:pt x="7846004" y="16256436"/>
                </a:lnTo>
                <a:cubicBezTo>
                  <a:pt x="7846004" y="16268408"/>
                  <a:pt x="7842034" y="16277984"/>
                  <a:pt x="7834094" y="16285964"/>
                </a:cubicBezTo>
                <a:cubicBezTo>
                  <a:pt x="7826949" y="16293946"/>
                  <a:pt x="7817422" y="16297138"/>
                  <a:pt x="7805512" y="16297138"/>
                </a:cubicBezTo>
                <a:lnTo>
                  <a:pt x="7633270" y="16297138"/>
                </a:lnTo>
                <a:cubicBezTo>
                  <a:pt x="7622153" y="16297138"/>
                  <a:pt x="7612626" y="16293148"/>
                  <a:pt x="7604686" y="16285168"/>
                </a:cubicBezTo>
                <a:cubicBezTo>
                  <a:pt x="7595954" y="16277188"/>
                  <a:pt x="7591982" y="16267610"/>
                  <a:pt x="7591982" y="16256436"/>
                </a:cubicBezTo>
                <a:cubicBezTo>
                  <a:pt x="7591982" y="16256436"/>
                  <a:pt x="7591982" y="16033780"/>
                  <a:pt x="7591982" y="16033780"/>
                </a:cubicBezTo>
                <a:cubicBezTo>
                  <a:pt x="7536405" y="16025800"/>
                  <a:pt x="7481621" y="16013031"/>
                  <a:pt x="7430012" y="15993877"/>
                </a:cubicBezTo>
                <a:cubicBezTo>
                  <a:pt x="7377611" y="15975522"/>
                  <a:pt x="7333944" y="15956369"/>
                  <a:pt x="7299803" y="15937216"/>
                </a:cubicBezTo>
                <a:cubicBezTo>
                  <a:pt x="7266455" y="15918062"/>
                  <a:pt x="7234695" y="15897313"/>
                  <a:pt x="7206112" y="15875765"/>
                </a:cubicBezTo>
                <a:cubicBezTo>
                  <a:pt x="7176737" y="15854218"/>
                  <a:pt x="7156887" y="15838257"/>
                  <a:pt x="7146568" y="15827882"/>
                </a:cubicBezTo>
                <a:cubicBezTo>
                  <a:pt x="7136243" y="15818305"/>
                  <a:pt x="7128303" y="15810325"/>
                  <a:pt x="7124334" y="15805537"/>
                </a:cubicBezTo>
                <a:cubicBezTo>
                  <a:pt x="7110041" y="15787181"/>
                  <a:pt x="7109249" y="15769624"/>
                  <a:pt x="7121952" y="15752865"/>
                </a:cubicBezTo>
                <a:lnTo>
                  <a:pt x="7252956" y="15580485"/>
                </a:lnTo>
                <a:cubicBezTo>
                  <a:pt x="7259307" y="15572505"/>
                  <a:pt x="7268836" y="15566918"/>
                  <a:pt x="7282335" y="15565322"/>
                </a:cubicBezTo>
                <a:cubicBezTo>
                  <a:pt x="7295037" y="15563726"/>
                  <a:pt x="7305360" y="15567716"/>
                  <a:pt x="7313300" y="15577293"/>
                </a:cubicBezTo>
                <a:lnTo>
                  <a:pt x="7315682" y="15579687"/>
                </a:lnTo>
                <a:cubicBezTo>
                  <a:pt x="7411750" y="15663483"/>
                  <a:pt x="7514963" y="15716953"/>
                  <a:pt x="7625329" y="15739298"/>
                </a:cubicBezTo>
                <a:cubicBezTo>
                  <a:pt x="7657088" y="15745683"/>
                  <a:pt x="7688053" y="15748875"/>
                  <a:pt x="7719812" y="15748875"/>
                </a:cubicBezTo>
                <a:cubicBezTo>
                  <a:pt x="7788888" y="15748875"/>
                  <a:pt x="7849180" y="15730519"/>
                  <a:pt x="7901582" y="15694607"/>
                </a:cubicBezTo>
                <a:cubicBezTo>
                  <a:pt x="7953984" y="15657897"/>
                  <a:pt x="7980186" y="15606023"/>
                  <a:pt x="7980186" y="15538986"/>
                </a:cubicBezTo>
                <a:cubicBezTo>
                  <a:pt x="7980186" y="15515045"/>
                  <a:pt x="7973834" y="15492699"/>
                  <a:pt x="7961130" y="15471152"/>
                </a:cubicBezTo>
                <a:cubicBezTo>
                  <a:pt x="7947632" y="15449604"/>
                  <a:pt x="7934135" y="15432047"/>
                  <a:pt x="7918256" y="15417682"/>
                </a:cubicBezTo>
                <a:cubicBezTo>
                  <a:pt x="7902376" y="15403317"/>
                  <a:pt x="7877763" y="15387356"/>
                  <a:pt x="7843622" y="15369799"/>
                </a:cubicBezTo>
                <a:cubicBezTo>
                  <a:pt x="7809482" y="15352242"/>
                  <a:pt x="7781741" y="15338675"/>
                  <a:pt x="7759511" y="15329098"/>
                </a:cubicBezTo>
                <a:cubicBezTo>
                  <a:pt x="7737280" y="15319521"/>
                  <a:pt x="7703140" y="15305156"/>
                  <a:pt x="7657088" y="15287599"/>
                </a:cubicBezTo>
                <a:cubicBezTo>
                  <a:pt x="7624536" y="15274032"/>
                  <a:pt x="7598334" y="15263658"/>
                  <a:pt x="7579277" y="15255677"/>
                </a:cubicBezTo>
                <a:cubicBezTo>
                  <a:pt x="7559430" y="15247697"/>
                  <a:pt x="7533229" y="15236524"/>
                  <a:pt x="7500675" y="15222159"/>
                </a:cubicBezTo>
                <a:cubicBezTo>
                  <a:pt x="7467330" y="15206996"/>
                  <a:pt x="7440334" y="15193429"/>
                  <a:pt x="7420485" y="15182256"/>
                </a:cubicBezTo>
                <a:cubicBezTo>
                  <a:pt x="7400634" y="15171083"/>
                  <a:pt x="7376816" y="15155920"/>
                  <a:pt x="7349029" y="15136767"/>
                </a:cubicBezTo>
                <a:cubicBezTo>
                  <a:pt x="7320446" y="15118412"/>
                  <a:pt x="7298213" y="15100056"/>
                  <a:pt x="7280746" y="15082499"/>
                </a:cubicBezTo>
                <a:cubicBezTo>
                  <a:pt x="7263279" y="15065740"/>
                  <a:pt x="7244220" y="15044193"/>
                  <a:pt x="7225166" y="15020251"/>
                </a:cubicBezTo>
                <a:cubicBezTo>
                  <a:pt x="7205317" y="14996309"/>
                  <a:pt x="7190232" y="14971570"/>
                  <a:pt x="7179909" y="14946032"/>
                </a:cubicBezTo>
                <a:cubicBezTo>
                  <a:pt x="7168798" y="14921292"/>
                  <a:pt x="7160060" y="14893360"/>
                  <a:pt x="7152920" y="14861438"/>
                </a:cubicBezTo>
                <a:cubicBezTo>
                  <a:pt x="7145770" y="14830314"/>
                  <a:pt x="7141804" y="14796796"/>
                  <a:pt x="7141804" y="14761681"/>
                </a:cubicBezTo>
                <a:cubicBezTo>
                  <a:pt x="7141804" y="14644367"/>
                  <a:pt x="7183880" y="14542216"/>
                  <a:pt x="7267247" y="14453632"/>
                </a:cubicBezTo>
                <a:cubicBezTo>
                  <a:pt x="7350616" y="14365048"/>
                  <a:pt x="7458595" y="14308386"/>
                  <a:pt x="7591982" y="14282849"/>
                </a:cubicBezTo>
                <a:lnTo>
                  <a:pt x="7591982" y="14053009"/>
                </a:lnTo>
                <a:cubicBezTo>
                  <a:pt x="7591982" y="14041836"/>
                  <a:pt x="7595954" y="14032260"/>
                  <a:pt x="7604686" y="14024279"/>
                </a:cubicBezTo>
                <a:cubicBezTo>
                  <a:pt x="7612626" y="14016299"/>
                  <a:pt x="7622153" y="14012308"/>
                  <a:pt x="7633270" y="14012308"/>
                </a:cubicBezTo>
                <a:close/>
                <a:moveTo>
                  <a:pt x="1346600" y="14011510"/>
                </a:moveTo>
                <a:lnTo>
                  <a:pt x="1410912" y="14142391"/>
                </a:lnTo>
                <a:cubicBezTo>
                  <a:pt x="1410912" y="14142391"/>
                  <a:pt x="1555419" y="14163141"/>
                  <a:pt x="1555419" y="14163141"/>
                </a:cubicBezTo>
                <a:lnTo>
                  <a:pt x="1450610" y="14265291"/>
                </a:lnTo>
                <a:lnTo>
                  <a:pt x="1475223" y="14408941"/>
                </a:lnTo>
                <a:lnTo>
                  <a:pt x="1346600" y="14341107"/>
                </a:lnTo>
                <a:lnTo>
                  <a:pt x="1217183" y="14408941"/>
                </a:lnTo>
                <a:lnTo>
                  <a:pt x="1241796" y="14265291"/>
                </a:lnTo>
                <a:lnTo>
                  <a:pt x="1137786" y="14163141"/>
                </a:lnTo>
                <a:lnTo>
                  <a:pt x="1282288" y="14142391"/>
                </a:lnTo>
                <a:close/>
                <a:moveTo>
                  <a:pt x="348108" y="13998910"/>
                </a:moveTo>
                <a:cubicBezTo>
                  <a:pt x="417049" y="14004627"/>
                  <a:pt x="423909" y="14096802"/>
                  <a:pt x="478792" y="14213418"/>
                </a:cubicBezTo>
                <a:cubicBezTo>
                  <a:pt x="540722" y="14345895"/>
                  <a:pt x="759857" y="14345895"/>
                  <a:pt x="940088" y="14565360"/>
                </a:cubicBezTo>
                <a:lnTo>
                  <a:pt x="1362479" y="14643569"/>
                </a:lnTo>
                <a:cubicBezTo>
                  <a:pt x="1440288" y="14666713"/>
                  <a:pt x="1409324" y="14878197"/>
                  <a:pt x="1393444" y="15049779"/>
                </a:cubicBezTo>
                <a:cubicBezTo>
                  <a:pt x="1377565" y="15222159"/>
                  <a:pt x="1330721" y="15183054"/>
                  <a:pt x="1330721" y="15183054"/>
                </a:cubicBezTo>
                <a:cubicBezTo>
                  <a:pt x="1330721" y="15183054"/>
                  <a:pt x="1064741" y="15104845"/>
                  <a:pt x="900390" y="15127988"/>
                </a:cubicBezTo>
                <a:cubicBezTo>
                  <a:pt x="603445" y="15222159"/>
                  <a:pt x="196933" y="15292388"/>
                  <a:pt x="134210" y="15206198"/>
                </a:cubicBezTo>
                <a:cubicBezTo>
                  <a:pt x="71486" y="15120008"/>
                  <a:pt x="48461" y="14831112"/>
                  <a:pt x="16703" y="14674693"/>
                </a:cubicBezTo>
                <a:cubicBezTo>
                  <a:pt x="-14262" y="14518275"/>
                  <a:pt x="150089" y="14541418"/>
                  <a:pt x="251717" y="14541418"/>
                </a:cubicBezTo>
                <a:cubicBezTo>
                  <a:pt x="353345" y="14541418"/>
                  <a:pt x="470852" y="14526255"/>
                  <a:pt x="345405" y="14408941"/>
                </a:cubicBezTo>
                <a:cubicBezTo>
                  <a:pt x="220752" y="14291627"/>
                  <a:pt x="212813" y="14025077"/>
                  <a:pt x="314441" y="14001934"/>
                </a:cubicBezTo>
                <a:cubicBezTo>
                  <a:pt x="327144" y="13999041"/>
                  <a:pt x="338259" y="13998093"/>
                  <a:pt x="348108" y="13998910"/>
                </a:cubicBezTo>
                <a:close/>
                <a:moveTo>
                  <a:pt x="14327837" y="13995468"/>
                </a:moveTo>
                <a:lnTo>
                  <a:pt x="15112327" y="13995468"/>
                </a:lnTo>
                <a:cubicBezTo>
                  <a:pt x="15133944" y="13995468"/>
                  <a:pt x="15152380" y="14003167"/>
                  <a:pt x="15167764" y="14018495"/>
                </a:cubicBezTo>
                <a:cubicBezTo>
                  <a:pt x="15183105" y="14033858"/>
                  <a:pt x="15190776" y="14052287"/>
                  <a:pt x="15190776" y="14073886"/>
                </a:cubicBezTo>
                <a:lnTo>
                  <a:pt x="15190776" y="14669560"/>
                </a:lnTo>
                <a:cubicBezTo>
                  <a:pt x="15190776" y="14691159"/>
                  <a:pt x="15183105" y="14709588"/>
                  <a:pt x="15167764" y="14724951"/>
                </a:cubicBezTo>
                <a:cubicBezTo>
                  <a:pt x="15152380" y="14740244"/>
                  <a:pt x="15133944" y="14747943"/>
                  <a:pt x="15112327" y="14747943"/>
                </a:cubicBezTo>
                <a:lnTo>
                  <a:pt x="14327837" y="14747943"/>
                </a:lnTo>
                <a:cubicBezTo>
                  <a:pt x="14306264" y="14747943"/>
                  <a:pt x="14287784" y="14740244"/>
                  <a:pt x="14272443" y="14724951"/>
                </a:cubicBezTo>
                <a:cubicBezTo>
                  <a:pt x="14257059" y="14709588"/>
                  <a:pt x="14249388" y="14691159"/>
                  <a:pt x="14249388" y="14669560"/>
                </a:cubicBezTo>
                <a:lnTo>
                  <a:pt x="14249388" y="14073886"/>
                </a:lnTo>
                <a:cubicBezTo>
                  <a:pt x="14249388" y="14052287"/>
                  <a:pt x="14257059" y="14033858"/>
                  <a:pt x="14272443" y="14018495"/>
                </a:cubicBezTo>
                <a:cubicBezTo>
                  <a:pt x="14287784" y="14003167"/>
                  <a:pt x="14306264" y="13995468"/>
                  <a:pt x="14327837" y="13995468"/>
                </a:cubicBezTo>
                <a:close/>
                <a:moveTo>
                  <a:pt x="3122718" y="13634828"/>
                </a:moveTo>
                <a:cubicBezTo>
                  <a:pt x="3126688" y="13634828"/>
                  <a:pt x="3135421" y="13639617"/>
                  <a:pt x="3149713" y="13648395"/>
                </a:cubicBezTo>
                <a:cubicBezTo>
                  <a:pt x="3164005" y="13657972"/>
                  <a:pt x="3179090" y="13667549"/>
                  <a:pt x="3197352" y="13678721"/>
                </a:cubicBezTo>
                <a:cubicBezTo>
                  <a:pt x="3214818" y="13689894"/>
                  <a:pt x="3237843" y="13700269"/>
                  <a:pt x="3265633" y="13709846"/>
                </a:cubicBezTo>
                <a:cubicBezTo>
                  <a:pt x="3294215" y="13718624"/>
                  <a:pt x="3322004" y="13723413"/>
                  <a:pt x="3350588" y="13723413"/>
                </a:cubicBezTo>
                <a:cubicBezTo>
                  <a:pt x="3379174" y="13723413"/>
                  <a:pt x="3406960" y="13718624"/>
                  <a:pt x="3435544" y="13709846"/>
                </a:cubicBezTo>
                <a:cubicBezTo>
                  <a:pt x="3463331" y="13700269"/>
                  <a:pt x="3486357" y="13689894"/>
                  <a:pt x="3503824" y="13678721"/>
                </a:cubicBezTo>
                <a:cubicBezTo>
                  <a:pt x="3521290" y="13667549"/>
                  <a:pt x="3537171" y="13657972"/>
                  <a:pt x="3551463" y="13648395"/>
                </a:cubicBezTo>
                <a:cubicBezTo>
                  <a:pt x="3564960" y="13639617"/>
                  <a:pt x="3574488" y="13634828"/>
                  <a:pt x="3578458" y="13634828"/>
                </a:cubicBezTo>
                <a:cubicBezTo>
                  <a:pt x="3603865" y="13634828"/>
                  <a:pt x="3627687" y="13638819"/>
                  <a:pt x="3649126" y="13647597"/>
                </a:cubicBezTo>
                <a:cubicBezTo>
                  <a:pt x="3670562" y="13656376"/>
                  <a:pt x="3688822" y="13667549"/>
                  <a:pt x="3703115" y="13681914"/>
                </a:cubicBezTo>
                <a:cubicBezTo>
                  <a:pt x="3718200" y="13695481"/>
                  <a:pt x="3730904" y="13713038"/>
                  <a:pt x="3742813" y="13732989"/>
                </a:cubicBezTo>
                <a:cubicBezTo>
                  <a:pt x="3753929" y="13752941"/>
                  <a:pt x="3763455" y="13773690"/>
                  <a:pt x="3769809" y="13795237"/>
                </a:cubicBezTo>
                <a:cubicBezTo>
                  <a:pt x="3776952" y="13815987"/>
                  <a:pt x="3782510" y="13839130"/>
                  <a:pt x="3786480" y="13863870"/>
                </a:cubicBezTo>
                <a:cubicBezTo>
                  <a:pt x="3791246" y="13888610"/>
                  <a:pt x="3794420" y="13911753"/>
                  <a:pt x="3796008" y="13933301"/>
                </a:cubicBezTo>
                <a:cubicBezTo>
                  <a:pt x="3797597" y="13954848"/>
                  <a:pt x="3798390" y="13976396"/>
                  <a:pt x="3798390" y="13998741"/>
                </a:cubicBezTo>
                <a:cubicBezTo>
                  <a:pt x="3798390" y="14049817"/>
                  <a:pt x="3782510" y="14089720"/>
                  <a:pt x="3751547" y="14119248"/>
                </a:cubicBezTo>
                <a:cubicBezTo>
                  <a:pt x="3720582" y="14148776"/>
                  <a:pt x="3679295" y="14163939"/>
                  <a:pt x="3628482" y="14163939"/>
                </a:cubicBezTo>
                <a:lnTo>
                  <a:pt x="3072698" y="14163939"/>
                </a:lnTo>
                <a:cubicBezTo>
                  <a:pt x="3021884" y="14163939"/>
                  <a:pt x="2980598" y="14148776"/>
                  <a:pt x="2949632" y="14119248"/>
                </a:cubicBezTo>
                <a:cubicBezTo>
                  <a:pt x="2918668" y="14089720"/>
                  <a:pt x="2902789" y="14049817"/>
                  <a:pt x="2902789" y="13998741"/>
                </a:cubicBezTo>
                <a:cubicBezTo>
                  <a:pt x="2902789" y="13976396"/>
                  <a:pt x="2903582" y="13954848"/>
                  <a:pt x="2905170" y="13933301"/>
                </a:cubicBezTo>
                <a:cubicBezTo>
                  <a:pt x="2906759" y="13911753"/>
                  <a:pt x="2909934" y="13888610"/>
                  <a:pt x="2913905" y="13863870"/>
                </a:cubicBezTo>
                <a:cubicBezTo>
                  <a:pt x="2918668" y="13839130"/>
                  <a:pt x="2924226" y="13815987"/>
                  <a:pt x="2931371" y="13795237"/>
                </a:cubicBezTo>
                <a:cubicBezTo>
                  <a:pt x="2937723" y="13773690"/>
                  <a:pt x="2947252" y="13752941"/>
                  <a:pt x="2958367" y="13732989"/>
                </a:cubicBezTo>
                <a:cubicBezTo>
                  <a:pt x="2969482" y="13713038"/>
                  <a:pt x="2982980" y="13695481"/>
                  <a:pt x="2998064" y="13681914"/>
                </a:cubicBezTo>
                <a:cubicBezTo>
                  <a:pt x="3012356" y="13667549"/>
                  <a:pt x="3030617" y="13656376"/>
                  <a:pt x="3052055" y="13647597"/>
                </a:cubicBezTo>
                <a:cubicBezTo>
                  <a:pt x="3073493" y="13638819"/>
                  <a:pt x="3097311" y="13634828"/>
                  <a:pt x="3122718" y="13634828"/>
                </a:cubicBezTo>
                <a:close/>
                <a:moveTo>
                  <a:pt x="16821050" y="13586147"/>
                </a:moveTo>
                <a:lnTo>
                  <a:pt x="16865512" y="13676327"/>
                </a:lnTo>
                <a:cubicBezTo>
                  <a:pt x="16865512" y="13676327"/>
                  <a:pt x="16965554" y="13690692"/>
                  <a:pt x="16965554" y="13690692"/>
                </a:cubicBezTo>
                <a:lnTo>
                  <a:pt x="16893302" y="13761719"/>
                </a:lnTo>
                <a:lnTo>
                  <a:pt x="16909976" y="13860678"/>
                </a:lnTo>
                <a:lnTo>
                  <a:pt x="16821050" y="13813593"/>
                </a:lnTo>
                <a:lnTo>
                  <a:pt x="16731332" y="13860678"/>
                </a:lnTo>
                <a:lnTo>
                  <a:pt x="16748800" y="13761719"/>
                </a:lnTo>
                <a:lnTo>
                  <a:pt x="16676548" y="13690692"/>
                </a:lnTo>
                <a:lnTo>
                  <a:pt x="16775794" y="13676327"/>
                </a:lnTo>
                <a:close/>
                <a:moveTo>
                  <a:pt x="10494691" y="13571782"/>
                </a:moveTo>
                <a:cubicBezTo>
                  <a:pt x="10551857" y="13571782"/>
                  <a:pt x="10597907" y="13618069"/>
                  <a:pt x="10597907" y="13674731"/>
                </a:cubicBezTo>
                <a:cubicBezTo>
                  <a:pt x="10597907" y="13731393"/>
                  <a:pt x="10551857" y="13777680"/>
                  <a:pt x="10494691" y="13777680"/>
                </a:cubicBezTo>
                <a:cubicBezTo>
                  <a:pt x="10438319" y="13777680"/>
                  <a:pt x="10392269" y="13731393"/>
                  <a:pt x="10392269" y="13674731"/>
                </a:cubicBezTo>
                <a:cubicBezTo>
                  <a:pt x="10392269" y="13618069"/>
                  <a:pt x="10438319" y="13571782"/>
                  <a:pt x="10494691" y="13571782"/>
                </a:cubicBezTo>
                <a:close/>
                <a:moveTo>
                  <a:pt x="9950027" y="13571782"/>
                </a:moveTo>
                <a:cubicBezTo>
                  <a:pt x="10006399" y="13571782"/>
                  <a:pt x="10052449" y="13618069"/>
                  <a:pt x="10052449" y="13674731"/>
                </a:cubicBezTo>
                <a:cubicBezTo>
                  <a:pt x="10052449" y="13731393"/>
                  <a:pt x="10006399" y="13777680"/>
                  <a:pt x="9950027" y="13777680"/>
                </a:cubicBezTo>
                <a:cubicBezTo>
                  <a:pt x="9892861" y="13777680"/>
                  <a:pt x="9846811" y="13731393"/>
                  <a:pt x="9846811" y="13674731"/>
                </a:cubicBezTo>
                <a:cubicBezTo>
                  <a:pt x="9846811" y="13618069"/>
                  <a:pt x="9892861" y="13571782"/>
                  <a:pt x="9950027" y="13571782"/>
                </a:cubicBezTo>
                <a:close/>
                <a:moveTo>
                  <a:pt x="5888921" y="13503948"/>
                </a:moveTo>
                <a:lnTo>
                  <a:pt x="5954024" y="13636425"/>
                </a:lnTo>
                <a:cubicBezTo>
                  <a:pt x="5954024" y="13636425"/>
                  <a:pt x="6100909" y="13657972"/>
                  <a:pt x="6100909" y="13657972"/>
                </a:cubicBezTo>
                <a:lnTo>
                  <a:pt x="5994515" y="13760921"/>
                </a:lnTo>
                <a:lnTo>
                  <a:pt x="6019920" y="13906965"/>
                </a:lnTo>
                <a:lnTo>
                  <a:pt x="5888921" y="13838332"/>
                </a:lnTo>
                <a:lnTo>
                  <a:pt x="5757916" y="13906965"/>
                </a:lnTo>
                <a:lnTo>
                  <a:pt x="5782529" y="13760921"/>
                </a:lnTo>
                <a:lnTo>
                  <a:pt x="5676923" y="13657972"/>
                </a:lnTo>
                <a:lnTo>
                  <a:pt x="5823022" y="13636425"/>
                </a:lnTo>
                <a:close/>
                <a:moveTo>
                  <a:pt x="10399414" y="13415363"/>
                </a:moveTo>
                <a:lnTo>
                  <a:pt x="10643957" y="13415363"/>
                </a:lnTo>
                <a:cubicBezTo>
                  <a:pt x="10643957" y="13415363"/>
                  <a:pt x="10612993" y="13537466"/>
                  <a:pt x="10612993" y="13537466"/>
                </a:cubicBezTo>
                <a:lnTo>
                  <a:pt x="10389887" y="13537466"/>
                </a:lnTo>
                <a:close/>
                <a:moveTo>
                  <a:pt x="10084208" y="13415363"/>
                </a:moveTo>
                <a:lnTo>
                  <a:pt x="10360510" y="13415363"/>
                </a:lnTo>
                <a:lnTo>
                  <a:pt x="10350982" y="13537466"/>
                </a:lnTo>
                <a:cubicBezTo>
                  <a:pt x="10350982" y="13537466"/>
                  <a:pt x="10093736" y="13537466"/>
                  <a:pt x="10093736" y="13537466"/>
                </a:cubicBezTo>
                <a:close/>
                <a:moveTo>
                  <a:pt x="9799966" y="13415363"/>
                </a:moveTo>
                <a:lnTo>
                  <a:pt x="10045303" y="13415363"/>
                </a:lnTo>
                <a:lnTo>
                  <a:pt x="10054831" y="13537466"/>
                </a:lnTo>
                <a:cubicBezTo>
                  <a:pt x="10054831" y="13537466"/>
                  <a:pt x="9831725" y="13537466"/>
                  <a:pt x="9831725" y="13537466"/>
                </a:cubicBezTo>
                <a:close/>
                <a:moveTo>
                  <a:pt x="12318194" y="13335068"/>
                </a:moveTo>
                <a:cubicBezTo>
                  <a:pt x="12300770" y="13335068"/>
                  <a:pt x="12285959" y="13341164"/>
                  <a:pt x="12273772" y="13353363"/>
                </a:cubicBezTo>
                <a:cubicBezTo>
                  <a:pt x="12261584" y="13365550"/>
                  <a:pt x="12255488" y="13380368"/>
                  <a:pt x="12255488" y="13397798"/>
                </a:cubicBezTo>
                <a:cubicBezTo>
                  <a:pt x="12255488" y="13415228"/>
                  <a:pt x="12261584" y="13430045"/>
                  <a:pt x="12273772" y="13442192"/>
                </a:cubicBezTo>
                <a:cubicBezTo>
                  <a:pt x="12285959" y="13454425"/>
                  <a:pt x="12300770" y="13460481"/>
                  <a:pt x="12318194" y="13460481"/>
                </a:cubicBezTo>
                <a:cubicBezTo>
                  <a:pt x="12335619" y="13460481"/>
                  <a:pt x="12350378" y="13454425"/>
                  <a:pt x="12362617" y="13442192"/>
                </a:cubicBezTo>
                <a:cubicBezTo>
                  <a:pt x="12374758" y="13430045"/>
                  <a:pt x="12380901" y="13415228"/>
                  <a:pt x="12380901" y="13397798"/>
                </a:cubicBezTo>
                <a:cubicBezTo>
                  <a:pt x="12380901" y="13380368"/>
                  <a:pt x="12374758" y="13365550"/>
                  <a:pt x="12362617" y="13353363"/>
                </a:cubicBezTo>
                <a:cubicBezTo>
                  <a:pt x="12350378" y="13341164"/>
                  <a:pt x="12335619" y="13335068"/>
                  <a:pt x="12318194" y="13335068"/>
                </a:cubicBezTo>
                <a:close/>
                <a:moveTo>
                  <a:pt x="4870250" y="13311616"/>
                </a:moveTo>
                <a:lnTo>
                  <a:pt x="4955205" y="13483996"/>
                </a:lnTo>
                <a:cubicBezTo>
                  <a:pt x="4955205" y="13483996"/>
                  <a:pt x="5144168" y="13511130"/>
                  <a:pt x="5144168" y="13511130"/>
                </a:cubicBezTo>
                <a:lnTo>
                  <a:pt x="5007605" y="13645203"/>
                </a:lnTo>
                <a:lnTo>
                  <a:pt x="5039366" y="13833544"/>
                </a:lnTo>
                <a:lnTo>
                  <a:pt x="4870250" y="13744162"/>
                </a:lnTo>
                <a:lnTo>
                  <a:pt x="4700339" y="13833544"/>
                </a:lnTo>
                <a:lnTo>
                  <a:pt x="4732892" y="13645203"/>
                </a:lnTo>
                <a:lnTo>
                  <a:pt x="4596330" y="13511130"/>
                </a:lnTo>
                <a:lnTo>
                  <a:pt x="4785295" y="13483996"/>
                </a:lnTo>
                <a:close/>
                <a:moveTo>
                  <a:pt x="1881198" y="13309668"/>
                </a:moveTo>
                <a:cubicBezTo>
                  <a:pt x="1858654" y="13313491"/>
                  <a:pt x="1837569" y="13319055"/>
                  <a:pt x="1824638" y="13331947"/>
                </a:cubicBezTo>
                <a:cubicBezTo>
                  <a:pt x="1791932" y="13364119"/>
                  <a:pt x="1765311" y="13421644"/>
                  <a:pt x="1765311" y="13460198"/>
                </a:cubicBezTo>
                <a:cubicBezTo>
                  <a:pt x="1765311" y="13473181"/>
                  <a:pt x="1773980" y="13473181"/>
                  <a:pt x="1778150" y="13473181"/>
                </a:cubicBezTo>
                <a:cubicBezTo>
                  <a:pt x="1807132" y="13473181"/>
                  <a:pt x="1848381" y="13444589"/>
                  <a:pt x="1881198" y="13309668"/>
                </a:cubicBezTo>
                <a:close/>
                <a:moveTo>
                  <a:pt x="3350588" y="13187120"/>
                </a:moveTo>
                <a:cubicBezTo>
                  <a:pt x="3418076" y="13187120"/>
                  <a:pt x="3475241" y="13211062"/>
                  <a:pt x="3522879" y="13258945"/>
                </a:cubicBezTo>
                <a:cubicBezTo>
                  <a:pt x="3570518" y="13306828"/>
                  <a:pt x="3594337" y="13364288"/>
                  <a:pt x="3594337" y="13431325"/>
                </a:cubicBezTo>
                <a:cubicBezTo>
                  <a:pt x="3594337" y="13499159"/>
                  <a:pt x="3570518" y="13556619"/>
                  <a:pt x="3522879" y="13603704"/>
                </a:cubicBezTo>
                <a:cubicBezTo>
                  <a:pt x="3475241" y="13651588"/>
                  <a:pt x="3418076" y="13675529"/>
                  <a:pt x="3350588" y="13675529"/>
                </a:cubicBezTo>
                <a:cubicBezTo>
                  <a:pt x="3283100" y="13675529"/>
                  <a:pt x="3225934" y="13651588"/>
                  <a:pt x="3178296" y="13603704"/>
                </a:cubicBezTo>
                <a:cubicBezTo>
                  <a:pt x="3130658" y="13556619"/>
                  <a:pt x="3106839" y="13499159"/>
                  <a:pt x="3106839" y="13431325"/>
                </a:cubicBezTo>
                <a:cubicBezTo>
                  <a:pt x="3106839" y="13364288"/>
                  <a:pt x="3130658" y="13306828"/>
                  <a:pt x="3178296" y="13258945"/>
                </a:cubicBezTo>
                <a:cubicBezTo>
                  <a:pt x="3225934" y="13211062"/>
                  <a:pt x="3283100" y="13187120"/>
                  <a:pt x="3350588" y="13187120"/>
                </a:cubicBezTo>
                <a:close/>
                <a:moveTo>
                  <a:pt x="12506139" y="13182668"/>
                </a:moveTo>
                <a:cubicBezTo>
                  <a:pt x="12512311" y="13182668"/>
                  <a:pt x="12517588" y="13184752"/>
                  <a:pt x="12521918" y="13188919"/>
                </a:cubicBezTo>
                <a:cubicBezTo>
                  <a:pt x="12526348" y="13193086"/>
                  <a:pt x="12528538" y="13197997"/>
                  <a:pt x="12528538" y="13203702"/>
                </a:cubicBezTo>
                <a:cubicBezTo>
                  <a:pt x="12528538" y="13312694"/>
                  <a:pt x="12511963" y="13406902"/>
                  <a:pt x="12478912" y="13486327"/>
                </a:cubicBezTo>
                <a:cubicBezTo>
                  <a:pt x="12445812" y="13565801"/>
                  <a:pt x="12390313" y="13644730"/>
                  <a:pt x="12312315" y="13723063"/>
                </a:cubicBezTo>
                <a:cubicBezTo>
                  <a:pt x="12276826" y="13758087"/>
                  <a:pt x="12234119" y="13796584"/>
                  <a:pt x="12184144" y="13838603"/>
                </a:cubicBezTo>
                <a:lnTo>
                  <a:pt x="12171004" y="14087494"/>
                </a:lnTo>
                <a:cubicBezTo>
                  <a:pt x="12170158" y="14094489"/>
                  <a:pt x="12166624" y="14100144"/>
                  <a:pt x="12160551" y="14104510"/>
                </a:cubicBezTo>
                <a:lnTo>
                  <a:pt x="11908142" y="14251602"/>
                </a:lnTo>
                <a:cubicBezTo>
                  <a:pt x="11905056" y="14253388"/>
                  <a:pt x="11901572" y="14254231"/>
                  <a:pt x="11897639" y="14254231"/>
                </a:cubicBezTo>
                <a:cubicBezTo>
                  <a:pt x="11892363" y="14254231"/>
                  <a:pt x="11887336" y="14252247"/>
                  <a:pt x="11882508" y="14248328"/>
                </a:cubicBezTo>
                <a:lnTo>
                  <a:pt x="11840498" y="14206308"/>
                </a:lnTo>
                <a:cubicBezTo>
                  <a:pt x="11834773" y="14200157"/>
                  <a:pt x="11833031" y="14193211"/>
                  <a:pt x="11835221" y="14185274"/>
                </a:cubicBezTo>
                <a:lnTo>
                  <a:pt x="11891069" y="14004100"/>
                </a:lnTo>
                <a:lnTo>
                  <a:pt x="11706404" y="13819553"/>
                </a:lnTo>
                <a:lnTo>
                  <a:pt x="11525023" y="13875364"/>
                </a:lnTo>
                <a:cubicBezTo>
                  <a:pt x="11523679" y="13875810"/>
                  <a:pt x="11521738" y="13876059"/>
                  <a:pt x="11519100" y="13876059"/>
                </a:cubicBezTo>
                <a:cubicBezTo>
                  <a:pt x="11512978" y="13876059"/>
                  <a:pt x="11507950" y="13874025"/>
                  <a:pt x="11504018" y="13870105"/>
                </a:cubicBezTo>
                <a:lnTo>
                  <a:pt x="11461909" y="13828086"/>
                </a:lnTo>
                <a:cubicBezTo>
                  <a:pt x="11454492" y="13819802"/>
                  <a:pt x="11453397" y="13811269"/>
                  <a:pt x="11458673" y="13802537"/>
                </a:cubicBezTo>
                <a:lnTo>
                  <a:pt x="11605858" y="13550373"/>
                </a:lnTo>
                <a:cubicBezTo>
                  <a:pt x="11610238" y="13544221"/>
                  <a:pt x="11615913" y="13540749"/>
                  <a:pt x="11622931" y="13539856"/>
                </a:cubicBezTo>
                <a:lnTo>
                  <a:pt x="11872005" y="13526759"/>
                </a:lnTo>
                <a:cubicBezTo>
                  <a:pt x="11914065" y="13476802"/>
                  <a:pt x="11952591" y="13434138"/>
                  <a:pt x="11987682" y="13398667"/>
                </a:cubicBezTo>
                <a:cubicBezTo>
                  <a:pt x="12070010" y="13316861"/>
                  <a:pt x="12148456" y="13260356"/>
                  <a:pt x="12222919" y="13229301"/>
                </a:cubicBezTo>
                <a:cubicBezTo>
                  <a:pt x="12297432" y="13198245"/>
                  <a:pt x="12391806" y="13182668"/>
                  <a:pt x="12506139" y="13182668"/>
                </a:cubicBezTo>
                <a:close/>
                <a:moveTo>
                  <a:pt x="7543806" y="13182668"/>
                </a:moveTo>
                <a:lnTo>
                  <a:pt x="7543806" y="13396981"/>
                </a:lnTo>
                <a:cubicBezTo>
                  <a:pt x="7543806" y="13396981"/>
                  <a:pt x="7616831" y="13362889"/>
                  <a:pt x="7616831" y="13362889"/>
                </a:cubicBezTo>
                <a:lnTo>
                  <a:pt x="7689856" y="13396981"/>
                </a:lnTo>
                <a:lnTo>
                  <a:pt x="7689856" y="13182668"/>
                </a:lnTo>
                <a:close/>
                <a:moveTo>
                  <a:pt x="7099307" y="13182668"/>
                </a:moveTo>
                <a:lnTo>
                  <a:pt x="7099307" y="13793856"/>
                </a:lnTo>
                <a:lnTo>
                  <a:pt x="8132751" y="13793856"/>
                </a:lnTo>
                <a:cubicBezTo>
                  <a:pt x="8132751" y="13793856"/>
                  <a:pt x="8132751" y="13182668"/>
                  <a:pt x="8132751" y="13182668"/>
                </a:cubicBezTo>
                <a:lnTo>
                  <a:pt x="7796702" y="13182668"/>
                </a:lnTo>
                <a:lnTo>
                  <a:pt x="7796702" y="13564208"/>
                </a:lnTo>
                <a:lnTo>
                  <a:pt x="7616038" y="13480622"/>
                </a:lnTo>
                <a:lnTo>
                  <a:pt x="7435373" y="13564208"/>
                </a:lnTo>
                <a:lnTo>
                  <a:pt x="7435373" y="13182668"/>
                </a:lnTo>
                <a:close/>
                <a:moveTo>
                  <a:pt x="751917" y="13175149"/>
                </a:moveTo>
                <a:lnTo>
                  <a:pt x="866249" y="13406585"/>
                </a:lnTo>
                <a:cubicBezTo>
                  <a:pt x="866249" y="13406585"/>
                  <a:pt x="1121113" y="13443295"/>
                  <a:pt x="1121113" y="13443295"/>
                </a:cubicBezTo>
                <a:lnTo>
                  <a:pt x="936912" y="13623656"/>
                </a:lnTo>
                <a:lnTo>
                  <a:pt x="979786" y="13877437"/>
                </a:lnTo>
                <a:lnTo>
                  <a:pt x="751917" y="13757729"/>
                </a:lnTo>
                <a:lnTo>
                  <a:pt x="524049" y="13877437"/>
                </a:lnTo>
                <a:lnTo>
                  <a:pt x="567717" y="13623656"/>
                </a:lnTo>
                <a:lnTo>
                  <a:pt x="382722" y="13443295"/>
                </a:lnTo>
                <a:lnTo>
                  <a:pt x="638380" y="13406585"/>
                </a:lnTo>
                <a:close/>
                <a:moveTo>
                  <a:pt x="10419264" y="13171159"/>
                </a:moveTo>
                <a:lnTo>
                  <a:pt x="10707475" y="13171159"/>
                </a:lnTo>
                <a:cubicBezTo>
                  <a:pt x="10707475" y="13171159"/>
                  <a:pt x="10654279" y="13377057"/>
                  <a:pt x="10654279" y="13377057"/>
                </a:cubicBezTo>
                <a:lnTo>
                  <a:pt x="10402590" y="13377057"/>
                </a:lnTo>
                <a:close/>
                <a:moveTo>
                  <a:pt x="10064359" y="13171159"/>
                </a:moveTo>
                <a:lnTo>
                  <a:pt x="10380359" y="13171159"/>
                </a:lnTo>
                <a:cubicBezTo>
                  <a:pt x="10380359" y="13171159"/>
                  <a:pt x="10363686" y="13377057"/>
                  <a:pt x="10363686" y="13377057"/>
                </a:cubicBezTo>
                <a:lnTo>
                  <a:pt x="10081032" y="13377057"/>
                </a:lnTo>
                <a:close/>
                <a:moveTo>
                  <a:pt x="9737243" y="13171159"/>
                </a:moveTo>
                <a:lnTo>
                  <a:pt x="10025454" y="13171159"/>
                </a:lnTo>
                <a:lnTo>
                  <a:pt x="10042128" y="13377057"/>
                </a:lnTo>
                <a:cubicBezTo>
                  <a:pt x="10042128" y="13377057"/>
                  <a:pt x="9790439" y="13377057"/>
                  <a:pt x="9790439" y="13377057"/>
                </a:cubicBezTo>
                <a:close/>
                <a:moveTo>
                  <a:pt x="14228750" y="13119168"/>
                </a:moveTo>
                <a:cubicBezTo>
                  <a:pt x="14120886" y="13119168"/>
                  <a:pt x="14033488" y="13208024"/>
                  <a:pt x="14033488" y="13317624"/>
                </a:cubicBezTo>
                <a:cubicBezTo>
                  <a:pt x="14033488" y="13427205"/>
                  <a:pt x="14120886" y="13516043"/>
                  <a:pt x="14228750" y="13516043"/>
                </a:cubicBezTo>
                <a:cubicBezTo>
                  <a:pt x="14336615" y="13516043"/>
                  <a:pt x="14424013" y="13427205"/>
                  <a:pt x="14424013" y="13317624"/>
                </a:cubicBezTo>
                <a:cubicBezTo>
                  <a:pt x="14424013" y="13208024"/>
                  <a:pt x="14336615" y="13119168"/>
                  <a:pt x="14228750" y="13119168"/>
                </a:cubicBezTo>
                <a:close/>
                <a:moveTo>
                  <a:pt x="10050067" y="13002769"/>
                </a:moveTo>
                <a:lnTo>
                  <a:pt x="10394651" y="13002769"/>
                </a:lnTo>
                <a:cubicBezTo>
                  <a:pt x="10394651" y="13002769"/>
                  <a:pt x="10383535" y="13132852"/>
                  <a:pt x="10383535" y="13132852"/>
                </a:cubicBezTo>
                <a:lnTo>
                  <a:pt x="10061183" y="13132852"/>
                </a:lnTo>
                <a:close/>
                <a:moveTo>
                  <a:pt x="9692780" y="13002769"/>
                </a:moveTo>
                <a:lnTo>
                  <a:pt x="10011163" y="13002769"/>
                </a:lnTo>
                <a:lnTo>
                  <a:pt x="10022278" y="13132852"/>
                </a:lnTo>
                <a:cubicBezTo>
                  <a:pt x="10022278" y="13132852"/>
                  <a:pt x="9726921" y="13132852"/>
                  <a:pt x="9726921" y="13132852"/>
                </a:cubicBezTo>
                <a:close/>
                <a:moveTo>
                  <a:pt x="1881340" y="12941368"/>
                </a:moveTo>
                <a:cubicBezTo>
                  <a:pt x="1975018" y="12941368"/>
                  <a:pt x="2074657" y="12972771"/>
                  <a:pt x="2147813" y="13025370"/>
                </a:cubicBezTo>
                <a:cubicBezTo>
                  <a:pt x="2212983" y="13072331"/>
                  <a:pt x="2290773" y="13159296"/>
                  <a:pt x="2290773" y="13307052"/>
                </a:cubicBezTo>
                <a:cubicBezTo>
                  <a:pt x="2290773" y="13375496"/>
                  <a:pt x="2270002" y="13448427"/>
                  <a:pt x="2235121" y="13502179"/>
                </a:cubicBezTo>
                <a:cubicBezTo>
                  <a:pt x="2188694" y="13573834"/>
                  <a:pt x="2120172" y="13611658"/>
                  <a:pt x="2037044" y="13611658"/>
                </a:cubicBezTo>
                <a:cubicBezTo>
                  <a:pt x="1974853" y="13611658"/>
                  <a:pt x="1946013" y="13596141"/>
                  <a:pt x="1911379" y="13568236"/>
                </a:cubicBezTo>
                <a:cubicBezTo>
                  <a:pt x="1871864" y="13594824"/>
                  <a:pt x="1836610" y="13611658"/>
                  <a:pt x="1774998" y="13611658"/>
                </a:cubicBezTo>
                <a:cubicBezTo>
                  <a:pt x="1680946" y="13611658"/>
                  <a:pt x="1612673" y="13554449"/>
                  <a:pt x="1612673" y="13475673"/>
                </a:cubicBezTo>
                <a:cubicBezTo>
                  <a:pt x="1612673" y="13404924"/>
                  <a:pt x="1648878" y="13317629"/>
                  <a:pt x="1700766" y="13263342"/>
                </a:cubicBezTo>
                <a:cubicBezTo>
                  <a:pt x="1747399" y="13214818"/>
                  <a:pt x="1814141" y="13182550"/>
                  <a:pt x="1988426" y="13182550"/>
                </a:cubicBezTo>
                <a:cubicBezTo>
                  <a:pt x="2003611" y="13182550"/>
                  <a:pt x="2019707" y="13182797"/>
                  <a:pt x="2036340" y="13183291"/>
                </a:cubicBezTo>
                <a:lnTo>
                  <a:pt x="2067292" y="13184197"/>
                </a:lnTo>
                <a:lnTo>
                  <a:pt x="2061127" y="13214489"/>
                </a:lnTo>
                <a:lnTo>
                  <a:pt x="2023762" y="13398791"/>
                </a:lnTo>
                <a:cubicBezTo>
                  <a:pt x="2023182" y="13401755"/>
                  <a:pt x="2022438" y="13405335"/>
                  <a:pt x="2021694" y="13409287"/>
                </a:cubicBezTo>
                <a:cubicBezTo>
                  <a:pt x="2018755" y="13424268"/>
                  <a:pt x="2013707" y="13449374"/>
                  <a:pt x="2013707" y="13459787"/>
                </a:cubicBezTo>
                <a:cubicBezTo>
                  <a:pt x="2013707" y="13476208"/>
                  <a:pt x="2020700" y="13482670"/>
                  <a:pt x="2038575" y="13482670"/>
                </a:cubicBezTo>
                <a:cubicBezTo>
                  <a:pt x="2069278" y="13482670"/>
                  <a:pt x="2093732" y="13462503"/>
                  <a:pt x="2111359" y="13422786"/>
                </a:cubicBezTo>
                <a:cubicBezTo>
                  <a:pt x="2127869" y="13385415"/>
                  <a:pt x="2133827" y="13340348"/>
                  <a:pt x="2133827" y="13313184"/>
                </a:cubicBezTo>
                <a:cubicBezTo>
                  <a:pt x="2133827" y="13241488"/>
                  <a:pt x="2109291" y="13180657"/>
                  <a:pt x="2062864" y="13137318"/>
                </a:cubicBezTo>
                <a:cubicBezTo>
                  <a:pt x="2016024" y="13093527"/>
                  <a:pt x="1950151" y="13070438"/>
                  <a:pt x="1872277" y="13070438"/>
                </a:cubicBezTo>
                <a:cubicBezTo>
                  <a:pt x="1714090" y="13070438"/>
                  <a:pt x="1553915" y="13202923"/>
                  <a:pt x="1553915" y="13456124"/>
                </a:cubicBezTo>
                <a:cubicBezTo>
                  <a:pt x="1553915" y="13530907"/>
                  <a:pt x="1578661" y="13593013"/>
                  <a:pt x="1625376" y="13635776"/>
                </a:cubicBezTo>
                <a:cubicBezTo>
                  <a:pt x="1672256" y="13678662"/>
                  <a:pt x="1740075" y="13701340"/>
                  <a:pt x="1821424" y="13701340"/>
                </a:cubicBezTo>
                <a:cubicBezTo>
                  <a:pt x="1944730" y="13701340"/>
                  <a:pt x="2044617" y="13657548"/>
                  <a:pt x="2134241" y="13610258"/>
                </a:cubicBezTo>
                <a:lnTo>
                  <a:pt x="2158447" y="13597458"/>
                </a:lnTo>
                <a:lnTo>
                  <a:pt x="2169992" y="13622276"/>
                </a:lnTo>
                <a:lnTo>
                  <a:pt x="2205991" y="13699240"/>
                </a:lnTo>
                <a:lnTo>
                  <a:pt x="2216377" y="13721589"/>
                </a:lnTo>
                <a:lnTo>
                  <a:pt x="2194736" y="13733195"/>
                </a:lnTo>
                <a:cubicBezTo>
                  <a:pt x="2076230" y="13796784"/>
                  <a:pt x="1944523" y="13830368"/>
                  <a:pt x="1813935" y="13830368"/>
                </a:cubicBezTo>
                <a:cubicBezTo>
                  <a:pt x="1706973" y="13830368"/>
                  <a:pt x="1606963" y="13798924"/>
                  <a:pt x="1532399" y="13741797"/>
                </a:cubicBezTo>
                <a:cubicBezTo>
                  <a:pt x="1443806" y="13673888"/>
                  <a:pt x="1397008" y="13574245"/>
                  <a:pt x="1397008" y="13453695"/>
                </a:cubicBezTo>
                <a:cubicBezTo>
                  <a:pt x="1397008" y="13329277"/>
                  <a:pt x="1440455" y="13204282"/>
                  <a:pt x="1516220" y="13110731"/>
                </a:cubicBezTo>
                <a:cubicBezTo>
                  <a:pt x="1578867" y="13033478"/>
                  <a:pt x="1693070" y="12941368"/>
                  <a:pt x="1881340" y="12941368"/>
                </a:cubicBezTo>
                <a:close/>
                <a:moveTo>
                  <a:pt x="14086850" y="12877902"/>
                </a:moveTo>
                <a:cubicBezTo>
                  <a:pt x="14157564" y="12876800"/>
                  <a:pt x="14226341" y="12926897"/>
                  <a:pt x="14226341" y="13060896"/>
                </a:cubicBezTo>
                <a:cubicBezTo>
                  <a:pt x="14226341" y="12926897"/>
                  <a:pt x="14295118" y="12876800"/>
                  <a:pt x="14365832" y="12877902"/>
                </a:cubicBezTo>
                <a:cubicBezTo>
                  <a:pt x="14483689" y="12879739"/>
                  <a:pt x="14606927" y="13023796"/>
                  <a:pt x="14426106" y="13158675"/>
                </a:cubicBezTo>
                <a:cubicBezTo>
                  <a:pt x="14715420" y="12942868"/>
                  <a:pt x="14836138" y="13480596"/>
                  <a:pt x="14475454" y="13378286"/>
                </a:cubicBezTo>
                <a:cubicBezTo>
                  <a:pt x="14836138" y="13480596"/>
                  <a:pt x="14497757" y="13911819"/>
                  <a:pt x="14337177" y="13554434"/>
                </a:cubicBezTo>
                <a:cubicBezTo>
                  <a:pt x="14497757" y="13911819"/>
                  <a:pt x="13954926" y="13911819"/>
                  <a:pt x="14115505" y="13554434"/>
                </a:cubicBezTo>
                <a:cubicBezTo>
                  <a:pt x="13954926" y="13911819"/>
                  <a:pt x="13616545" y="13480596"/>
                  <a:pt x="13977228" y="13378286"/>
                </a:cubicBezTo>
                <a:cubicBezTo>
                  <a:pt x="13616545" y="13480596"/>
                  <a:pt x="13737262" y="12942868"/>
                  <a:pt x="14026577" y="13158675"/>
                </a:cubicBezTo>
                <a:cubicBezTo>
                  <a:pt x="13845755" y="13023796"/>
                  <a:pt x="13968993" y="12879739"/>
                  <a:pt x="14086850" y="12877902"/>
                </a:cubicBezTo>
                <a:close/>
                <a:moveTo>
                  <a:pt x="7048503" y="12865168"/>
                </a:moveTo>
                <a:cubicBezTo>
                  <a:pt x="7048503" y="12865168"/>
                  <a:pt x="7048503" y="13068368"/>
                  <a:pt x="7048503" y="13068368"/>
                </a:cubicBezTo>
                <a:lnTo>
                  <a:pt x="8186726" y="13068368"/>
                </a:lnTo>
                <a:lnTo>
                  <a:pt x="8186726" y="12865168"/>
                </a:lnTo>
                <a:close/>
                <a:moveTo>
                  <a:pt x="5762683" y="12835178"/>
                </a:moveTo>
                <a:lnTo>
                  <a:pt x="5896065" y="12951694"/>
                </a:lnTo>
                <a:cubicBezTo>
                  <a:pt x="5904005" y="12958876"/>
                  <a:pt x="5913531" y="12962069"/>
                  <a:pt x="5923057" y="12962069"/>
                </a:cubicBezTo>
                <a:cubicBezTo>
                  <a:pt x="5933381" y="12962069"/>
                  <a:pt x="5942907" y="12958876"/>
                  <a:pt x="5950847" y="12951694"/>
                </a:cubicBezTo>
                <a:lnTo>
                  <a:pt x="6083440" y="12835178"/>
                </a:lnTo>
                <a:lnTo>
                  <a:pt x="6507418" y="13309222"/>
                </a:lnTo>
                <a:cubicBezTo>
                  <a:pt x="6482011" y="13325183"/>
                  <a:pt x="6451839" y="13334760"/>
                  <a:pt x="6420082" y="13334760"/>
                </a:cubicBezTo>
                <a:lnTo>
                  <a:pt x="5426818" y="13334760"/>
                </a:lnTo>
                <a:cubicBezTo>
                  <a:pt x="5394269" y="13334760"/>
                  <a:pt x="5364893" y="13325183"/>
                  <a:pt x="5339480" y="13309222"/>
                </a:cubicBezTo>
                <a:close/>
                <a:moveTo>
                  <a:pt x="10844038" y="12804852"/>
                </a:moveTo>
                <a:lnTo>
                  <a:pt x="10967104" y="12804852"/>
                </a:lnTo>
                <a:cubicBezTo>
                  <a:pt x="11043325" y="12804852"/>
                  <a:pt x="11043325" y="12926954"/>
                  <a:pt x="10967104" y="12926954"/>
                </a:cubicBezTo>
                <a:lnTo>
                  <a:pt x="10866269" y="12926954"/>
                </a:lnTo>
                <a:cubicBezTo>
                  <a:pt x="10824189" y="12965261"/>
                  <a:pt x="10782108" y="13008356"/>
                  <a:pt x="10740028" y="13050653"/>
                </a:cubicBezTo>
                <a:lnTo>
                  <a:pt x="10717797" y="13132852"/>
                </a:lnTo>
                <a:lnTo>
                  <a:pt x="10422440" y="13132852"/>
                </a:lnTo>
                <a:lnTo>
                  <a:pt x="10433555" y="13002769"/>
                </a:lnTo>
                <a:lnTo>
                  <a:pt x="10627284" y="13002769"/>
                </a:lnTo>
                <a:cubicBezTo>
                  <a:pt x="10629666" y="12995587"/>
                  <a:pt x="10633636" y="12990000"/>
                  <a:pt x="10639988" y="12984414"/>
                </a:cubicBezTo>
                <a:cubicBezTo>
                  <a:pt x="10692390" y="12931742"/>
                  <a:pt x="10744792" y="12879071"/>
                  <a:pt x="10797988" y="12826399"/>
                </a:cubicBezTo>
                <a:cubicBezTo>
                  <a:pt x="10801958" y="12821611"/>
                  <a:pt x="10807515" y="12817621"/>
                  <a:pt x="10812279" y="12814428"/>
                </a:cubicBezTo>
                <a:cubicBezTo>
                  <a:pt x="10820219" y="12808842"/>
                  <a:pt x="10831335" y="12804852"/>
                  <a:pt x="10844038" y="12804852"/>
                </a:cubicBezTo>
                <a:close/>
                <a:moveTo>
                  <a:pt x="16095738" y="12800542"/>
                </a:moveTo>
                <a:cubicBezTo>
                  <a:pt x="16275152" y="12785349"/>
                  <a:pt x="16460440" y="12915980"/>
                  <a:pt x="16465352" y="13179937"/>
                </a:cubicBezTo>
                <a:cubicBezTo>
                  <a:pt x="16466940" y="13557417"/>
                  <a:pt x="16007230" y="13820775"/>
                  <a:pt x="15772215" y="14043432"/>
                </a:cubicBezTo>
                <a:lnTo>
                  <a:pt x="15772215" y="14044230"/>
                </a:lnTo>
                <a:cubicBezTo>
                  <a:pt x="15771421" y="14044230"/>
                  <a:pt x="15771421" y="14044230"/>
                  <a:pt x="15771421" y="14044230"/>
                </a:cubicBezTo>
                <a:cubicBezTo>
                  <a:pt x="15771421" y="14044230"/>
                  <a:pt x="15771421" y="14044230"/>
                  <a:pt x="15770627" y="14044230"/>
                </a:cubicBezTo>
                <a:lnTo>
                  <a:pt x="15770627" y="14043432"/>
                </a:lnTo>
                <a:cubicBezTo>
                  <a:pt x="15530054" y="13827160"/>
                  <a:pt x="15063199" y="13575772"/>
                  <a:pt x="15055259" y="13199091"/>
                </a:cubicBezTo>
                <a:cubicBezTo>
                  <a:pt x="15051290" y="12729037"/>
                  <a:pt x="15628506" y="12665990"/>
                  <a:pt x="15743632" y="13107314"/>
                </a:cubicBezTo>
                <a:lnTo>
                  <a:pt x="15761099" y="13172755"/>
                </a:lnTo>
                <a:lnTo>
                  <a:pt x="15775391" y="13106516"/>
                </a:lnTo>
                <a:cubicBezTo>
                  <a:pt x="15820201" y="12912389"/>
                  <a:pt x="15956193" y="12812358"/>
                  <a:pt x="16095738" y="12800542"/>
                </a:cubicBezTo>
                <a:close/>
                <a:moveTo>
                  <a:pt x="9013141" y="12657212"/>
                </a:moveTo>
                <a:lnTo>
                  <a:pt x="9090951" y="12657212"/>
                </a:lnTo>
                <a:cubicBezTo>
                  <a:pt x="9111594" y="12657212"/>
                  <a:pt x="9129855" y="12665192"/>
                  <a:pt x="9145735" y="12680355"/>
                </a:cubicBezTo>
                <a:cubicBezTo>
                  <a:pt x="9160820" y="12695518"/>
                  <a:pt x="9168760" y="12713874"/>
                  <a:pt x="9168760" y="12735421"/>
                </a:cubicBezTo>
                <a:lnTo>
                  <a:pt x="9168760" y="12921368"/>
                </a:lnTo>
                <a:lnTo>
                  <a:pt x="9329936" y="12828793"/>
                </a:lnTo>
                <a:cubicBezTo>
                  <a:pt x="9348197" y="12818419"/>
                  <a:pt x="9368046" y="12815227"/>
                  <a:pt x="9389484" y="12820813"/>
                </a:cubicBezTo>
                <a:cubicBezTo>
                  <a:pt x="9410127" y="12826399"/>
                  <a:pt x="9426006" y="12838370"/>
                  <a:pt x="9436328" y="12856725"/>
                </a:cubicBezTo>
                <a:lnTo>
                  <a:pt x="9475232" y="12923762"/>
                </a:lnTo>
                <a:cubicBezTo>
                  <a:pt x="9485554" y="12942915"/>
                  <a:pt x="9487936" y="12962069"/>
                  <a:pt x="9482378" y="12982818"/>
                </a:cubicBezTo>
                <a:cubicBezTo>
                  <a:pt x="9476820" y="13003567"/>
                  <a:pt x="9464911" y="13019528"/>
                  <a:pt x="9446649" y="13029903"/>
                </a:cubicBezTo>
                <a:lnTo>
                  <a:pt x="9284679" y="13123276"/>
                </a:lnTo>
                <a:lnTo>
                  <a:pt x="9446649" y="13217446"/>
                </a:lnTo>
                <a:cubicBezTo>
                  <a:pt x="9464911" y="13227821"/>
                  <a:pt x="9476820" y="13242984"/>
                  <a:pt x="9482378" y="13264531"/>
                </a:cubicBezTo>
                <a:cubicBezTo>
                  <a:pt x="9487936" y="13285281"/>
                  <a:pt x="9485554" y="13304434"/>
                  <a:pt x="9475232" y="13323587"/>
                </a:cubicBezTo>
                <a:lnTo>
                  <a:pt x="9436328" y="13389826"/>
                </a:lnTo>
                <a:cubicBezTo>
                  <a:pt x="9426006" y="13408979"/>
                  <a:pt x="9410127" y="13420950"/>
                  <a:pt x="9389484" y="13426536"/>
                </a:cubicBezTo>
                <a:cubicBezTo>
                  <a:pt x="9368046" y="13431325"/>
                  <a:pt x="9348197" y="13428930"/>
                  <a:pt x="9329936" y="13418556"/>
                </a:cubicBezTo>
                <a:lnTo>
                  <a:pt x="9168760" y="13325981"/>
                </a:lnTo>
                <a:lnTo>
                  <a:pt x="9168760" y="13511928"/>
                </a:lnTo>
                <a:cubicBezTo>
                  <a:pt x="9168760" y="13533476"/>
                  <a:pt x="9160820" y="13551033"/>
                  <a:pt x="9145735" y="13566994"/>
                </a:cubicBezTo>
                <a:cubicBezTo>
                  <a:pt x="9129855" y="13582157"/>
                  <a:pt x="9111594" y="13590137"/>
                  <a:pt x="9090951" y="13590137"/>
                </a:cubicBezTo>
                <a:lnTo>
                  <a:pt x="9013141" y="13590137"/>
                </a:lnTo>
                <a:cubicBezTo>
                  <a:pt x="8991704" y="13590137"/>
                  <a:pt x="8973443" y="13582157"/>
                  <a:pt x="8958357" y="13566994"/>
                </a:cubicBezTo>
                <a:cubicBezTo>
                  <a:pt x="8943272" y="13551033"/>
                  <a:pt x="8935332" y="13533476"/>
                  <a:pt x="8935332" y="13511928"/>
                </a:cubicBezTo>
                <a:lnTo>
                  <a:pt x="8935332" y="13325981"/>
                </a:lnTo>
                <a:lnTo>
                  <a:pt x="8774156" y="13418556"/>
                </a:lnTo>
                <a:cubicBezTo>
                  <a:pt x="8755101" y="13428930"/>
                  <a:pt x="8735252" y="13431325"/>
                  <a:pt x="8714608" y="13426536"/>
                </a:cubicBezTo>
                <a:cubicBezTo>
                  <a:pt x="8693965" y="13420950"/>
                  <a:pt x="8678086" y="13408979"/>
                  <a:pt x="8667764" y="13389826"/>
                </a:cubicBezTo>
                <a:lnTo>
                  <a:pt x="8628859" y="13323587"/>
                </a:lnTo>
                <a:cubicBezTo>
                  <a:pt x="8618538" y="13304434"/>
                  <a:pt x="8616156" y="13285281"/>
                  <a:pt x="8620920" y="13264531"/>
                </a:cubicBezTo>
                <a:cubicBezTo>
                  <a:pt x="8626478" y="13242984"/>
                  <a:pt x="8638387" y="13227821"/>
                  <a:pt x="8657442" y="13217446"/>
                </a:cubicBezTo>
                <a:lnTo>
                  <a:pt x="8818619" y="13123276"/>
                </a:lnTo>
                <a:lnTo>
                  <a:pt x="8657442" y="13029903"/>
                </a:lnTo>
                <a:cubicBezTo>
                  <a:pt x="8638387" y="13019528"/>
                  <a:pt x="8626478" y="13003567"/>
                  <a:pt x="8620920" y="12982818"/>
                </a:cubicBezTo>
                <a:cubicBezTo>
                  <a:pt x="8616156" y="12962069"/>
                  <a:pt x="8618538" y="12942915"/>
                  <a:pt x="8628859" y="12923762"/>
                </a:cubicBezTo>
                <a:lnTo>
                  <a:pt x="8667764" y="12856725"/>
                </a:lnTo>
                <a:cubicBezTo>
                  <a:pt x="8678086" y="12838370"/>
                  <a:pt x="8693965" y="12826399"/>
                  <a:pt x="8714608" y="12820813"/>
                </a:cubicBezTo>
                <a:cubicBezTo>
                  <a:pt x="8735252" y="12815227"/>
                  <a:pt x="8755101" y="12818419"/>
                  <a:pt x="8774156" y="12828793"/>
                </a:cubicBezTo>
                <a:lnTo>
                  <a:pt x="8935332" y="12921368"/>
                </a:lnTo>
                <a:lnTo>
                  <a:pt x="8935332" y="12735421"/>
                </a:lnTo>
                <a:cubicBezTo>
                  <a:pt x="8935332" y="12713874"/>
                  <a:pt x="8943272" y="12695518"/>
                  <a:pt x="8958357" y="12680355"/>
                </a:cubicBezTo>
                <a:cubicBezTo>
                  <a:pt x="8973443" y="12665192"/>
                  <a:pt x="8991704" y="12657212"/>
                  <a:pt x="9013141" y="12657212"/>
                </a:cubicBezTo>
                <a:close/>
                <a:moveTo>
                  <a:pt x="7949078" y="12535553"/>
                </a:moveTo>
                <a:cubicBezTo>
                  <a:pt x="7913505" y="12532213"/>
                  <a:pt x="7878769" y="12543233"/>
                  <a:pt x="7842871" y="12569242"/>
                </a:cubicBezTo>
                <a:cubicBezTo>
                  <a:pt x="7810912" y="12592410"/>
                  <a:pt x="7779297" y="12626790"/>
                  <a:pt x="7748859" y="12671446"/>
                </a:cubicBezTo>
                <a:cubicBezTo>
                  <a:pt x="7727389" y="12702954"/>
                  <a:pt x="7709719" y="12734888"/>
                  <a:pt x="7696206" y="12761981"/>
                </a:cubicBezTo>
                <a:lnTo>
                  <a:pt x="7869756" y="12761981"/>
                </a:lnTo>
                <a:cubicBezTo>
                  <a:pt x="7918578" y="12749780"/>
                  <a:pt x="7961675" y="12724271"/>
                  <a:pt x="7991523" y="12689679"/>
                </a:cubicBezTo>
                <a:cubicBezTo>
                  <a:pt x="8017121" y="12660021"/>
                  <a:pt x="8031285" y="12625226"/>
                  <a:pt x="8029408" y="12596591"/>
                </a:cubicBezTo>
                <a:cubicBezTo>
                  <a:pt x="8028384" y="12581017"/>
                  <a:pt x="8022628" y="12568263"/>
                  <a:pt x="8012327" y="12558679"/>
                </a:cubicBezTo>
                <a:cubicBezTo>
                  <a:pt x="7998877" y="12546159"/>
                  <a:pt x="7977002" y="12538159"/>
                  <a:pt x="7949078" y="12535553"/>
                </a:cubicBezTo>
                <a:close/>
                <a:moveTo>
                  <a:pt x="7281419" y="12535542"/>
                </a:moveTo>
                <a:cubicBezTo>
                  <a:pt x="7253494" y="12538159"/>
                  <a:pt x="7231620" y="12546158"/>
                  <a:pt x="7218157" y="12558677"/>
                </a:cubicBezTo>
                <a:cubicBezTo>
                  <a:pt x="7207839" y="12568260"/>
                  <a:pt x="7202099" y="12581013"/>
                  <a:pt x="7201075" y="12596585"/>
                </a:cubicBezTo>
                <a:cubicBezTo>
                  <a:pt x="7199197" y="12625218"/>
                  <a:pt x="7213362" y="12660020"/>
                  <a:pt x="7238958" y="12689675"/>
                </a:cubicBezTo>
                <a:cubicBezTo>
                  <a:pt x="7268822" y="12724275"/>
                  <a:pt x="7311917" y="12749781"/>
                  <a:pt x="7360737" y="12761981"/>
                </a:cubicBezTo>
                <a:lnTo>
                  <a:pt x="7534281" y="12761981"/>
                </a:lnTo>
                <a:cubicBezTo>
                  <a:pt x="7520503" y="12734348"/>
                  <a:pt x="7502462" y="12701747"/>
                  <a:pt x="7480591" y="12669870"/>
                </a:cubicBezTo>
                <a:cubicBezTo>
                  <a:pt x="7450263" y="12625654"/>
                  <a:pt x="7418755" y="12591628"/>
                  <a:pt x="7386922" y="12568749"/>
                </a:cubicBezTo>
                <a:cubicBezTo>
                  <a:pt x="7351274" y="12543094"/>
                  <a:pt x="7316757" y="12532234"/>
                  <a:pt x="7281419" y="12535542"/>
                </a:cubicBezTo>
                <a:close/>
                <a:moveTo>
                  <a:pt x="16888538" y="12524735"/>
                </a:moveTo>
                <a:lnTo>
                  <a:pt x="16953644" y="12657212"/>
                </a:lnTo>
                <a:cubicBezTo>
                  <a:pt x="16953644" y="12657212"/>
                  <a:pt x="17100528" y="12677961"/>
                  <a:pt x="17100528" y="12677961"/>
                </a:cubicBezTo>
                <a:lnTo>
                  <a:pt x="16994136" y="12781708"/>
                </a:lnTo>
                <a:lnTo>
                  <a:pt x="17019544" y="12927752"/>
                </a:lnTo>
                <a:lnTo>
                  <a:pt x="16888538" y="12858321"/>
                </a:lnTo>
                <a:lnTo>
                  <a:pt x="16757532" y="12927752"/>
                </a:lnTo>
                <a:lnTo>
                  <a:pt x="16782146" y="12781708"/>
                </a:lnTo>
                <a:lnTo>
                  <a:pt x="16676548" y="12677961"/>
                </a:lnTo>
                <a:lnTo>
                  <a:pt x="16822638" y="12657212"/>
                </a:lnTo>
                <a:close/>
                <a:moveTo>
                  <a:pt x="7277844" y="12434462"/>
                </a:moveTo>
                <a:cubicBezTo>
                  <a:pt x="7339648" y="12428652"/>
                  <a:pt x="7399949" y="12446764"/>
                  <a:pt x="7457119" y="12488184"/>
                </a:cubicBezTo>
                <a:cubicBezTo>
                  <a:pt x="7499135" y="12518667"/>
                  <a:pt x="7539461" y="12562068"/>
                  <a:pt x="7576969" y="12617089"/>
                </a:cubicBezTo>
                <a:cubicBezTo>
                  <a:pt x="7594753" y="12643198"/>
                  <a:pt x="7610157" y="12669444"/>
                  <a:pt x="7623182" y="12693639"/>
                </a:cubicBezTo>
                <a:cubicBezTo>
                  <a:pt x="7636206" y="12669444"/>
                  <a:pt x="7651611" y="12643198"/>
                  <a:pt x="7669394" y="12617089"/>
                </a:cubicBezTo>
                <a:cubicBezTo>
                  <a:pt x="7706902" y="12562068"/>
                  <a:pt x="7747165" y="12518667"/>
                  <a:pt x="7789244" y="12488184"/>
                </a:cubicBezTo>
                <a:cubicBezTo>
                  <a:pt x="7846396" y="12446764"/>
                  <a:pt x="7906698" y="12428652"/>
                  <a:pt x="7968502" y="12434462"/>
                </a:cubicBezTo>
                <a:cubicBezTo>
                  <a:pt x="8020913" y="12439383"/>
                  <a:pt x="8063430" y="12456675"/>
                  <a:pt x="8094802" y="12485860"/>
                </a:cubicBezTo>
                <a:cubicBezTo>
                  <a:pt x="8125360" y="12514293"/>
                  <a:pt x="8142956" y="12552089"/>
                  <a:pt x="8145773" y="12595217"/>
                </a:cubicBezTo>
                <a:cubicBezTo>
                  <a:pt x="8149530" y="12652083"/>
                  <a:pt x="8126299" y="12714144"/>
                  <a:pt x="8082091" y="12765405"/>
                </a:cubicBezTo>
                <a:cubicBezTo>
                  <a:pt x="8081339" y="12766294"/>
                  <a:pt x="8080525" y="12767182"/>
                  <a:pt x="8079774" y="12768071"/>
                </a:cubicBezTo>
                <a:lnTo>
                  <a:pt x="8299438" y="12768071"/>
                </a:lnTo>
                <a:lnTo>
                  <a:pt x="8299438" y="13186091"/>
                </a:lnTo>
                <a:lnTo>
                  <a:pt x="8247152" y="13186091"/>
                </a:lnTo>
                <a:lnTo>
                  <a:pt x="8247152" y="13904981"/>
                </a:lnTo>
                <a:cubicBezTo>
                  <a:pt x="8247152" y="13904981"/>
                  <a:pt x="6999192" y="13904981"/>
                  <a:pt x="6999192" y="13904981"/>
                </a:cubicBezTo>
                <a:lnTo>
                  <a:pt x="6999192" y="13186091"/>
                </a:lnTo>
                <a:lnTo>
                  <a:pt x="6946907" y="13186091"/>
                </a:lnTo>
                <a:lnTo>
                  <a:pt x="6946907" y="12768071"/>
                </a:lnTo>
                <a:lnTo>
                  <a:pt x="7166569" y="12768071"/>
                </a:lnTo>
                <a:cubicBezTo>
                  <a:pt x="7165819" y="12767182"/>
                  <a:pt x="7165005" y="12766294"/>
                  <a:pt x="7164254" y="12765405"/>
                </a:cubicBezTo>
                <a:cubicBezTo>
                  <a:pt x="7120046" y="12714144"/>
                  <a:pt x="7096815" y="12652083"/>
                  <a:pt x="7100572" y="12595217"/>
                </a:cubicBezTo>
                <a:cubicBezTo>
                  <a:pt x="7103389" y="12552089"/>
                  <a:pt x="7120984" y="12514293"/>
                  <a:pt x="7151543" y="12485860"/>
                </a:cubicBezTo>
                <a:cubicBezTo>
                  <a:pt x="7182914" y="12456675"/>
                  <a:pt x="7225431" y="12439383"/>
                  <a:pt x="7277844" y="12434462"/>
                </a:cubicBezTo>
                <a:close/>
                <a:moveTo>
                  <a:pt x="6530442" y="12428170"/>
                </a:moveTo>
                <a:cubicBezTo>
                  <a:pt x="6546322" y="12452910"/>
                  <a:pt x="6555848" y="12482438"/>
                  <a:pt x="6555848" y="12514360"/>
                </a:cubicBezTo>
                <a:lnTo>
                  <a:pt x="6555848" y="13161582"/>
                </a:lnTo>
                <a:cubicBezTo>
                  <a:pt x="6555848" y="13189514"/>
                  <a:pt x="6547909" y="13215850"/>
                  <a:pt x="6535208" y="13238993"/>
                </a:cubicBezTo>
                <a:lnTo>
                  <a:pt x="6126315" y="12781708"/>
                </a:lnTo>
                <a:close/>
                <a:moveTo>
                  <a:pt x="4812289" y="12424978"/>
                </a:moveTo>
                <a:cubicBezTo>
                  <a:pt x="4812289" y="12424978"/>
                  <a:pt x="5058420" y="12670779"/>
                  <a:pt x="5058420" y="12670779"/>
                </a:cubicBezTo>
                <a:lnTo>
                  <a:pt x="4430392" y="13298049"/>
                </a:lnTo>
                <a:lnTo>
                  <a:pt x="4184257" y="13544648"/>
                </a:lnTo>
                <a:lnTo>
                  <a:pt x="3938128" y="13298049"/>
                </a:lnTo>
                <a:lnTo>
                  <a:pt x="3701528" y="13061027"/>
                </a:lnTo>
                <a:lnTo>
                  <a:pt x="3947656" y="12815227"/>
                </a:lnTo>
                <a:lnTo>
                  <a:pt x="4184257" y="13052249"/>
                </a:lnTo>
                <a:close/>
                <a:moveTo>
                  <a:pt x="5287081" y="12418593"/>
                </a:moveTo>
                <a:cubicBezTo>
                  <a:pt x="5287081" y="12418593"/>
                  <a:pt x="5700743" y="12780910"/>
                  <a:pt x="5700743" y="12780910"/>
                </a:cubicBezTo>
                <a:lnTo>
                  <a:pt x="5282318" y="13248570"/>
                </a:lnTo>
                <a:cubicBezTo>
                  <a:pt x="5269614" y="13224628"/>
                  <a:pt x="5260882" y="13198293"/>
                  <a:pt x="5260882" y="13168765"/>
                </a:cubicBezTo>
                <a:lnTo>
                  <a:pt x="5260882" y="12507178"/>
                </a:lnTo>
                <a:cubicBezTo>
                  <a:pt x="5260882" y="12474457"/>
                  <a:pt x="5271202" y="12444131"/>
                  <a:pt x="5287081" y="12418593"/>
                </a:cubicBezTo>
                <a:close/>
                <a:moveTo>
                  <a:pt x="5426818" y="12341182"/>
                </a:moveTo>
                <a:lnTo>
                  <a:pt x="6420082" y="12341182"/>
                </a:lnTo>
                <a:cubicBezTo>
                  <a:pt x="6448666" y="12341182"/>
                  <a:pt x="6474865" y="12349163"/>
                  <a:pt x="6498685" y="12361932"/>
                </a:cubicBezTo>
                <a:lnTo>
                  <a:pt x="5923057" y="12865504"/>
                </a:lnTo>
                <a:lnTo>
                  <a:pt x="5348215" y="12361932"/>
                </a:lnTo>
                <a:cubicBezTo>
                  <a:pt x="5371243" y="12349163"/>
                  <a:pt x="5398235" y="12341182"/>
                  <a:pt x="5426818" y="12341182"/>
                </a:cubicBezTo>
                <a:close/>
                <a:moveTo>
                  <a:pt x="1073475" y="12282126"/>
                </a:moveTo>
                <a:lnTo>
                  <a:pt x="1275143" y="12282126"/>
                </a:lnTo>
                <a:cubicBezTo>
                  <a:pt x="1314842" y="12282126"/>
                  <a:pt x="1347394" y="12314846"/>
                  <a:pt x="1347394" y="12353951"/>
                </a:cubicBezTo>
                <a:lnTo>
                  <a:pt x="1347394" y="12825601"/>
                </a:lnTo>
                <a:cubicBezTo>
                  <a:pt x="1347394" y="12865504"/>
                  <a:pt x="1314842" y="12898224"/>
                  <a:pt x="1275143" y="12898224"/>
                </a:cubicBezTo>
                <a:lnTo>
                  <a:pt x="1084590" y="12898224"/>
                </a:lnTo>
                <a:cubicBezTo>
                  <a:pt x="1091736" y="12939723"/>
                  <a:pt x="1106821" y="13000375"/>
                  <a:pt x="1134610" y="13059431"/>
                </a:cubicBezTo>
                <a:lnTo>
                  <a:pt x="878952" y="12898224"/>
                </a:lnTo>
                <a:lnTo>
                  <a:pt x="655053" y="12898224"/>
                </a:lnTo>
                <a:cubicBezTo>
                  <a:pt x="616149" y="12898224"/>
                  <a:pt x="583596" y="12865504"/>
                  <a:pt x="583596" y="12825601"/>
                </a:cubicBezTo>
                <a:lnTo>
                  <a:pt x="583596" y="12816025"/>
                </a:lnTo>
                <a:lnTo>
                  <a:pt x="683636" y="12752180"/>
                </a:lnTo>
                <a:lnTo>
                  <a:pt x="920239" y="12752180"/>
                </a:lnTo>
                <a:cubicBezTo>
                  <a:pt x="1004399" y="12752180"/>
                  <a:pt x="1073475" y="12683548"/>
                  <a:pt x="1073475" y="12598156"/>
                </a:cubicBezTo>
                <a:close/>
                <a:moveTo>
                  <a:pt x="2690797" y="12230253"/>
                </a:moveTo>
                <a:lnTo>
                  <a:pt x="2768608" y="12230253"/>
                </a:lnTo>
                <a:cubicBezTo>
                  <a:pt x="2789251" y="12230253"/>
                  <a:pt x="2807512" y="12237435"/>
                  <a:pt x="2823392" y="12252598"/>
                </a:cubicBezTo>
                <a:cubicBezTo>
                  <a:pt x="2838477" y="12268559"/>
                  <a:pt x="2846417" y="12286914"/>
                  <a:pt x="2846417" y="12307664"/>
                </a:cubicBezTo>
                <a:lnTo>
                  <a:pt x="2846417" y="12494409"/>
                </a:lnTo>
                <a:lnTo>
                  <a:pt x="3007593" y="12401036"/>
                </a:lnTo>
                <a:cubicBezTo>
                  <a:pt x="3026648" y="12390662"/>
                  <a:pt x="3045702" y="12388267"/>
                  <a:pt x="3067140" y="12393854"/>
                </a:cubicBezTo>
                <a:cubicBezTo>
                  <a:pt x="3087784" y="12398642"/>
                  <a:pt x="3103662" y="12411411"/>
                  <a:pt x="3113985" y="12429766"/>
                </a:cubicBezTo>
                <a:lnTo>
                  <a:pt x="3152889" y="12496803"/>
                </a:lnTo>
                <a:cubicBezTo>
                  <a:pt x="3163211" y="12515158"/>
                  <a:pt x="3165593" y="12535109"/>
                  <a:pt x="3160035" y="12555859"/>
                </a:cubicBezTo>
                <a:cubicBezTo>
                  <a:pt x="3155271" y="12576608"/>
                  <a:pt x="3142567" y="12591771"/>
                  <a:pt x="3124306" y="12602944"/>
                </a:cubicBezTo>
                <a:lnTo>
                  <a:pt x="2963130" y="12696316"/>
                </a:lnTo>
                <a:lnTo>
                  <a:pt x="3124306" y="12789689"/>
                </a:lnTo>
                <a:cubicBezTo>
                  <a:pt x="3142567" y="12800064"/>
                  <a:pt x="3155271" y="12816025"/>
                  <a:pt x="3160035" y="12836774"/>
                </a:cubicBezTo>
                <a:cubicBezTo>
                  <a:pt x="3165593" y="12857523"/>
                  <a:pt x="3163211" y="12877475"/>
                  <a:pt x="3152889" y="12895830"/>
                </a:cubicBezTo>
                <a:lnTo>
                  <a:pt x="3113985" y="12962867"/>
                </a:lnTo>
                <a:cubicBezTo>
                  <a:pt x="3103662" y="12981222"/>
                  <a:pt x="3087784" y="12993193"/>
                  <a:pt x="3067140" y="12998779"/>
                </a:cubicBezTo>
                <a:cubicBezTo>
                  <a:pt x="3045702" y="13004365"/>
                  <a:pt x="3026648" y="13001971"/>
                  <a:pt x="3007593" y="12991597"/>
                </a:cubicBezTo>
                <a:lnTo>
                  <a:pt x="2846417" y="12898224"/>
                </a:lnTo>
                <a:lnTo>
                  <a:pt x="2846417" y="13084969"/>
                </a:lnTo>
                <a:cubicBezTo>
                  <a:pt x="2846417" y="13105718"/>
                  <a:pt x="2838477" y="13124074"/>
                  <a:pt x="2823392" y="13139237"/>
                </a:cubicBezTo>
                <a:cubicBezTo>
                  <a:pt x="2807512" y="13154400"/>
                  <a:pt x="2789251" y="13162380"/>
                  <a:pt x="2768608" y="13162380"/>
                </a:cubicBezTo>
                <a:lnTo>
                  <a:pt x="2690797" y="13162380"/>
                </a:lnTo>
                <a:cubicBezTo>
                  <a:pt x="2670154" y="13162380"/>
                  <a:pt x="2651893" y="13154400"/>
                  <a:pt x="2636015" y="13139237"/>
                </a:cubicBezTo>
                <a:cubicBezTo>
                  <a:pt x="2620929" y="13124074"/>
                  <a:pt x="2612989" y="13105718"/>
                  <a:pt x="2612989" y="13084969"/>
                </a:cubicBezTo>
                <a:lnTo>
                  <a:pt x="2612989" y="12898224"/>
                </a:lnTo>
                <a:lnTo>
                  <a:pt x="2451813" y="12991597"/>
                </a:lnTo>
                <a:cubicBezTo>
                  <a:pt x="2432758" y="13001971"/>
                  <a:pt x="2412908" y="13004365"/>
                  <a:pt x="2392265" y="12998779"/>
                </a:cubicBezTo>
                <a:cubicBezTo>
                  <a:pt x="2371622" y="12993193"/>
                  <a:pt x="2355744" y="12981222"/>
                  <a:pt x="2345421" y="12962867"/>
                </a:cubicBezTo>
                <a:lnTo>
                  <a:pt x="2306516" y="12895830"/>
                </a:lnTo>
                <a:cubicBezTo>
                  <a:pt x="2296195" y="12877475"/>
                  <a:pt x="2293812" y="12857523"/>
                  <a:pt x="2298576" y="12836774"/>
                </a:cubicBezTo>
                <a:cubicBezTo>
                  <a:pt x="2304133" y="12816025"/>
                  <a:pt x="2316837" y="12800064"/>
                  <a:pt x="2335099" y="12789689"/>
                </a:cubicBezTo>
                <a:lnTo>
                  <a:pt x="2496275" y="12696316"/>
                </a:lnTo>
                <a:lnTo>
                  <a:pt x="2335099" y="12602944"/>
                </a:lnTo>
                <a:cubicBezTo>
                  <a:pt x="2316837" y="12591771"/>
                  <a:pt x="2304133" y="12576608"/>
                  <a:pt x="2298576" y="12555859"/>
                </a:cubicBezTo>
                <a:cubicBezTo>
                  <a:pt x="2293812" y="12535109"/>
                  <a:pt x="2296195" y="12515158"/>
                  <a:pt x="2306516" y="12496803"/>
                </a:cubicBezTo>
                <a:lnTo>
                  <a:pt x="2345421" y="12429766"/>
                </a:lnTo>
                <a:cubicBezTo>
                  <a:pt x="2355744" y="12411411"/>
                  <a:pt x="2371622" y="12398642"/>
                  <a:pt x="2392265" y="12393854"/>
                </a:cubicBezTo>
                <a:cubicBezTo>
                  <a:pt x="2412908" y="12388267"/>
                  <a:pt x="2432758" y="12390662"/>
                  <a:pt x="2451813" y="12401036"/>
                </a:cubicBezTo>
                <a:lnTo>
                  <a:pt x="2612989" y="12494409"/>
                </a:lnTo>
                <a:lnTo>
                  <a:pt x="2612989" y="12307664"/>
                </a:lnTo>
                <a:cubicBezTo>
                  <a:pt x="2612989" y="12286914"/>
                  <a:pt x="2620929" y="12268559"/>
                  <a:pt x="2636015" y="12252598"/>
                </a:cubicBezTo>
                <a:cubicBezTo>
                  <a:pt x="2651893" y="12237435"/>
                  <a:pt x="2670154" y="12230253"/>
                  <a:pt x="2690797" y="12230253"/>
                </a:cubicBezTo>
                <a:close/>
                <a:moveTo>
                  <a:pt x="13074302" y="12095381"/>
                </a:moveTo>
                <a:lnTo>
                  <a:pt x="13176724" y="12095381"/>
                </a:lnTo>
                <a:cubicBezTo>
                  <a:pt x="13183870" y="12095381"/>
                  <a:pt x="13189428" y="12097776"/>
                  <a:pt x="13194192" y="12102564"/>
                </a:cubicBezTo>
                <a:cubicBezTo>
                  <a:pt x="13198956" y="12107352"/>
                  <a:pt x="13201338" y="12112939"/>
                  <a:pt x="13201338" y="12120121"/>
                </a:cubicBezTo>
                <a:lnTo>
                  <a:pt x="13201338" y="12253396"/>
                </a:lnTo>
                <a:cubicBezTo>
                  <a:pt x="13229920" y="12256588"/>
                  <a:pt x="13257709" y="12262175"/>
                  <a:pt x="13284704" y="12270953"/>
                </a:cubicBezTo>
                <a:cubicBezTo>
                  <a:pt x="13311699" y="12279732"/>
                  <a:pt x="13333931" y="12287713"/>
                  <a:pt x="13350604" y="12296491"/>
                </a:cubicBezTo>
                <a:cubicBezTo>
                  <a:pt x="13368071" y="12304472"/>
                  <a:pt x="13383951" y="12314048"/>
                  <a:pt x="13399036" y="12325221"/>
                </a:cubicBezTo>
                <a:cubicBezTo>
                  <a:pt x="13414122" y="12335596"/>
                  <a:pt x="13423649" y="12342778"/>
                  <a:pt x="13428413" y="12346769"/>
                </a:cubicBezTo>
                <a:cubicBezTo>
                  <a:pt x="13433177" y="12350759"/>
                  <a:pt x="13437147" y="12354749"/>
                  <a:pt x="13439529" y="12357143"/>
                </a:cubicBezTo>
                <a:cubicBezTo>
                  <a:pt x="13448262" y="12366720"/>
                  <a:pt x="13449850" y="12376297"/>
                  <a:pt x="13443499" y="12385873"/>
                </a:cubicBezTo>
                <a:lnTo>
                  <a:pt x="13382363" y="12496803"/>
                </a:lnTo>
                <a:cubicBezTo>
                  <a:pt x="13378393" y="12504783"/>
                  <a:pt x="13372041" y="12508774"/>
                  <a:pt x="13364896" y="12508774"/>
                </a:cubicBezTo>
                <a:cubicBezTo>
                  <a:pt x="13357750" y="12510370"/>
                  <a:pt x="13350604" y="12508774"/>
                  <a:pt x="13344252" y="12503985"/>
                </a:cubicBezTo>
                <a:cubicBezTo>
                  <a:pt x="13342664" y="12502389"/>
                  <a:pt x="13339488" y="12499197"/>
                  <a:pt x="13333137" y="12494409"/>
                </a:cubicBezTo>
                <a:cubicBezTo>
                  <a:pt x="13327579" y="12490418"/>
                  <a:pt x="13317257" y="12483236"/>
                  <a:pt x="13303760" y="12474457"/>
                </a:cubicBezTo>
                <a:cubicBezTo>
                  <a:pt x="13290262" y="12465679"/>
                  <a:pt x="13275177" y="12457698"/>
                  <a:pt x="13259297" y="12450516"/>
                </a:cubicBezTo>
                <a:cubicBezTo>
                  <a:pt x="13243418" y="12443333"/>
                  <a:pt x="13225157" y="12436151"/>
                  <a:pt x="13202925" y="12430564"/>
                </a:cubicBezTo>
                <a:cubicBezTo>
                  <a:pt x="13180694" y="12424978"/>
                  <a:pt x="13159257" y="12421786"/>
                  <a:pt x="13137820" y="12421786"/>
                </a:cubicBezTo>
                <a:cubicBezTo>
                  <a:pt x="13090182" y="12421786"/>
                  <a:pt x="13050483" y="12432958"/>
                  <a:pt x="13020312" y="12454506"/>
                </a:cubicBezTo>
                <a:cubicBezTo>
                  <a:pt x="12990141" y="12476053"/>
                  <a:pt x="12975056" y="12503985"/>
                  <a:pt x="12975056" y="12539100"/>
                </a:cubicBezTo>
                <a:cubicBezTo>
                  <a:pt x="12975056" y="12551869"/>
                  <a:pt x="12977438" y="12563839"/>
                  <a:pt x="12981408" y="12575012"/>
                </a:cubicBezTo>
                <a:cubicBezTo>
                  <a:pt x="12985377" y="12586185"/>
                  <a:pt x="12993317" y="12596560"/>
                  <a:pt x="13003639" y="12606934"/>
                </a:cubicBezTo>
                <a:cubicBezTo>
                  <a:pt x="13014754" y="12616511"/>
                  <a:pt x="13024282" y="12624492"/>
                  <a:pt x="13033810" y="12631674"/>
                </a:cubicBezTo>
                <a:cubicBezTo>
                  <a:pt x="13043337" y="12638857"/>
                  <a:pt x="13057629" y="12646039"/>
                  <a:pt x="13075890" y="12654818"/>
                </a:cubicBezTo>
                <a:cubicBezTo>
                  <a:pt x="13094945" y="12664394"/>
                  <a:pt x="13110825" y="12670779"/>
                  <a:pt x="13121940" y="12675567"/>
                </a:cubicBezTo>
                <a:cubicBezTo>
                  <a:pt x="13133850" y="12680355"/>
                  <a:pt x="13151317" y="12687538"/>
                  <a:pt x="13175136" y="12696316"/>
                </a:cubicBezTo>
                <a:cubicBezTo>
                  <a:pt x="13202131" y="12706691"/>
                  <a:pt x="13222775" y="12714672"/>
                  <a:pt x="13236272" y="12720258"/>
                </a:cubicBezTo>
                <a:cubicBezTo>
                  <a:pt x="13250564" y="12725844"/>
                  <a:pt x="13269619" y="12735421"/>
                  <a:pt x="13294232" y="12746594"/>
                </a:cubicBezTo>
                <a:cubicBezTo>
                  <a:pt x="13318845" y="12758565"/>
                  <a:pt x="13337901" y="12769737"/>
                  <a:pt x="13351398" y="12779314"/>
                </a:cubicBezTo>
                <a:cubicBezTo>
                  <a:pt x="13365689" y="12788891"/>
                  <a:pt x="13380775" y="12801660"/>
                  <a:pt x="13398242" y="12816823"/>
                </a:cubicBezTo>
                <a:cubicBezTo>
                  <a:pt x="13415710" y="12832784"/>
                  <a:pt x="13429207" y="12848745"/>
                  <a:pt x="13438735" y="12865504"/>
                </a:cubicBezTo>
                <a:cubicBezTo>
                  <a:pt x="13448262" y="12881465"/>
                  <a:pt x="13456202" y="12901416"/>
                  <a:pt x="13462554" y="12922964"/>
                </a:cubicBezTo>
                <a:cubicBezTo>
                  <a:pt x="13468906" y="12945309"/>
                  <a:pt x="13472876" y="12969251"/>
                  <a:pt x="13472876" y="12994789"/>
                </a:cubicBezTo>
                <a:cubicBezTo>
                  <a:pt x="13472876" y="13072200"/>
                  <a:pt x="13447468" y="13138439"/>
                  <a:pt x="13397448" y="13194302"/>
                </a:cubicBezTo>
                <a:cubicBezTo>
                  <a:pt x="13346634" y="13250166"/>
                  <a:pt x="13281529" y="13284483"/>
                  <a:pt x="13201338" y="13298049"/>
                </a:cubicBezTo>
                <a:lnTo>
                  <a:pt x="13201338" y="13430527"/>
                </a:lnTo>
                <a:cubicBezTo>
                  <a:pt x="13201338" y="13437709"/>
                  <a:pt x="13198956" y="13443295"/>
                  <a:pt x="13194192" y="13448084"/>
                </a:cubicBezTo>
                <a:cubicBezTo>
                  <a:pt x="13189428" y="13452872"/>
                  <a:pt x="13183870" y="13455266"/>
                  <a:pt x="13176724" y="13455266"/>
                </a:cubicBezTo>
                <a:lnTo>
                  <a:pt x="13074302" y="13455266"/>
                </a:lnTo>
                <a:cubicBezTo>
                  <a:pt x="13067950" y="13455266"/>
                  <a:pt x="13062393" y="13452872"/>
                  <a:pt x="13057629" y="13448084"/>
                </a:cubicBezTo>
                <a:cubicBezTo>
                  <a:pt x="13052071" y="13443295"/>
                  <a:pt x="13049689" y="13437709"/>
                  <a:pt x="13049689" y="13430527"/>
                </a:cubicBezTo>
                <a:lnTo>
                  <a:pt x="13049689" y="13298049"/>
                </a:lnTo>
                <a:cubicBezTo>
                  <a:pt x="13016342" y="13293261"/>
                  <a:pt x="12984583" y="13285281"/>
                  <a:pt x="12953619" y="13274906"/>
                </a:cubicBezTo>
                <a:cubicBezTo>
                  <a:pt x="12921860" y="13263733"/>
                  <a:pt x="12896453" y="13251762"/>
                  <a:pt x="12876603" y="13240590"/>
                </a:cubicBezTo>
                <a:cubicBezTo>
                  <a:pt x="12855960" y="13229417"/>
                  <a:pt x="12837699" y="13217446"/>
                  <a:pt x="12820232" y="13204677"/>
                </a:cubicBezTo>
                <a:cubicBezTo>
                  <a:pt x="12802764" y="13191110"/>
                  <a:pt x="12791649" y="13182332"/>
                  <a:pt x="12785297" y="13175947"/>
                </a:cubicBezTo>
                <a:cubicBezTo>
                  <a:pt x="12778945" y="13169563"/>
                  <a:pt x="12774181" y="13165572"/>
                  <a:pt x="12771799" y="13162380"/>
                </a:cubicBezTo>
                <a:cubicBezTo>
                  <a:pt x="12763066" y="13152006"/>
                  <a:pt x="12762272" y="13141631"/>
                  <a:pt x="12770211" y="13131256"/>
                </a:cubicBezTo>
                <a:lnTo>
                  <a:pt x="12848020" y="13029105"/>
                </a:lnTo>
                <a:cubicBezTo>
                  <a:pt x="12851990" y="13023519"/>
                  <a:pt x="12857548" y="13020327"/>
                  <a:pt x="12865488" y="13019528"/>
                </a:cubicBezTo>
                <a:cubicBezTo>
                  <a:pt x="12873428" y="13018730"/>
                  <a:pt x="12878985" y="13021125"/>
                  <a:pt x="12883749" y="13026711"/>
                </a:cubicBezTo>
                <a:lnTo>
                  <a:pt x="12885337" y="13028307"/>
                </a:lnTo>
                <a:cubicBezTo>
                  <a:pt x="12942503" y="13077786"/>
                  <a:pt x="13003639" y="13109709"/>
                  <a:pt x="13069538" y="13122478"/>
                </a:cubicBezTo>
                <a:cubicBezTo>
                  <a:pt x="13088594" y="13126468"/>
                  <a:pt x="13106855" y="13128862"/>
                  <a:pt x="13125910" y="13128862"/>
                </a:cubicBezTo>
                <a:cubicBezTo>
                  <a:pt x="13167197" y="13128862"/>
                  <a:pt x="13202925" y="13117689"/>
                  <a:pt x="13233890" y="13096142"/>
                </a:cubicBezTo>
                <a:cubicBezTo>
                  <a:pt x="13264855" y="13074594"/>
                  <a:pt x="13280735" y="13043470"/>
                  <a:pt x="13280735" y="13003567"/>
                </a:cubicBezTo>
                <a:cubicBezTo>
                  <a:pt x="13280735" y="12989202"/>
                  <a:pt x="13276765" y="12976434"/>
                  <a:pt x="13269619" y="12963665"/>
                </a:cubicBezTo>
                <a:cubicBezTo>
                  <a:pt x="13261679" y="12950896"/>
                  <a:pt x="13252946" y="12940521"/>
                  <a:pt x="13244212" y="12931742"/>
                </a:cubicBezTo>
                <a:cubicBezTo>
                  <a:pt x="13234684" y="12922964"/>
                  <a:pt x="13219599" y="12913387"/>
                  <a:pt x="13199750" y="12903013"/>
                </a:cubicBezTo>
                <a:cubicBezTo>
                  <a:pt x="13179106" y="12892638"/>
                  <a:pt x="13162433" y="12884657"/>
                  <a:pt x="13149729" y="12879071"/>
                </a:cubicBezTo>
                <a:cubicBezTo>
                  <a:pt x="13136232" y="12873485"/>
                  <a:pt x="13116383" y="12864706"/>
                  <a:pt x="13088594" y="12854331"/>
                </a:cubicBezTo>
                <a:cubicBezTo>
                  <a:pt x="13068744" y="12846351"/>
                  <a:pt x="13053659" y="12839966"/>
                  <a:pt x="13041749" y="12835178"/>
                </a:cubicBezTo>
                <a:cubicBezTo>
                  <a:pt x="13030634" y="12830390"/>
                  <a:pt x="13014754" y="12824005"/>
                  <a:pt x="12995699" y="12815227"/>
                </a:cubicBezTo>
                <a:cubicBezTo>
                  <a:pt x="12975850" y="12806448"/>
                  <a:pt x="12959970" y="12798467"/>
                  <a:pt x="12948061" y="12792083"/>
                </a:cubicBezTo>
                <a:cubicBezTo>
                  <a:pt x="12936151" y="12784900"/>
                  <a:pt x="12921860" y="12776122"/>
                  <a:pt x="12905186" y="12764949"/>
                </a:cubicBezTo>
                <a:cubicBezTo>
                  <a:pt x="12888513" y="12753776"/>
                  <a:pt x="12875016" y="12742604"/>
                  <a:pt x="12864694" y="12732229"/>
                </a:cubicBezTo>
                <a:cubicBezTo>
                  <a:pt x="12854372" y="12721854"/>
                  <a:pt x="12843257" y="12709883"/>
                  <a:pt x="12831347" y="12695518"/>
                </a:cubicBezTo>
                <a:cubicBezTo>
                  <a:pt x="12820232" y="12681153"/>
                  <a:pt x="12810704" y="12665990"/>
                  <a:pt x="12804352" y="12651625"/>
                </a:cubicBezTo>
                <a:cubicBezTo>
                  <a:pt x="12798000" y="12636462"/>
                  <a:pt x="12793237" y="12619703"/>
                  <a:pt x="12788473" y="12601348"/>
                </a:cubicBezTo>
                <a:cubicBezTo>
                  <a:pt x="12784503" y="12582195"/>
                  <a:pt x="12782121" y="12562243"/>
                  <a:pt x="12782121" y="12541494"/>
                </a:cubicBezTo>
                <a:cubicBezTo>
                  <a:pt x="12782121" y="12472063"/>
                  <a:pt x="12806734" y="12410613"/>
                  <a:pt x="12856754" y="12357941"/>
                </a:cubicBezTo>
                <a:cubicBezTo>
                  <a:pt x="12905980" y="12305270"/>
                  <a:pt x="12970292" y="12271751"/>
                  <a:pt x="13049689" y="12256588"/>
                </a:cubicBezTo>
                <a:lnTo>
                  <a:pt x="13049689" y="12120121"/>
                </a:lnTo>
                <a:cubicBezTo>
                  <a:pt x="13049689" y="12113737"/>
                  <a:pt x="13052071" y="12108150"/>
                  <a:pt x="13057629" y="12103362"/>
                </a:cubicBezTo>
                <a:cubicBezTo>
                  <a:pt x="13062393" y="12097776"/>
                  <a:pt x="13067950" y="12095381"/>
                  <a:pt x="13074302" y="12095381"/>
                </a:cubicBezTo>
                <a:close/>
                <a:moveTo>
                  <a:pt x="208049" y="11973279"/>
                </a:moveTo>
                <a:lnTo>
                  <a:pt x="920239" y="11973279"/>
                </a:lnTo>
                <a:cubicBezTo>
                  <a:pt x="965495" y="11973279"/>
                  <a:pt x="1002811" y="12010788"/>
                  <a:pt x="1002811" y="12056277"/>
                </a:cubicBezTo>
                <a:lnTo>
                  <a:pt x="1002811" y="12598156"/>
                </a:lnTo>
                <a:cubicBezTo>
                  <a:pt x="1002811" y="12643645"/>
                  <a:pt x="965495" y="12681153"/>
                  <a:pt x="920239" y="12681153"/>
                </a:cubicBezTo>
                <a:lnTo>
                  <a:pt x="663787" y="12681153"/>
                </a:lnTo>
                <a:cubicBezTo>
                  <a:pt x="663787" y="12681153"/>
                  <a:pt x="369224" y="12867100"/>
                  <a:pt x="369224" y="12867100"/>
                </a:cubicBezTo>
                <a:cubicBezTo>
                  <a:pt x="401777" y="12799265"/>
                  <a:pt x="418451" y="12729037"/>
                  <a:pt x="426390" y="12681153"/>
                </a:cubicBezTo>
                <a:lnTo>
                  <a:pt x="208049" y="12681153"/>
                </a:lnTo>
                <a:cubicBezTo>
                  <a:pt x="162793" y="12681153"/>
                  <a:pt x="125476" y="12643645"/>
                  <a:pt x="125476" y="12598156"/>
                </a:cubicBezTo>
                <a:lnTo>
                  <a:pt x="125476" y="12056277"/>
                </a:lnTo>
                <a:cubicBezTo>
                  <a:pt x="125476" y="12010788"/>
                  <a:pt x="162793" y="11973279"/>
                  <a:pt x="208049" y="11973279"/>
                </a:cubicBezTo>
                <a:close/>
                <a:moveTo>
                  <a:pt x="11846823" y="11965299"/>
                </a:moveTo>
                <a:cubicBezTo>
                  <a:pt x="11985768" y="11965299"/>
                  <a:pt x="12114391" y="11989240"/>
                  <a:pt x="12231899" y="12038720"/>
                </a:cubicBezTo>
                <a:cubicBezTo>
                  <a:pt x="12349407" y="12087401"/>
                  <a:pt x="12442301" y="12153639"/>
                  <a:pt x="12511377" y="12238233"/>
                </a:cubicBezTo>
                <a:cubicBezTo>
                  <a:pt x="12579658" y="12322029"/>
                  <a:pt x="12613799" y="12413805"/>
                  <a:pt x="12613799" y="12513562"/>
                </a:cubicBezTo>
                <a:cubicBezTo>
                  <a:pt x="12613799" y="12612521"/>
                  <a:pt x="12579658" y="12704297"/>
                  <a:pt x="12511377" y="12788891"/>
                </a:cubicBezTo>
                <a:cubicBezTo>
                  <a:pt x="12442301" y="12872686"/>
                  <a:pt x="12349407" y="12939723"/>
                  <a:pt x="12231899" y="12988404"/>
                </a:cubicBezTo>
                <a:cubicBezTo>
                  <a:pt x="12114391" y="13037086"/>
                  <a:pt x="11985768" y="13061825"/>
                  <a:pt x="11846823" y="13061825"/>
                </a:cubicBezTo>
                <a:cubicBezTo>
                  <a:pt x="11806331" y="13061825"/>
                  <a:pt x="11765044" y="13059431"/>
                  <a:pt x="11722170" y="13054643"/>
                </a:cubicBezTo>
                <a:cubicBezTo>
                  <a:pt x="11609426" y="13154400"/>
                  <a:pt x="11477627" y="13223830"/>
                  <a:pt x="11328360" y="13262137"/>
                </a:cubicBezTo>
                <a:cubicBezTo>
                  <a:pt x="11300571" y="13270118"/>
                  <a:pt x="11268019" y="13276502"/>
                  <a:pt x="11230702" y="13280492"/>
                </a:cubicBezTo>
                <a:cubicBezTo>
                  <a:pt x="11221174" y="13282088"/>
                  <a:pt x="11212441" y="13278896"/>
                  <a:pt x="11204501" y="13273310"/>
                </a:cubicBezTo>
                <a:cubicBezTo>
                  <a:pt x="11196561" y="13266925"/>
                  <a:pt x="11191797" y="13258147"/>
                  <a:pt x="11189415" y="13247772"/>
                </a:cubicBezTo>
                <a:lnTo>
                  <a:pt x="11189415" y="13246974"/>
                </a:lnTo>
                <a:cubicBezTo>
                  <a:pt x="11187827" y="13245378"/>
                  <a:pt x="11187827" y="13241388"/>
                  <a:pt x="11189415" y="13236599"/>
                </a:cubicBezTo>
                <a:cubicBezTo>
                  <a:pt x="11190209" y="13232609"/>
                  <a:pt x="11191003" y="13229417"/>
                  <a:pt x="11191003" y="13228619"/>
                </a:cubicBezTo>
                <a:cubicBezTo>
                  <a:pt x="11190209" y="13227023"/>
                  <a:pt x="11191797" y="13224628"/>
                  <a:pt x="11194973" y="13220638"/>
                </a:cubicBezTo>
                <a:cubicBezTo>
                  <a:pt x="11197355" y="13215850"/>
                  <a:pt x="11198943" y="13213456"/>
                  <a:pt x="11199737" y="13212658"/>
                </a:cubicBezTo>
                <a:cubicBezTo>
                  <a:pt x="11200531" y="13211860"/>
                  <a:pt x="11202119" y="13209465"/>
                  <a:pt x="11206089" y="13205475"/>
                </a:cubicBezTo>
                <a:cubicBezTo>
                  <a:pt x="11209265" y="13201485"/>
                  <a:pt x="11211647" y="13199091"/>
                  <a:pt x="11212441" y="13197495"/>
                </a:cubicBezTo>
                <a:cubicBezTo>
                  <a:pt x="11216410" y="13192706"/>
                  <a:pt x="11225144" y="13183130"/>
                  <a:pt x="11239436" y="13167967"/>
                </a:cubicBezTo>
                <a:cubicBezTo>
                  <a:pt x="11252933" y="13152804"/>
                  <a:pt x="11262461" y="13142429"/>
                  <a:pt x="11268813" y="13135246"/>
                </a:cubicBezTo>
                <a:cubicBezTo>
                  <a:pt x="11275164" y="13128862"/>
                  <a:pt x="11283898" y="13117689"/>
                  <a:pt x="11295014" y="13101728"/>
                </a:cubicBezTo>
                <a:cubicBezTo>
                  <a:pt x="11306923" y="13085767"/>
                  <a:pt x="11316451" y="13071402"/>
                  <a:pt x="11322803" y="13057835"/>
                </a:cubicBezTo>
                <a:cubicBezTo>
                  <a:pt x="11329948" y="13045066"/>
                  <a:pt x="11337888" y="13028307"/>
                  <a:pt x="11346622" y="13007558"/>
                </a:cubicBezTo>
                <a:cubicBezTo>
                  <a:pt x="11354561" y="12986808"/>
                  <a:pt x="11362501" y="12965261"/>
                  <a:pt x="11368853" y="12942117"/>
                </a:cubicBezTo>
                <a:cubicBezTo>
                  <a:pt x="11279134" y="12891840"/>
                  <a:pt x="11208471" y="12828793"/>
                  <a:pt x="11156863" y="12753776"/>
                </a:cubicBezTo>
                <a:cubicBezTo>
                  <a:pt x="11105255" y="12679557"/>
                  <a:pt x="11079053" y="12598954"/>
                  <a:pt x="11079053" y="12513562"/>
                </a:cubicBezTo>
                <a:cubicBezTo>
                  <a:pt x="11079053" y="12439343"/>
                  <a:pt x="11099697" y="12368316"/>
                  <a:pt x="11140189" y="12300481"/>
                </a:cubicBezTo>
                <a:cubicBezTo>
                  <a:pt x="11180682" y="12232647"/>
                  <a:pt x="11234672" y="12174389"/>
                  <a:pt x="11303747" y="12124909"/>
                </a:cubicBezTo>
                <a:cubicBezTo>
                  <a:pt x="11372029" y="12076228"/>
                  <a:pt x="11453808" y="12037123"/>
                  <a:pt x="11548290" y="12008393"/>
                </a:cubicBezTo>
                <a:cubicBezTo>
                  <a:pt x="11643567" y="11979664"/>
                  <a:pt x="11742813" y="11965299"/>
                  <a:pt x="11846823" y="11965299"/>
                </a:cubicBezTo>
                <a:close/>
                <a:moveTo>
                  <a:pt x="14173188" y="11912668"/>
                </a:moveTo>
                <a:lnTo>
                  <a:pt x="14173188" y="12358756"/>
                </a:lnTo>
                <a:cubicBezTo>
                  <a:pt x="14173188" y="12358756"/>
                  <a:pt x="14490688" y="12135712"/>
                  <a:pt x="14490688" y="12135712"/>
                </a:cubicBezTo>
                <a:close/>
                <a:moveTo>
                  <a:pt x="10554239" y="11783342"/>
                </a:moveTo>
                <a:cubicBezTo>
                  <a:pt x="10601083" y="11869532"/>
                  <a:pt x="10627284" y="11977269"/>
                  <a:pt x="10627284" y="12088199"/>
                </a:cubicBezTo>
                <a:cubicBezTo>
                  <a:pt x="10627284" y="12199128"/>
                  <a:pt x="10601083" y="12306866"/>
                  <a:pt x="10554239" y="12393056"/>
                </a:cubicBezTo>
                <a:cubicBezTo>
                  <a:pt x="10554239" y="12393056"/>
                  <a:pt x="10478018" y="12351557"/>
                  <a:pt x="10478018" y="12351557"/>
                </a:cubicBezTo>
                <a:cubicBezTo>
                  <a:pt x="10518510" y="12278136"/>
                  <a:pt x="10539947" y="12184764"/>
                  <a:pt x="10539947" y="12088199"/>
                </a:cubicBezTo>
                <a:cubicBezTo>
                  <a:pt x="10539947" y="11991634"/>
                  <a:pt x="10518510" y="11898262"/>
                  <a:pt x="10478018" y="11824841"/>
                </a:cubicBezTo>
                <a:close/>
                <a:moveTo>
                  <a:pt x="13588988" y="11734868"/>
                </a:moveTo>
                <a:lnTo>
                  <a:pt x="15070126" y="11734868"/>
                </a:lnTo>
                <a:cubicBezTo>
                  <a:pt x="15070126" y="11734868"/>
                  <a:pt x="15070126" y="12542906"/>
                  <a:pt x="15070126" y="12542906"/>
                </a:cubicBezTo>
                <a:lnTo>
                  <a:pt x="13588988" y="12542906"/>
                </a:lnTo>
                <a:close/>
                <a:moveTo>
                  <a:pt x="10694772" y="11680393"/>
                </a:moveTo>
                <a:cubicBezTo>
                  <a:pt x="10757495" y="11795313"/>
                  <a:pt x="10792430" y="11939761"/>
                  <a:pt x="10792430" y="12088199"/>
                </a:cubicBezTo>
                <a:cubicBezTo>
                  <a:pt x="10792430" y="12236637"/>
                  <a:pt x="10757495" y="12381085"/>
                  <a:pt x="10694772" y="12496005"/>
                </a:cubicBezTo>
                <a:lnTo>
                  <a:pt x="10618550" y="12454506"/>
                </a:lnTo>
                <a:cubicBezTo>
                  <a:pt x="10674128" y="12352355"/>
                  <a:pt x="10705093" y="12222272"/>
                  <a:pt x="10705093" y="12088199"/>
                </a:cubicBezTo>
                <a:cubicBezTo>
                  <a:pt x="10705093" y="11954126"/>
                  <a:pt x="10674128" y="11824043"/>
                  <a:pt x="10618550" y="11721892"/>
                </a:cubicBezTo>
                <a:close/>
                <a:moveTo>
                  <a:pt x="10431967" y="11621337"/>
                </a:moveTo>
                <a:cubicBezTo>
                  <a:pt x="10431967" y="11621337"/>
                  <a:pt x="10431967" y="12555061"/>
                  <a:pt x="10431967" y="12555061"/>
                </a:cubicBezTo>
                <a:lnTo>
                  <a:pt x="9955585" y="12357941"/>
                </a:lnTo>
                <a:lnTo>
                  <a:pt x="9955585" y="12282924"/>
                </a:lnTo>
                <a:lnTo>
                  <a:pt x="9784087" y="12282924"/>
                </a:lnTo>
                <a:lnTo>
                  <a:pt x="9784087" y="11893474"/>
                </a:lnTo>
                <a:lnTo>
                  <a:pt x="9955585" y="11893474"/>
                </a:lnTo>
                <a:lnTo>
                  <a:pt x="9955585" y="11817658"/>
                </a:lnTo>
                <a:close/>
                <a:moveTo>
                  <a:pt x="11187547" y="11569768"/>
                </a:moveTo>
                <a:cubicBezTo>
                  <a:pt x="11187547" y="11569768"/>
                  <a:pt x="11061688" y="11695561"/>
                  <a:pt x="11061688" y="11695561"/>
                </a:cubicBezTo>
                <a:cubicBezTo>
                  <a:pt x="11135664" y="11734480"/>
                  <a:pt x="11213695" y="11753918"/>
                  <a:pt x="11295844" y="11753918"/>
                </a:cubicBezTo>
                <a:cubicBezTo>
                  <a:pt x="11377994" y="11753918"/>
                  <a:pt x="11456025" y="11734480"/>
                  <a:pt x="11530001" y="11695561"/>
                </a:cubicBezTo>
                <a:lnTo>
                  <a:pt x="11404142" y="11569768"/>
                </a:lnTo>
                <a:cubicBezTo>
                  <a:pt x="11368672" y="11581874"/>
                  <a:pt x="11332594" y="11587927"/>
                  <a:pt x="11295844" y="11587927"/>
                </a:cubicBezTo>
                <a:cubicBezTo>
                  <a:pt x="11259095" y="11587927"/>
                  <a:pt x="11222952" y="11581874"/>
                  <a:pt x="11187547" y="11569768"/>
                </a:cubicBezTo>
                <a:close/>
                <a:moveTo>
                  <a:pt x="14774288" y="11493568"/>
                </a:moveTo>
                <a:lnTo>
                  <a:pt x="14681188" y="11620568"/>
                </a:lnTo>
                <a:lnTo>
                  <a:pt x="14908763" y="11620568"/>
                </a:lnTo>
                <a:cubicBezTo>
                  <a:pt x="14908763" y="11620568"/>
                  <a:pt x="15001863" y="11493568"/>
                  <a:pt x="15001863" y="11493568"/>
                </a:cubicBezTo>
                <a:close/>
                <a:moveTo>
                  <a:pt x="14342488" y="11493568"/>
                </a:moveTo>
                <a:lnTo>
                  <a:pt x="14249388" y="11620568"/>
                </a:lnTo>
                <a:lnTo>
                  <a:pt x="14476978" y="11620568"/>
                </a:lnTo>
                <a:cubicBezTo>
                  <a:pt x="14476978" y="11620568"/>
                  <a:pt x="14570063" y="11493568"/>
                  <a:pt x="14570063" y="11493568"/>
                </a:cubicBezTo>
                <a:close/>
                <a:moveTo>
                  <a:pt x="13923388" y="11493568"/>
                </a:moveTo>
                <a:lnTo>
                  <a:pt x="13830288" y="11620568"/>
                </a:lnTo>
                <a:lnTo>
                  <a:pt x="14057834" y="11620568"/>
                </a:lnTo>
                <a:cubicBezTo>
                  <a:pt x="14057834" y="11620568"/>
                  <a:pt x="14150963" y="11493568"/>
                  <a:pt x="14150963" y="11493568"/>
                </a:cubicBezTo>
                <a:close/>
                <a:moveTo>
                  <a:pt x="13588988" y="11430068"/>
                </a:moveTo>
                <a:lnTo>
                  <a:pt x="15070126" y="11430068"/>
                </a:lnTo>
                <a:cubicBezTo>
                  <a:pt x="15070126" y="11430068"/>
                  <a:pt x="15070126" y="11687243"/>
                  <a:pt x="15070126" y="11687243"/>
                </a:cubicBezTo>
                <a:lnTo>
                  <a:pt x="13588988" y="11687243"/>
                </a:lnTo>
                <a:close/>
                <a:moveTo>
                  <a:pt x="4820439" y="11391968"/>
                </a:moveTo>
                <a:lnTo>
                  <a:pt x="4820439" y="12076972"/>
                </a:lnTo>
                <a:cubicBezTo>
                  <a:pt x="4820439" y="12087678"/>
                  <a:pt x="4818069" y="12098385"/>
                  <a:pt x="4813308" y="12107931"/>
                </a:cubicBezTo>
                <a:lnTo>
                  <a:pt x="5070482" y="12106738"/>
                </a:lnTo>
                <a:cubicBezTo>
                  <a:pt x="5070482" y="12106738"/>
                  <a:pt x="5070482" y="11391968"/>
                  <a:pt x="5070482" y="11391968"/>
                </a:cubicBezTo>
                <a:close/>
                <a:moveTo>
                  <a:pt x="7310918" y="11365162"/>
                </a:moveTo>
                <a:lnTo>
                  <a:pt x="7653120" y="11365162"/>
                </a:lnTo>
                <a:cubicBezTo>
                  <a:pt x="7687259" y="11365162"/>
                  <a:pt x="7715843" y="11393892"/>
                  <a:pt x="7715843" y="11428208"/>
                </a:cubicBezTo>
                <a:lnTo>
                  <a:pt x="7715843" y="11755410"/>
                </a:lnTo>
                <a:cubicBezTo>
                  <a:pt x="7715843" y="11789727"/>
                  <a:pt x="7687259" y="11817658"/>
                  <a:pt x="7653120" y="11817658"/>
                </a:cubicBezTo>
                <a:lnTo>
                  <a:pt x="7628504" y="11817658"/>
                </a:lnTo>
                <a:lnTo>
                  <a:pt x="7628504" y="12114535"/>
                </a:lnTo>
                <a:cubicBezTo>
                  <a:pt x="7628504" y="12149649"/>
                  <a:pt x="7600716" y="12177581"/>
                  <a:pt x="7565780" y="12177581"/>
                </a:cubicBezTo>
                <a:lnTo>
                  <a:pt x="7397460" y="12177581"/>
                </a:lnTo>
                <a:cubicBezTo>
                  <a:pt x="7363318" y="12177581"/>
                  <a:pt x="7334736" y="12149649"/>
                  <a:pt x="7334736" y="12114535"/>
                </a:cubicBezTo>
                <a:lnTo>
                  <a:pt x="7334736" y="11819255"/>
                </a:lnTo>
                <a:lnTo>
                  <a:pt x="7310918" y="11819255"/>
                </a:lnTo>
                <a:cubicBezTo>
                  <a:pt x="7276777" y="11819255"/>
                  <a:pt x="7248192" y="11790525"/>
                  <a:pt x="7248192" y="11756208"/>
                </a:cubicBezTo>
                <a:lnTo>
                  <a:pt x="7248192" y="11428208"/>
                </a:lnTo>
                <a:cubicBezTo>
                  <a:pt x="7248192" y="11393892"/>
                  <a:pt x="7275189" y="11365162"/>
                  <a:pt x="7310918" y="11365162"/>
                </a:cubicBezTo>
                <a:close/>
                <a:moveTo>
                  <a:pt x="9383683" y="11353868"/>
                </a:moveTo>
                <a:cubicBezTo>
                  <a:pt x="9349471" y="11353868"/>
                  <a:pt x="9321788" y="11381517"/>
                  <a:pt x="9321788" y="11415735"/>
                </a:cubicBezTo>
                <a:cubicBezTo>
                  <a:pt x="9321788" y="11449953"/>
                  <a:pt x="9349471" y="11477693"/>
                  <a:pt x="9383683" y="11477693"/>
                </a:cubicBezTo>
                <a:cubicBezTo>
                  <a:pt x="9417873" y="11477693"/>
                  <a:pt x="9445613" y="11449953"/>
                  <a:pt x="9445613" y="11415735"/>
                </a:cubicBezTo>
                <a:cubicBezTo>
                  <a:pt x="9445613" y="11381517"/>
                  <a:pt x="9417873" y="11353868"/>
                  <a:pt x="9383683" y="11353868"/>
                </a:cubicBezTo>
                <a:close/>
                <a:moveTo>
                  <a:pt x="12791649" y="11325259"/>
                </a:moveTo>
                <a:lnTo>
                  <a:pt x="12831347" y="11325259"/>
                </a:lnTo>
                <a:cubicBezTo>
                  <a:pt x="12836905" y="11325259"/>
                  <a:pt x="12841669" y="11326855"/>
                  <a:pt x="12844845" y="11330845"/>
                </a:cubicBezTo>
                <a:cubicBezTo>
                  <a:pt x="12848814" y="11334037"/>
                  <a:pt x="12850402" y="11338826"/>
                  <a:pt x="12850402" y="11344412"/>
                </a:cubicBezTo>
                <a:lnTo>
                  <a:pt x="12850402" y="11480879"/>
                </a:lnTo>
                <a:lnTo>
                  <a:pt x="12986965" y="11480879"/>
                </a:lnTo>
                <a:cubicBezTo>
                  <a:pt x="12992523" y="11480879"/>
                  <a:pt x="12997287" y="11482476"/>
                  <a:pt x="13000463" y="11486466"/>
                </a:cubicBezTo>
                <a:cubicBezTo>
                  <a:pt x="13004433" y="11490456"/>
                  <a:pt x="13006021" y="11494446"/>
                  <a:pt x="13006021" y="11500033"/>
                </a:cubicBezTo>
                <a:lnTo>
                  <a:pt x="13006021" y="11539137"/>
                </a:lnTo>
                <a:cubicBezTo>
                  <a:pt x="13006021" y="11544724"/>
                  <a:pt x="13004433" y="11549512"/>
                  <a:pt x="13000463" y="11553502"/>
                </a:cubicBezTo>
                <a:cubicBezTo>
                  <a:pt x="12997287" y="11556695"/>
                  <a:pt x="12992523" y="11559089"/>
                  <a:pt x="12986965" y="11559089"/>
                </a:cubicBezTo>
                <a:lnTo>
                  <a:pt x="12850402" y="11559089"/>
                </a:lnTo>
                <a:lnTo>
                  <a:pt x="12850402" y="11694758"/>
                </a:lnTo>
                <a:cubicBezTo>
                  <a:pt x="12850402" y="11700344"/>
                  <a:pt x="12848814" y="11705133"/>
                  <a:pt x="12844845" y="11709123"/>
                </a:cubicBezTo>
                <a:cubicBezTo>
                  <a:pt x="12841669" y="11712315"/>
                  <a:pt x="12836905" y="11714709"/>
                  <a:pt x="12831347" y="11714709"/>
                </a:cubicBezTo>
                <a:lnTo>
                  <a:pt x="12791649" y="11714709"/>
                </a:lnTo>
                <a:cubicBezTo>
                  <a:pt x="12786091" y="11714709"/>
                  <a:pt x="12781327" y="11712315"/>
                  <a:pt x="12778151" y="11709123"/>
                </a:cubicBezTo>
                <a:cubicBezTo>
                  <a:pt x="12774181" y="11705133"/>
                  <a:pt x="12772593" y="11700344"/>
                  <a:pt x="12772593" y="11694758"/>
                </a:cubicBezTo>
                <a:lnTo>
                  <a:pt x="12772593" y="11559089"/>
                </a:lnTo>
                <a:lnTo>
                  <a:pt x="12636030" y="11559089"/>
                </a:lnTo>
                <a:cubicBezTo>
                  <a:pt x="12630472" y="11559089"/>
                  <a:pt x="12625709" y="11556695"/>
                  <a:pt x="12622533" y="11553502"/>
                </a:cubicBezTo>
                <a:cubicBezTo>
                  <a:pt x="12618563" y="11549512"/>
                  <a:pt x="12616975" y="11544724"/>
                  <a:pt x="12616975" y="11539137"/>
                </a:cubicBezTo>
                <a:lnTo>
                  <a:pt x="12616975" y="11500033"/>
                </a:lnTo>
                <a:cubicBezTo>
                  <a:pt x="12616975" y="11494446"/>
                  <a:pt x="12618563" y="11490456"/>
                  <a:pt x="12622533" y="11486466"/>
                </a:cubicBezTo>
                <a:cubicBezTo>
                  <a:pt x="12625709" y="11482476"/>
                  <a:pt x="12630472" y="11480879"/>
                  <a:pt x="12636030" y="11480879"/>
                </a:cubicBezTo>
                <a:lnTo>
                  <a:pt x="12772593" y="11480879"/>
                </a:lnTo>
                <a:lnTo>
                  <a:pt x="12772593" y="11344412"/>
                </a:lnTo>
                <a:cubicBezTo>
                  <a:pt x="12772593" y="11338826"/>
                  <a:pt x="12774181" y="11334037"/>
                  <a:pt x="12778151" y="11330845"/>
                </a:cubicBezTo>
                <a:cubicBezTo>
                  <a:pt x="12781327" y="11326855"/>
                  <a:pt x="12786091" y="11325259"/>
                  <a:pt x="12791649" y="11325259"/>
                </a:cubicBezTo>
                <a:close/>
                <a:moveTo>
                  <a:pt x="12382488" y="11214168"/>
                </a:moveTo>
                <a:cubicBezTo>
                  <a:pt x="12382488" y="11214168"/>
                  <a:pt x="12382488" y="11836468"/>
                  <a:pt x="12382488" y="11836468"/>
                </a:cubicBezTo>
                <a:lnTo>
                  <a:pt x="13238151" y="11836468"/>
                </a:lnTo>
                <a:lnTo>
                  <a:pt x="13238151" y="11214168"/>
                </a:lnTo>
                <a:close/>
                <a:moveTo>
                  <a:pt x="852818" y="11201468"/>
                </a:moveTo>
                <a:cubicBezTo>
                  <a:pt x="831934" y="11201468"/>
                  <a:pt x="814041" y="11209452"/>
                  <a:pt x="799083" y="11225326"/>
                </a:cubicBezTo>
                <a:cubicBezTo>
                  <a:pt x="800607" y="11226863"/>
                  <a:pt x="805349" y="11231417"/>
                  <a:pt x="813269" y="11239138"/>
                </a:cubicBezTo>
                <a:cubicBezTo>
                  <a:pt x="821209" y="11246860"/>
                  <a:pt x="826553" y="11252182"/>
                  <a:pt x="829319" y="11255181"/>
                </a:cubicBezTo>
                <a:cubicBezTo>
                  <a:pt x="832028" y="11258161"/>
                  <a:pt x="835791" y="11262902"/>
                  <a:pt x="840513" y="11269312"/>
                </a:cubicBezTo>
                <a:cubicBezTo>
                  <a:pt x="845198" y="11275777"/>
                  <a:pt x="848453" y="11282131"/>
                  <a:pt x="850203" y="11288334"/>
                </a:cubicBezTo>
                <a:cubicBezTo>
                  <a:pt x="851934" y="11294538"/>
                  <a:pt x="852818" y="11301378"/>
                  <a:pt x="852818" y="11308818"/>
                </a:cubicBezTo>
                <a:cubicBezTo>
                  <a:pt x="852818" y="11328722"/>
                  <a:pt x="845857" y="11345626"/>
                  <a:pt x="831934" y="11359551"/>
                </a:cubicBezTo>
                <a:cubicBezTo>
                  <a:pt x="818011" y="11373457"/>
                  <a:pt x="801096" y="11380410"/>
                  <a:pt x="781190" y="11380410"/>
                </a:cubicBezTo>
                <a:cubicBezTo>
                  <a:pt x="773740" y="11380410"/>
                  <a:pt x="766891" y="11379548"/>
                  <a:pt x="760701" y="11377805"/>
                </a:cubicBezTo>
                <a:cubicBezTo>
                  <a:pt x="754492" y="11376062"/>
                  <a:pt x="748133" y="11372820"/>
                  <a:pt x="741660" y="11368079"/>
                </a:cubicBezTo>
                <a:cubicBezTo>
                  <a:pt x="735188" y="11363412"/>
                  <a:pt x="730522" y="11359664"/>
                  <a:pt x="727530" y="11356946"/>
                </a:cubicBezTo>
                <a:cubicBezTo>
                  <a:pt x="724539" y="11354210"/>
                  <a:pt x="719214" y="11348831"/>
                  <a:pt x="711481" y="11340904"/>
                </a:cubicBezTo>
                <a:cubicBezTo>
                  <a:pt x="703767" y="11332957"/>
                  <a:pt x="699195" y="11328234"/>
                  <a:pt x="697671" y="11326716"/>
                </a:cubicBezTo>
                <a:cubicBezTo>
                  <a:pt x="681302" y="11342141"/>
                  <a:pt x="673099" y="11360245"/>
                  <a:pt x="673099" y="11381123"/>
                </a:cubicBezTo>
                <a:cubicBezTo>
                  <a:pt x="673099" y="11401026"/>
                  <a:pt x="680061" y="11417930"/>
                  <a:pt x="693984" y="11431837"/>
                </a:cubicBezTo>
                <a:lnTo>
                  <a:pt x="847588" y="11586172"/>
                </a:lnTo>
                <a:cubicBezTo>
                  <a:pt x="861022" y="11599590"/>
                  <a:pt x="877880" y="11606281"/>
                  <a:pt x="898275" y="11606281"/>
                </a:cubicBezTo>
                <a:cubicBezTo>
                  <a:pt x="918162" y="11606281"/>
                  <a:pt x="935077" y="11599815"/>
                  <a:pt x="948999" y="11586921"/>
                </a:cubicBezTo>
                <a:lnTo>
                  <a:pt x="1058614" y="11478053"/>
                </a:lnTo>
                <a:cubicBezTo>
                  <a:pt x="1072537" y="11464128"/>
                  <a:pt x="1079499" y="11447504"/>
                  <a:pt x="1079499" y="11428088"/>
                </a:cubicBezTo>
                <a:cubicBezTo>
                  <a:pt x="1079499" y="11408260"/>
                  <a:pt x="1072537" y="11391355"/>
                  <a:pt x="1058614" y="11377430"/>
                </a:cubicBezTo>
                <a:lnTo>
                  <a:pt x="903486" y="11222346"/>
                </a:lnTo>
                <a:cubicBezTo>
                  <a:pt x="889564" y="11208421"/>
                  <a:pt x="872649" y="11201468"/>
                  <a:pt x="852818" y="11201468"/>
                </a:cubicBezTo>
                <a:close/>
                <a:moveTo>
                  <a:pt x="6902022" y="11196772"/>
                </a:moveTo>
                <a:lnTo>
                  <a:pt x="7184676" y="11196772"/>
                </a:lnTo>
                <a:cubicBezTo>
                  <a:pt x="7218816" y="11196772"/>
                  <a:pt x="7247397" y="11225502"/>
                  <a:pt x="7247397" y="11259818"/>
                </a:cubicBezTo>
                <a:lnTo>
                  <a:pt x="7247397" y="11284558"/>
                </a:lnTo>
                <a:cubicBezTo>
                  <a:pt x="7191819" y="11308500"/>
                  <a:pt x="7152920" y="11364364"/>
                  <a:pt x="7152920" y="11428208"/>
                </a:cubicBezTo>
                <a:lnTo>
                  <a:pt x="7152920" y="11756208"/>
                </a:lnTo>
                <a:cubicBezTo>
                  <a:pt x="7152920" y="11782544"/>
                  <a:pt x="7160856" y="11807284"/>
                  <a:pt x="7171971" y="11829629"/>
                </a:cubicBezTo>
                <a:lnTo>
                  <a:pt x="7171971" y="11843994"/>
                </a:lnTo>
                <a:cubicBezTo>
                  <a:pt x="7171971" y="11878311"/>
                  <a:pt x="7144184" y="11907041"/>
                  <a:pt x="7109249" y="11907041"/>
                </a:cubicBezTo>
                <a:lnTo>
                  <a:pt x="6977449" y="11907041"/>
                </a:lnTo>
                <a:cubicBezTo>
                  <a:pt x="6943310" y="11907041"/>
                  <a:pt x="6914729" y="11878311"/>
                  <a:pt x="6914729" y="11843994"/>
                </a:cubicBezTo>
                <a:lnTo>
                  <a:pt x="6914729" y="11593405"/>
                </a:lnTo>
                <a:lnTo>
                  <a:pt x="6902022" y="11593405"/>
                </a:lnTo>
                <a:cubicBezTo>
                  <a:pt x="6867090" y="11593405"/>
                  <a:pt x="6839298" y="11564675"/>
                  <a:pt x="6839298" y="11530359"/>
                </a:cubicBezTo>
                <a:lnTo>
                  <a:pt x="6839298" y="11259818"/>
                </a:lnTo>
                <a:cubicBezTo>
                  <a:pt x="6839298" y="11225502"/>
                  <a:pt x="6867883" y="11196772"/>
                  <a:pt x="6902022" y="11196772"/>
                </a:cubicBezTo>
                <a:close/>
                <a:moveTo>
                  <a:pt x="7776979" y="11195974"/>
                </a:moveTo>
                <a:lnTo>
                  <a:pt x="8059582" y="11195974"/>
                </a:lnTo>
                <a:cubicBezTo>
                  <a:pt x="8093723" y="11195974"/>
                  <a:pt x="8122306" y="11223906"/>
                  <a:pt x="8122306" y="11259020"/>
                </a:cubicBezTo>
                <a:lnTo>
                  <a:pt x="8122306" y="11528763"/>
                </a:lnTo>
                <a:cubicBezTo>
                  <a:pt x="8122306" y="11563079"/>
                  <a:pt x="8093723" y="11591011"/>
                  <a:pt x="8059582" y="11591011"/>
                </a:cubicBezTo>
                <a:lnTo>
                  <a:pt x="8046879" y="11591011"/>
                </a:lnTo>
                <a:lnTo>
                  <a:pt x="8046879" y="11841600"/>
                </a:lnTo>
                <a:cubicBezTo>
                  <a:pt x="8046879" y="11876714"/>
                  <a:pt x="8018296" y="11904646"/>
                  <a:pt x="7984155" y="11904646"/>
                </a:cubicBezTo>
                <a:lnTo>
                  <a:pt x="7852356" y="11904646"/>
                </a:lnTo>
                <a:cubicBezTo>
                  <a:pt x="7818216" y="11904646"/>
                  <a:pt x="7789682" y="11876714"/>
                  <a:pt x="7789682" y="11841600"/>
                </a:cubicBezTo>
                <a:lnTo>
                  <a:pt x="7789682" y="11827235"/>
                </a:lnTo>
                <a:cubicBezTo>
                  <a:pt x="7802385" y="11805688"/>
                  <a:pt x="7808688" y="11780150"/>
                  <a:pt x="7808688" y="11753814"/>
                </a:cubicBezTo>
                <a:lnTo>
                  <a:pt x="7808688" y="11426612"/>
                </a:lnTo>
                <a:cubicBezTo>
                  <a:pt x="7808688" y="11363565"/>
                  <a:pt x="7769831" y="11307702"/>
                  <a:pt x="7714252" y="11283760"/>
                </a:cubicBezTo>
                <a:lnTo>
                  <a:pt x="7714252" y="11259020"/>
                </a:lnTo>
                <a:cubicBezTo>
                  <a:pt x="7714252" y="11223906"/>
                  <a:pt x="7742836" y="11195974"/>
                  <a:pt x="7776979" y="11195974"/>
                </a:cubicBezTo>
                <a:close/>
                <a:moveTo>
                  <a:pt x="16226366" y="11158465"/>
                </a:moveTo>
                <a:cubicBezTo>
                  <a:pt x="16259712" y="11158465"/>
                  <a:pt x="16288296" y="11170436"/>
                  <a:pt x="16312116" y="11194378"/>
                </a:cubicBezTo>
                <a:lnTo>
                  <a:pt x="16926648" y="11808082"/>
                </a:lnTo>
                <a:cubicBezTo>
                  <a:pt x="16949674" y="11830427"/>
                  <a:pt x="16961584" y="11859157"/>
                  <a:pt x="16961584" y="11893474"/>
                </a:cubicBezTo>
                <a:cubicBezTo>
                  <a:pt x="16961584" y="11926992"/>
                  <a:pt x="16949674" y="11955722"/>
                  <a:pt x="16926648" y="11978865"/>
                </a:cubicBezTo>
                <a:lnTo>
                  <a:pt x="16312116" y="12593367"/>
                </a:lnTo>
                <a:cubicBezTo>
                  <a:pt x="16287502" y="12616511"/>
                  <a:pt x="16258920" y="12627684"/>
                  <a:pt x="16226366" y="12627684"/>
                </a:cubicBezTo>
                <a:cubicBezTo>
                  <a:pt x="16194608" y="12627684"/>
                  <a:pt x="16166025" y="12616511"/>
                  <a:pt x="16141412" y="12593367"/>
                </a:cubicBezTo>
                <a:lnTo>
                  <a:pt x="16070748" y="12522341"/>
                </a:lnTo>
                <a:cubicBezTo>
                  <a:pt x="16046929" y="12498399"/>
                  <a:pt x="16035019" y="12469669"/>
                  <a:pt x="16035019" y="12436949"/>
                </a:cubicBezTo>
                <a:cubicBezTo>
                  <a:pt x="16035019" y="12403430"/>
                  <a:pt x="16046929" y="12374700"/>
                  <a:pt x="16070748" y="12350759"/>
                </a:cubicBezTo>
                <a:lnTo>
                  <a:pt x="16347050" y="12074632"/>
                </a:lnTo>
                <a:lnTo>
                  <a:pt x="15683290" y="12074632"/>
                </a:lnTo>
                <a:cubicBezTo>
                  <a:pt x="15650738" y="12074632"/>
                  <a:pt x="15623743" y="12062661"/>
                  <a:pt x="15603893" y="12038720"/>
                </a:cubicBezTo>
                <a:cubicBezTo>
                  <a:pt x="15583250" y="12015576"/>
                  <a:pt x="15572928" y="11986846"/>
                  <a:pt x="15572928" y="11953328"/>
                </a:cubicBezTo>
                <a:lnTo>
                  <a:pt x="15572928" y="11832821"/>
                </a:lnTo>
                <a:cubicBezTo>
                  <a:pt x="15572928" y="11799303"/>
                  <a:pt x="15583250" y="11771371"/>
                  <a:pt x="15603893" y="11747430"/>
                </a:cubicBezTo>
                <a:cubicBezTo>
                  <a:pt x="15623743" y="11724286"/>
                  <a:pt x="15650738" y="11712315"/>
                  <a:pt x="15683290" y="11712315"/>
                </a:cubicBezTo>
                <a:lnTo>
                  <a:pt x="16347050" y="11712315"/>
                </a:lnTo>
                <a:lnTo>
                  <a:pt x="16070748" y="11434592"/>
                </a:lnTo>
                <a:cubicBezTo>
                  <a:pt x="16046929" y="11412247"/>
                  <a:pt x="16035019" y="11384315"/>
                  <a:pt x="16035019" y="11349999"/>
                </a:cubicBezTo>
                <a:cubicBezTo>
                  <a:pt x="16035019" y="11316480"/>
                  <a:pt x="16046929" y="11287750"/>
                  <a:pt x="16070748" y="11265405"/>
                </a:cubicBezTo>
                <a:lnTo>
                  <a:pt x="16141412" y="11194378"/>
                </a:lnTo>
                <a:cubicBezTo>
                  <a:pt x="16165231" y="11170436"/>
                  <a:pt x="16193814" y="11158465"/>
                  <a:pt x="16226366" y="11158465"/>
                </a:cubicBezTo>
                <a:close/>
                <a:moveTo>
                  <a:pt x="9152991" y="11049068"/>
                </a:moveTo>
                <a:cubicBezTo>
                  <a:pt x="9366103" y="11049068"/>
                  <a:pt x="9522464" y="11173657"/>
                  <a:pt x="9558515" y="11315533"/>
                </a:cubicBezTo>
                <a:lnTo>
                  <a:pt x="9747246" y="11403433"/>
                </a:lnTo>
                <a:cubicBezTo>
                  <a:pt x="9760235" y="11411136"/>
                  <a:pt x="9768084" y="11425247"/>
                  <a:pt x="9767876" y="11440357"/>
                </a:cubicBezTo>
                <a:cubicBezTo>
                  <a:pt x="9767598" y="11455468"/>
                  <a:pt x="9759471" y="11469344"/>
                  <a:pt x="9746204" y="11476752"/>
                </a:cubicBezTo>
                <a:lnTo>
                  <a:pt x="9618045" y="11615276"/>
                </a:lnTo>
                <a:cubicBezTo>
                  <a:pt x="9618878" y="12050310"/>
                  <a:pt x="9330955" y="12319068"/>
                  <a:pt x="8912372" y="12319068"/>
                </a:cubicBezTo>
                <a:cubicBezTo>
                  <a:pt x="8551444" y="12319068"/>
                  <a:pt x="8267688" y="11935246"/>
                  <a:pt x="8267688" y="11673485"/>
                </a:cubicBezTo>
                <a:cubicBezTo>
                  <a:pt x="8267688" y="11552658"/>
                  <a:pt x="8314784" y="11686537"/>
                  <a:pt x="8409323" y="11745804"/>
                </a:cubicBezTo>
                <a:cubicBezTo>
                  <a:pt x="8508238" y="11807658"/>
                  <a:pt x="8787061" y="11847051"/>
                  <a:pt x="8777684" y="11562124"/>
                </a:cubicBezTo>
                <a:cubicBezTo>
                  <a:pt x="8773724" y="11538900"/>
                  <a:pt x="8771224" y="11515205"/>
                  <a:pt x="8771224" y="11491040"/>
                </a:cubicBezTo>
                <a:cubicBezTo>
                  <a:pt x="8771224" y="11256266"/>
                  <a:pt x="8918554" y="11049068"/>
                  <a:pt x="9152991" y="11049068"/>
                </a:cubicBezTo>
                <a:close/>
                <a:moveTo>
                  <a:pt x="11733547" y="11023668"/>
                </a:moveTo>
                <a:lnTo>
                  <a:pt x="11607788" y="11149527"/>
                </a:lnTo>
                <a:cubicBezTo>
                  <a:pt x="11619894" y="11184954"/>
                  <a:pt x="11625939" y="11221075"/>
                  <a:pt x="11625939" y="11257824"/>
                </a:cubicBezTo>
                <a:cubicBezTo>
                  <a:pt x="11625939" y="11294574"/>
                  <a:pt x="11619894" y="11330717"/>
                  <a:pt x="11607788" y="11366122"/>
                </a:cubicBezTo>
                <a:lnTo>
                  <a:pt x="11733547" y="11491981"/>
                </a:lnTo>
                <a:cubicBezTo>
                  <a:pt x="11772457" y="11418005"/>
                  <a:pt x="11791938" y="11339974"/>
                  <a:pt x="11791938" y="11257824"/>
                </a:cubicBezTo>
                <a:cubicBezTo>
                  <a:pt x="11791938" y="11175675"/>
                  <a:pt x="11772457" y="11097601"/>
                  <a:pt x="11733547" y="11023668"/>
                </a:cubicBezTo>
                <a:close/>
                <a:moveTo>
                  <a:pt x="10853379" y="11023668"/>
                </a:moveTo>
                <a:cubicBezTo>
                  <a:pt x="10814469" y="11097601"/>
                  <a:pt x="10794988" y="11175675"/>
                  <a:pt x="10794988" y="11257824"/>
                </a:cubicBezTo>
                <a:cubicBezTo>
                  <a:pt x="10794988" y="11339974"/>
                  <a:pt x="10814469" y="11418005"/>
                  <a:pt x="10853379" y="11491981"/>
                </a:cubicBezTo>
                <a:lnTo>
                  <a:pt x="10979138" y="11366122"/>
                </a:lnTo>
                <a:cubicBezTo>
                  <a:pt x="10967032" y="11330717"/>
                  <a:pt x="10960987" y="11294574"/>
                  <a:pt x="10960987" y="11257824"/>
                </a:cubicBezTo>
                <a:cubicBezTo>
                  <a:pt x="10960987" y="11221075"/>
                  <a:pt x="10967032" y="11184954"/>
                  <a:pt x="10979138" y="11149527"/>
                </a:cubicBezTo>
                <a:close/>
                <a:moveTo>
                  <a:pt x="6023750" y="11023668"/>
                </a:moveTo>
                <a:cubicBezTo>
                  <a:pt x="5937387" y="11023668"/>
                  <a:pt x="5867414" y="11093672"/>
                  <a:pt x="5867414" y="11180037"/>
                </a:cubicBezTo>
                <a:cubicBezTo>
                  <a:pt x="5867414" y="11266358"/>
                  <a:pt x="5937387" y="11336406"/>
                  <a:pt x="6023750" y="11336406"/>
                </a:cubicBezTo>
                <a:cubicBezTo>
                  <a:pt x="6110072" y="11336406"/>
                  <a:pt x="6180150" y="11266358"/>
                  <a:pt x="6180150" y="11180037"/>
                </a:cubicBezTo>
                <a:cubicBezTo>
                  <a:pt x="6180150" y="11093672"/>
                  <a:pt x="6110072" y="11023668"/>
                  <a:pt x="6023750" y="11023668"/>
                </a:cubicBezTo>
                <a:close/>
                <a:moveTo>
                  <a:pt x="7481621" y="11022796"/>
                </a:moveTo>
                <a:cubicBezTo>
                  <a:pt x="7561812" y="11022796"/>
                  <a:pt x="7626915" y="11087439"/>
                  <a:pt x="7626915" y="11168042"/>
                </a:cubicBezTo>
                <a:cubicBezTo>
                  <a:pt x="7626915" y="11247848"/>
                  <a:pt x="7561812" y="11313288"/>
                  <a:pt x="7481621" y="11313288"/>
                </a:cubicBezTo>
                <a:cubicBezTo>
                  <a:pt x="7401428" y="11313288"/>
                  <a:pt x="7336325" y="11247848"/>
                  <a:pt x="7336325" y="11168042"/>
                </a:cubicBezTo>
                <a:cubicBezTo>
                  <a:pt x="7336325" y="11087439"/>
                  <a:pt x="7401428" y="11022796"/>
                  <a:pt x="7481621" y="11022796"/>
                </a:cubicBezTo>
                <a:close/>
                <a:moveTo>
                  <a:pt x="2257937" y="11007729"/>
                </a:moveTo>
                <a:cubicBezTo>
                  <a:pt x="2396934" y="11016577"/>
                  <a:pt x="2528083" y="11097514"/>
                  <a:pt x="2564557" y="11257424"/>
                </a:cubicBezTo>
                <a:cubicBezTo>
                  <a:pt x="2764638" y="11210339"/>
                  <a:pt x="3036176" y="11316480"/>
                  <a:pt x="3012356" y="11599790"/>
                </a:cubicBezTo>
                <a:cubicBezTo>
                  <a:pt x="3118749" y="11729872"/>
                  <a:pt x="3189412" y="12001211"/>
                  <a:pt x="2682065" y="12001211"/>
                </a:cubicBezTo>
                <a:lnTo>
                  <a:pt x="1655461" y="12001211"/>
                </a:lnTo>
                <a:cubicBezTo>
                  <a:pt x="1372007" y="12001211"/>
                  <a:pt x="1241796" y="11682787"/>
                  <a:pt x="1454580" y="11623731"/>
                </a:cubicBezTo>
                <a:cubicBezTo>
                  <a:pt x="1395826" y="11481678"/>
                  <a:pt x="1549067" y="11222310"/>
                  <a:pt x="1867450" y="11316480"/>
                </a:cubicBezTo>
                <a:cubicBezTo>
                  <a:pt x="1887548" y="11104148"/>
                  <a:pt x="2079227" y="10996354"/>
                  <a:pt x="2257937" y="11007729"/>
                </a:cubicBezTo>
                <a:close/>
                <a:moveTo>
                  <a:pt x="11285526" y="10998268"/>
                </a:moveTo>
                <a:cubicBezTo>
                  <a:pt x="11216708" y="10998268"/>
                  <a:pt x="11157976" y="11022592"/>
                  <a:pt x="11109328" y="11071239"/>
                </a:cubicBezTo>
                <a:cubicBezTo>
                  <a:pt x="11060612" y="11119956"/>
                  <a:pt x="11036288" y="11178688"/>
                  <a:pt x="11036288" y="11247506"/>
                </a:cubicBezTo>
                <a:cubicBezTo>
                  <a:pt x="11036288" y="11316323"/>
                  <a:pt x="11060612" y="11375055"/>
                  <a:pt x="11109328" y="11423703"/>
                </a:cubicBezTo>
                <a:cubicBezTo>
                  <a:pt x="11157976" y="11472419"/>
                  <a:pt x="11216708" y="11496743"/>
                  <a:pt x="11285526" y="11496743"/>
                </a:cubicBezTo>
                <a:cubicBezTo>
                  <a:pt x="11354343" y="11496743"/>
                  <a:pt x="11413075" y="11472419"/>
                  <a:pt x="11461723" y="11423703"/>
                </a:cubicBezTo>
                <a:cubicBezTo>
                  <a:pt x="11510439" y="11375055"/>
                  <a:pt x="11534763" y="11316323"/>
                  <a:pt x="11534763" y="11247506"/>
                </a:cubicBezTo>
                <a:cubicBezTo>
                  <a:pt x="11534763" y="11178688"/>
                  <a:pt x="11510439" y="11119956"/>
                  <a:pt x="11461723" y="11071239"/>
                </a:cubicBezTo>
                <a:cubicBezTo>
                  <a:pt x="11413075" y="11022592"/>
                  <a:pt x="11354343" y="10998268"/>
                  <a:pt x="11285526" y="10998268"/>
                </a:cubicBezTo>
                <a:close/>
                <a:moveTo>
                  <a:pt x="14033481" y="10972868"/>
                </a:moveTo>
                <a:cubicBezTo>
                  <a:pt x="13991402" y="10972868"/>
                  <a:pt x="13957288" y="11006996"/>
                  <a:pt x="13957288" y="11049012"/>
                </a:cubicBezTo>
                <a:cubicBezTo>
                  <a:pt x="13957288" y="11091147"/>
                  <a:pt x="13991402" y="11125268"/>
                  <a:pt x="14033481" y="11125268"/>
                </a:cubicBezTo>
                <a:cubicBezTo>
                  <a:pt x="14075546" y="11125268"/>
                  <a:pt x="14109688" y="11091147"/>
                  <a:pt x="14109688" y="11049012"/>
                </a:cubicBezTo>
                <a:cubicBezTo>
                  <a:pt x="14109688" y="11006996"/>
                  <a:pt x="14075546" y="10972868"/>
                  <a:pt x="14033481" y="10972868"/>
                </a:cubicBezTo>
                <a:close/>
                <a:moveTo>
                  <a:pt x="16805172" y="10950971"/>
                </a:moveTo>
                <a:lnTo>
                  <a:pt x="16849634" y="11041151"/>
                </a:lnTo>
                <a:cubicBezTo>
                  <a:pt x="16849634" y="11041151"/>
                  <a:pt x="16949674" y="11056315"/>
                  <a:pt x="16949674" y="11056315"/>
                </a:cubicBezTo>
                <a:lnTo>
                  <a:pt x="16877422" y="11126543"/>
                </a:lnTo>
                <a:lnTo>
                  <a:pt x="16894096" y="11225502"/>
                </a:lnTo>
                <a:lnTo>
                  <a:pt x="16805172" y="11179215"/>
                </a:lnTo>
                <a:lnTo>
                  <a:pt x="16715452" y="11225502"/>
                </a:lnTo>
                <a:lnTo>
                  <a:pt x="16732920" y="11126543"/>
                </a:lnTo>
                <a:lnTo>
                  <a:pt x="16660668" y="11056315"/>
                </a:lnTo>
                <a:lnTo>
                  <a:pt x="16759916" y="11041151"/>
                </a:lnTo>
                <a:close/>
                <a:moveTo>
                  <a:pt x="10262851" y="10939000"/>
                </a:moveTo>
                <a:lnTo>
                  <a:pt x="10328751" y="11072276"/>
                </a:lnTo>
                <a:cubicBezTo>
                  <a:pt x="10328751" y="11072276"/>
                  <a:pt x="10474842" y="11093025"/>
                  <a:pt x="10474842" y="11093025"/>
                </a:cubicBezTo>
                <a:lnTo>
                  <a:pt x="10369244" y="11196772"/>
                </a:lnTo>
                <a:lnTo>
                  <a:pt x="10393857" y="11342816"/>
                </a:lnTo>
                <a:lnTo>
                  <a:pt x="10262851" y="11273385"/>
                </a:lnTo>
                <a:lnTo>
                  <a:pt x="10131846" y="11342816"/>
                </a:lnTo>
                <a:lnTo>
                  <a:pt x="10157253" y="11196772"/>
                </a:lnTo>
                <a:lnTo>
                  <a:pt x="10050861" y="11093025"/>
                </a:lnTo>
                <a:lnTo>
                  <a:pt x="10197746" y="11072276"/>
                </a:lnTo>
                <a:close/>
                <a:moveTo>
                  <a:pt x="13024249" y="10909368"/>
                </a:moveTo>
                <a:cubicBezTo>
                  <a:pt x="13018577" y="10909368"/>
                  <a:pt x="13013924" y="10911180"/>
                  <a:pt x="13010244" y="10914834"/>
                </a:cubicBezTo>
                <a:cubicBezTo>
                  <a:pt x="13006607" y="10918448"/>
                  <a:pt x="13004788" y="10923077"/>
                  <a:pt x="13004788" y="10928710"/>
                </a:cubicBezTo>
                <a:cubicBezTo>
                  <a:pt x="13004788" y="10928710"/>
                  <a:pt x="13004788" y="11102751"/>
                  <a:pt x="13004788" y="11102751"/>
                </a:cubicBezTo>
                <a:cubicBezTo>
                  <a:pt x="13004788" y="11108394"/>
                  <a:pt x="13006607" y="11113013"/>
                  <a:pt x="13010244" y="11116627"/>
                </a:cubicBezTo>
                <a:cubicBezTo>
                  <a:pt x="13013924" y="11120281"/>
                  <a:pt x="13018577" y="11122093"/>
                  <a:pt x="13024249" y="11122093"/>
                </a:cubicBezTo>
                <a:lnTo>
                  <a:pt x="13063118" y="11122093"/>
                </a:lnTo>
                <a:cubicBezTo>
                  <a:pt x="13068790" y="11122093"/>
                  <a:pt x="13073490" y="11120281"/>
                  <a:pt x="13077124" y="11116627"/>
                </a:cubicBezTo>
                <a:cubicBezTo>
                  <a:pt x="13080761" y="11113013"/>
                  <a:pt x="13082576" y="11108394"/>
                  <a:pt x="13082576" y="11102751"/>
                </a:cubicBezTo>
                <a:lnTo>
                  <a:pt x="13082576" y="10928710"/>
                </a:lnTo>
                <a:cubicBezTo>
                  <a:pt x="13082576" y="10923077"/>
                  <a:pt x="13080761" y="10918448"/>
                  <a:pt x="13077124" y="10914834"/>
                </a:cubicBezTo>
                <a:cubicBezTo>
                  <a:pt x="13073490" y="10911180"/>
                  <a:pt x="13068790" y="10909368"/>
                  <a:pt x="13063118" y="10909368"/>
                </a:cubicBezTo>
                <a:close/>
                <a:moveTo>
                  <a:pt x="12567039" y="10909368"/>
                </a:moveTo>
                <a:cubicBezTo>
                  <a:pt x="12561367" y="10909368"/>
                  <a:pt x="12556714" y="10911180"/>
                  <a:pt x="12553084" y="10914834"/>
                </a:cubicBezTo>
                <a:cubicBezTo>
                  <a:pt x="12549403" y="10918448"/>
                  <a:pt x="12547588" y="10923077"/>
                  <a:pt x="12547588" y="10928710"/>
                </a:cubicBezTo>
                <a:cubicBezTo>
                  <a:pt x="12547588" y="10928710"/>
                  <a:pt x="12547588" y="11102751"/>
                  <a:pt x="12547588" y="11102751"/>
                </a:cubicBezTo>
                <a:cubicBezTo>
                  <a:pt x="12547588" y="11108394"/>
                  <a:pt x="12549403" y="11113013"/>
                  <a:pt x="12553084" y="11116627"/>
                </a:cubicBezTo>
                <a:cubicBezTo>
                  <a:pt x="12556714" y="11120281"/>
                  <a:pt x="12561367" y="11122093"/>
                  <a:pt x="12567039" y="11122093"/>
                </a:cubicBezTo>
                <a:lnTo>
                  <a:pt x="12605929" y="11122093"/>
                </a:lnTo>
                <a:cubicBezTo>
                  <a:pt x="12611597" y="11122093"/>
                  <a:pt x="12616250" y="11120281"/>
                  <a:pt x="12619884" y="11116627"/>
                </a:cubicBezTo>
                <a:cubicBezTo>
                  <a:pt x="12623561" y="11113013"/>
                  <a:pt x="12625376" y="11108394"/>
                  <a:pt x="12625376" y="11102751"/>
                </a:cubicBezTo>
                <a:lnTo>
                  <a:pt x="12625376" y="10928710"/>
                </a:lnTo>
                <a:cubicBezTo>
                  <a:pt x="12625376" y="10923077"/>
                  <a:pt x="12623561" y="10918448"/>
                  <a:pt x="12619884" y="10914834"/>
                </a:cubicBezTo>
                <a:cubicBezTo>
                  <a:pt x="12616250" y="10911180"/>
                  <a:pt x="12611597" y="10909368"/>
                  <a:pt x="12605929" y="10909368"/>
                </a:cubicBezTo>
                <a:close/>
                <a:moveTo>
                  <a:pt x="7919050" y="10896704"/>
                </a:moveTo>
                <a:cubicBezTo>
                  <a:pt x="7988919" y="10896704"/>
                  <a:pt x="8046085" y="10953365"/>
                  <a:pt x="8046085" y="11023594"/>
                </a:cubicBezTo>
                <a:cubicBezTo>
                  <a:pt x="8046085" y="11093025"/>
                  <a:pt x="7988919" y="11149687"/>
                  <a:pt x="7919050" y="11149687"/>
                </a:cubicBezTo>
                <a:cubicBezTo>
                  <a:pt x="7849180" y="11149687"/>
                  <a:pt x="7792857" y="11093025"/>
                  <a:pt x="7792857" y="11023594"/>
                </a:cubicBezTo>
                <a:cubicBezTo>
                  <a:pt x="7792857" y="10953365"/>
                  <a:pt x="7849180" y="10896704"/>
                  <a:pt x="7919050" y="10896704"/>
                </a:cubicBezTo>
                <a:close/>
                <a:moveTo>
                  <a:pt x="7043346" y="10896704"/>
                </a:moveTo>
                <a:cubicBezTo>
                  <a:pt x="7113217" y="10896704"/>
                  <a:pt x="7169591" y="10953365"/>
                  <a:pt x="7169591" y="11023594"/>
                </a:cubicBezTo>
                <a:cubicBezTo>
                  <a:pt x="7169591" y="11093025"/>
                  <a:pt x="7113217" y="11149687"/>
                  <a:pt x="7043346" y="11149687"/>
                </a:cubicBezTo>
                <a:cubicBezTo>
                  <a:pt x="6973479" y="11149687"/>
                  <a:pt x="6917111" y="11093025"/>
                  <a:pt x="6917111" y="11023594"/>
                </a:cubicBezTo>
                <a:cubicBezTo>
                  <a:pt x="6917111" y="10953365"/>
                  <a:pt x="6973479" y="10896704"/>
                  <a:pt x="7043346" y="10896704"/>
                </a:cubicBezTo>
                <a:close/>
                <a:moveTo>
                  <a:pt x="12559098" y="10820468"/>
                </a:moveTo>
                <a:lnTo>
                  <a:pt x="12598002" y="10820468"/>
                </a:lnTo>
                <a:cubicBezTo>
                  <a:pt x="12624688" y="10820468"/>
                  <a:pt x="12647628" y="10829997"/>
                  <a:pt x="12666682" y="10849004"/>
                </a:cubicBezTo>
                <a:cubicBezTo>
                  <a:pt x="12685690" y="10868062"/>
                  <a:pt x="12695193" y="10890952"/>
                  <a:pt x="12695193" y="10917674"/>
                </a:cubicBezTo>
                <a:lnTo>
                  <a:pt x="12695193" y="10976057"/>
                </a:lnTo>
                <a:lnTo>
                  <a:pt x="12928574" y="10976057"/>
                </a:lnTo>
                <a:lnTo>
                  <a:pt x="12928574" y="10917674"/>
                </a:lnTo>
                <a:cubicBezTo>
                  <a:pt x="12928574" y="10890952"/>
                  <a:pt x="12938078" y="10868062"/>
                  <a:pt x="12957132" y="10849004"/>
                </a:cubicBezTo>
                <a:cubicBezTo>
                  <a:pt x="12976186" y="10829997"/>
                  <a:pt x="12999080" y="10820468"/>
                  <a:pt x="13025812" y="10820468"/>
                </a:cubicBezTo>
                <a:lnTo>
                  <a:pt x="13064670" y="10820468"/>
                </a:lnTo>
                <a:cubicBezTo>
                  <a:pt x="13091449" y="10820468"/>
                  <a:pt x="13114295" y="10829997"/>
                  <a:pt x="13133350" y="10849004"/>
                </a:cubicBezTo>
                <a:cubicBezTo>
                  <a:pt x="13152404" y="10868062"/>
                  <a:pt x="13161954" y="10890952"/>
                  <a:pt x="13161954" y="10917674"/>
                </a:cubicBezTo>
                <a:lnTo>
                  <a:pt x="13161954" y="10976057"/>
                </a:lnTo>
                <a:lnTo>
                  <a:pt x="13239717" y="10976057"/>
                </a:lnTo>
                <a:cubicBezTo>
                  <a:pt x="13260784" y="10976057"/>
                  <a:pt x="13279043" y="10983771"/>
                  <a:pt x="13294399" y="10999149"/>
                </a:cubicBezTo>
                <a:cubicBezTo>
                  <a:pt x="13309801" y="11014526"/>
                  <a:pt x="13317526" y="11032777"/>
                  <a:pt x="13317526" y="11053802"/>
                </a:cubicBezTo>
                <a:lnTo>
                  <a:pt x="13317526" y="11831698"/>
                </a:lnTo>
                <a:cubicBezTo>
                  <a:pt x="13317526" y="11852773"/>
                  <a:pt x="13309801" y="11870974"/>
                  <a:pt x="13294399" y="11886402"/>
                </a:cubicBezTo>
                <a:cubicBezTo>
                  <a:pt x="13279043" y="11901779"/>
                  <a:pt x="13260784" y="11909493"/>
                  <a:pt x="13239717" y="11909493"/>
                </a:cubicBezTo>
                <a:lnTo>
                  <a:pt x="12384050" y="11909493"/>
                </a:lnTo>
                <a:cubicBezTo>
                  <a:pt x="12363030" y="11909493"/>
                  <a:pt x="12344771" y="11901779"/>
                  <a:pt x="12329369" y="11886402"/>
                </a:cubicBezTo>
                <a:cubicBezTo>
                  <a:pt x="12314013" y="11870974"/>
                  <a:pt x="12306288" y="11852773"/>
                  <a:pt x="12306288" y="11831698"/>
                </a:cubicBezTo>
                <a:lnTo>
                  <a:pt x="12306288" y="11053802"/>
                </a:lnTo>
                <a:cubicBezTo>
                  <a:pt x="12306288" y="11032777"/>
                  <a:pt x="12314013" y="11014526"/>
                  <a:pt x="12329369" y="10999149"/>
                </a:cubicBezTo>
                <a:cubicBezTo>
                  <a:pt x="12344771" y="10983771"/>
                  <a:pt x="12363030" y="10976057"/>
                  <a:pt x="12384050" y="10976057"/>
                </a:cubicBezTo>
                <a:lnTo>
                  <a:pt x="12461859" y="10976057"/>
                </a:lnTo>
                <a:lnTo>
                  <a:pt x="12461859" y="10917674"/>
                </a:lnTo>
                <a:cubicBezTo>
                  <a:pt x="12461859" y="10890952"/>
                  <a:pt x="12471410" y="10868062"/>
                  <a:pt x="12490418" y="10849004"/>
                </a:cubicBezTo>
                <a:cubicBezTo>
                  <a:pt x="12509472" y="10829997"/>
                  <a:pt x="12532365" y="10820468"/>
                  <a:pt x="12559098" y="10820468"/>
                </a:cubicBezTo>
                <a:close/>
                <a:moveTo>
                  <a:pt x="9487936" y="10798543"/>
                </a:moveTo>
                <a:lnTo>
                  <a:pt x="9580831" y="10798543"/>
                </a:lnTo>
                <a:lnTo>
                  <a:pt x="9580831" y="10928626"/>
                </a:lnTo>
                <a:lnTo>
                  <a:pt x="9487936" y="10928626"/>
                </a:lnTo>
                <a:cubicBezTo>
                  <a:pt x="9487936" y="10928626"/>
                  <a:pt x="9487936" y="10798543"/>
                  <a:pt x="9487936" y="10798543"/>
                </a:cubicBezTo>
                <a:close/>
                <a:moveTo>
                  <a:pt x="11295844" y="10756968"/>
                </a:moveTo>
                <a:cubicBezTo>
                  <a:pt x="11213695" y="10756968"/>
                  <a:pt x="11135664" y="10776449"/>
                  <a:pt x="11061688" y="10815359"/>
                </a:cubicBezTo>
                <a:lnTo>
                  <a:pt x="11187547" y="10941118"/>
                </a:lnTo>
                <a:cubicBezTo>
                  <a:pt x="11222952" y="10929012"/>
                  <a:pt x="11259095" y="10922959"/>
                  <a:pt x="11295844" y="10922959"/>
                </a:cubicBezTo>
                <a:cubicBezTo>
                  <a:pt x="11332594" y="10922959"/>
                  <a:pt x="11368672" y="10929012"/>
                  <a:pt x="11404142" y="10941118"/>
                </a:cubicBezTo>
                <a:lnTo>
                  <a:pt x="11530001" y="10815359"/>
                </a:lnTo>
                <a:cubicBezTo>
                  <a:pt x="11456025" y="10776449"/>
                  <a:pt x="11377994" y="10756968"/>
                  <a:pt x="11295844" y="10756968"/>
                </a:cubicBezTo>
                <a:close/>
                <a:moveTo>
                  <a:pt x="9333112" y="10749862"/>
                </a:moveTo>
                <a:lnTo>
                  <a:pt x="9418860" y="10784976"/>
                </a:lnTo>
                <a:lnTo>
                  <a:pt x="9369634" y="10905482"/>
                </a:lnTo>
                <a:cubicBezTo>
                  <a:pt x="9369634" y="10905482"/>
                  <a:pt x="9283885" y="10869570"/>
                  <a:pt x="9283885" y="10869570"/>
                </a:cubicBezTo>
                <a:close/>
                <a:moveTo>
                  <a:pt x="9738831" y="10748265"/>
                </a:moveTo>
                <a:lnTo>
                  <a:pt x="9788851" y="10867974"/>
                </a:lnTo>
                <a:cubicBezTo>
                  <a:pt x="9788851" y="10867974"/>
                  <a:pt x="9703102" y="10903886"/>
                  <a:pt x="9703102" y="10903886"/>
                </a:cubicBezTo>
                <a:lnTo>
                  <a:pt x="9653082" y="10784178"/>
                </a:lnTo>
                <a:close/>
                <a:moveTo>
                  <a:pt x="6016636" y="10744268"/>
                </a:moveTo>
                <a:cubicBezTo>
                  <a:pt x="6295459" y="10744268"/>
                  <a:pt x="6521461" y="10970194"/>
                  <a:pt x="6521461" y="11248823"/>
                </a:cubicBezTo>
                <a:cubicBezTo>
                  <a:pt x="6521461" y="11527451"/>
                  <a:pt x="6016636" y="12176193"/>
                  <a:pt x="6016636" y="12176193"/>
                </a:cubicBezTo>
                <a:cubicBezTo>
                  <a:pt x="6016636" y="12176193"/>
                  <a:pt x="5511807" y="11527451"/>
                  <a:pt x="5511807" y="11248823"/>
                </a:cubicBezTo>
                <a:cubicBezTo>
                  <a:pt x="5511807" y="10970194"/>
                  <a:pt x="5737768" y="10744268"/>
                  <a:pt x="6016636" y="10744268"/>
                </a:cubicBezTo>
                <a:close/>
                <a:moveTo>
                  <a:pt x="11288700" y="10668068"/>
                </a:moveTo>
                <a:cubicBezTo>
                  <a:pt x="11367623" y="10668068"/>
                  <a:pt x="11443039" y="10683496"/>
                  <a:pt x="11515002" y="10714245"/>
                </a:cubicBezTo>
                <a:cubicBezTo>
                  <a:pt x="11586912" y="10744994"/>
                  <a:pt x="11648949" y="10786425"/>
                  <a:pt x="11700953" y="10838428"/>
                </a:cubicBezTo>
                <a:cubicBezTo>
                  <a:pt x="11752956" y="10890432"/>
                  <a:pt x="11794387" y="10952469"/>
                  <a:pt x="11825136" y="11024379"/>
                </a:cubicBezTo>
                <a:cubicBezTo>
                  <a:pt x="11855884" y="11096342"/>
                  <a:pt x="11871313" y="11171812"/>
                  <a:pt x="11871313" y="11250680"/>
                </a:cubicBezTo>
                <a:cubicBezTo>
                  <a:pt x="11871313" y="11329603"/>
                  <a:pt x="11855884" y="11405019"/>
                  <a:pt x="11825136" y="11476928"/>
                </a:cubicBezTo>
                <a:cubicBezTo>
                  <a:pt x="11794387" y="11548892"/>
                  <a:pt x="11752956" y="11610929"/>
                  <a:pt x="11700953" y="11662933"/>
                </a:cubicBezTo>
                <a:cubicBezTo>
                  <a:pt x="11648949" y="11714936"/>
                  <a:pt x="11586912" y="11756367"/>
                  <a:pt x="11515002" y="11787116"/>
                </a:cubicBezTo>
                <a:cubicBezTo>
                  <a:pt x="11443039" y="11817864"/>
                  <a:pt x="11367623" y="11833293"/>
                  <a:pt x="11288700" y="11833293"/>
                </a:cubicBezTo>
                <a:cubicBezTo>
                  <a:pt x="11209778" y="11833293"/>
                  <a:pt x="11134362" y="11817864"/>
                  <a:pt x="11062399" y="11787116"/>
                </a:cubicBezTo>
                <a:cubicBezTo>
                  <a:pt x="10990489" y="11756367"/>
                  <a:pt x="10928452" y="11714936"/>
                  <a:pt x="10876448" y="11662933"/>
                </a:cubicBezTo>
                <a:cubicBezTo>
                  <a:pt x="10824445" y="11610929"/>
                  <a:pt x="10783014" y="11548892"/>
                  <a:pt x="10752265" y="11476928"/>
                </a:cubicBezTo>
                <a:cubicBezTo>
                  <a:pt x="10721462" y="11405019"/>
                  <a:pt x="10706088" y="11329603"/>
                  <a:pt x="10706088" y="11250680"/>
                </a:cubicBezTo>
                <a:cubicBezTo>
                  <a:pt x="10706088" y="11171812"/>
                  <a:pt x="10721462" y="11096342"/>
                  <a:pt x="10752265" y="11024379"/>
                </a:cubicBezTo>
                <a:cubicBezTo>
                  <a:pt x="10783014" y="10952469"/>
                  <a:pt x="10824445" y="10890432"/>
                  <a:pt x="10876448" y="10838428"/>
                </a:cubicBezTo>
                <a:cubicBezTo>
                  <a:pt x="10928452" y="10786425"/>
                  <a:pt x="10990489" y="10744994"/>
                  <a:pt x="11062399" y="10714245"/>
                </a:cubicBezTo>
                <a:cubicBezTo>
                  <a:pt x="11134362" y="10683496"/>
                  <a:pt x="11209778" y="10668068"/>
                  <a:pt x="11288700" y="10668068"/>
                </a:cubicBezTo>
                <a:close/>
                <a:moveTo>
                  <a:pt x="320886" y="10668068"/>
                </a:moveTo>
                <a:cubicBezTo>
                  <a:pt x="301526" y="10668068"/>
                  <a:pt x="284611" y="10674815"/>
                  <a:pt x="270199" y="10688234"/>
                </a:cubicBezTo>
                <a:lnTo>
                  <a:pt x="160584" y="10797065"/>
                </a:lnTo>
                <a:cubicBezTo>
                  <a:pt x="146604" y="10810971"/>
                  <a:pt x="139699" y="10827613"/>
                  <a:pt x="139699" y="10847010"/>
                </a:cubicBezTo>
                <a:cubicBezTo>
                  <a:pt x="139699" y="10866914"/>
                  <a:pt x="146604" y="10883818"/>
                  <a:pt x="160584" y="10897687"/>
                </a:cubicBezTo>
                <a:lnTo>
                  <a:pt x="315655" y="11052772"/>
                </a:lnTo>
                <a:cubicBezTo>
                  <a:pt x="329089" y="11066190"/>
                  <a:pt x="346004" y="11072881"/>
                  <a:pt x="366380" y="11072881"/>
                </a:cubicBezTo>
                <a:cubicBezTo>
                  <a:pt x="387265" y="11072881"/>
                  <a:pt x="405157" y="11065216"/>
                  <a:pt x="420059" y="11049773"/>
                </a:cubicBezTo>
                <a:cubicBezTo>
                  <a:pt x="418591" y="11048311"/>
                  <a:pt x="413869" y="11043682"/>
                  <a:pt x="405929" y="11035979"/>
                </a:cubicBezTo>
                <a:cubicBezTo>
                  <a:pt x="397933" y="11028314"/>
                  <a:pt x="392608" y="11022935"/>
                  <a:pt x="389880" y="11019993"/>
                </a:cubicBezTo>
                <a:cubicBezTo>
                  <a:pt x="387114" y="11016994"/>
                  <a:pt x="383407" y="11012272"/>
                  <a:pt x="378685" y="11005806"/>
                </a:cubicBezTo>
                <a:cubicBezTo>
                  <a:pt x="373944" y="10999340"/>
                  <a:pt x="370745" y="10993024"/>
                  <a:pt x="368995" y="10986783"/>
                </a:cubicBezTo>
                <a:cubicBezTo>
                  <a:pt x="367264" y="10980580"/>
                  <a:pt x="366380" y="10973739"/>
                  <a:pt x="366380" y="10966280"/>
                </a:cubicBezTo>
                <a:cubicBezTo>
                  <a:pt x="366380" y="10946433"/>
                  <a:pt x="373341" y="10929528"/>
                  <a:pt x="387265" y="10915622"/>
                </a:cubicBezTo>
                <a:cubicBezTo>
                  <a:pt x="401187" y="10901698"/>
                  <a:pt x="418046" y="10894745"/>
                  <a:pt x="437951" y="10894745"/>
                </a:cubicBezTo>
                <a:cubicBezTo>
                  <a:pt x="445402" y="10894745"/>
                  <a:pt x="452251" y="10895607"/>
                  <a:pt x="458441" y="10897350"/>
                </a:cubicBezTo>
                <a:cubicBezTo>
                  <a:pt x="464706" y="10899093"/>
                  <a:pt x="471009" y="10902297"/>
                  <a:pt x="477481" y="10907039"/>
                </a:cubicBezTo>
                <a:cubicBezTo>
                  <a:pt x="483954" y="10911762"/>
                  <a:pt x="488676" y="10915454"/>
                  <a:pt x="491668" y="10918227"/>
                </a:cubicBezTo>
                <a:cubicBezTo>
                  <a:pt x="494659" y="10920945"/>
                  <a:pt x="499984" y="10926267"/>
                  <a:pt x="507717" y="10934214"/>
                </a:cubicBezTo>
                <a:cubicBezTo>
                  <a:pt x="515374" y="10942198"/>
                  <a:pt x="520003" y="10946939"/>
                  <a:pt x="521470" y="10948401"/>
                </a:cubicBezTo>
                <a:cubicBezTo>
                  <a:pt x="537896" y="10933014"/>
                  <a:pt x="546099" y="10914854"/>
                  <a:pt x="546099" y="10893976"/>
                </a:cubicBezTo>
                <a:cubicBezTo>
                  <a:pt x="546099" y="10874092"/>
                  <a:pt x="539138" y="10857187"/>
                  <a:pt x="525215" y="10843262"/>
                </a:cubicBezTo>
                <a:lnTo>
                  <a:pt x="371611" y="10688946"/>
                </a:lnTo>
                <a:cubicBezTo>
                  <a:pt x="357688" y="10675077"/>
                  <a:pt x="340773" y="10668068"/>
                  <a:pt x="320886" y="10668068"/>
                </a:cubicBezTo>
                <a:close/>
                <a:moveTo>
                  <a:pt x="9862690" y="10642922"/>
                </a:moveTo>
                <a:lnTo>
                  <a:pt x="9954791" y="10734699"/>
                </a:lnTo>
                <a:lnTo>
                  <a:pt x="9888891" y="10800937"/>
                </a:lnTo>
                <a:lnTo>
                  <a:pt x="9796791" y="10708363"/>
                </a:lnTo>
                <a:cubicBezTo>
                  <a:pt x="9796791" y="10708363"/>
                  <a:pt x="9862690" y="10642922"/>
                  <a:pt x="9862690" y="10642922"/>
                </a:cubicBezTo>
                <a:close/>
                <a:moveTo>
                  <a:pt x="9206076" y="10642922"/>
                </a:moveTo>
                <a:lnTo>
                  <a:pt x="9271976" y="10708363"/>
                </a:lnTo>
                <a:cubicBezTo>
                  <a:pt x="9271976" y="10708363"/>
                  <a:pt x="9179875" y="10800937"/>
                  <a:pt x="9179875" y="10800937"/>
                </a:cubicBezTo>
                <a:lnTo>
                  <a:pt x="9113976" y="10734699"/>
                </a:lnTo>
                <a:close/>
                <a:moveTo>
                  <a:pt x="4088271" y="10642668"/>
                </a:moveTo>
                <a:cubicBezTo>
                  <a:pt x="4065619" y="10643866"/>
                  <a:pt x="4037022" y="10649857"/>
                  <a:pt x="4012014" y="10664165"/>
                </a:cubicBezTo>
                <a:cubicBezTo>
                  <a:pt x="3990539" y="10677275"/>
                  <a:pt x="3960765" y="10702296"/>
                  <a:pt x="3960765" y="10772707"/>
                </a:cubicBezTo>
                <a:cubicBezTo>
                  <a:pt x="3960765" y="10985070"/>
                  <a:pt x="4040610" y="11172411"/>
                  <a:pt x="4041788" y="11174808"/>
                </a:cubicBezTo>
                <a:cubicBezTo>
                  <a:pt x="4052554" y="11199829"/>
                  <a:pt x="4047787" y="11229713"/>
                  <a:pt x="4029901" y="11249942"/>
                </a:cubicBezTo>
                <a:cubicBezTo>
                  <a:pt x="4012014" y="11271439"/>
                  <a:pt x="3983417" y="11279756"/>
                  <a:pt x="3957176" y="11272637"/>
                </a:cubicBezTo>
                <a:cubicBezTo>
                  <a:pt x="3955998" y="11272637"/>
                  <a:pt x="3877273" y="11252338"/>
                  <a:pt x="3786717" y="11252338"/>
                </a:cubicBezTo>
                <a:cubicBezTo>
                  <a:pt x="3710404" y="11252338"/>
                  <a:pt x="3611437" y="11266646"/>
                  <a:pt x="3563774" y="11334661"/>
                </a:cubicBezTo>
                <a:cubicBezTo>
                  <a:pt x="3462452" y="11479079"/>
                  <a:pt x="3489871" y="11630545"/>
                  <a:pt x="3520879" y="11791667"/>
                </a:cubicBezTo>
                <a:cubicBezTo>
                  <a:pt x="3522056" y="11803578"/>
                  <a:pt x="3524411" y="11815490"/>
                  <a:pt x="3526822" y="11827401"/>
                </a:cubicBezTo>
                <a:cubicBezTo>
                  <a:pt x="3559008" y="12014743"/>
                  <a:pt x="3591194" y="12119761"/>
                  <a:pt x="3668685" y="12132871"/>
                </a:cubicBezTo>
                <a:cubicBezTo>
                  <a:pt x="3737823" y="12144782"/>
                  <a:pt x="3892806" y="12165081"/>
                  <a:pt x="4038255" y="12165081"/>
                </a:cubicBezTo>
                <a:cubicBezTo>
                  <a:pt x="4168173" y="12165081"/>
                  <a:pt x="4223013" y="12147178"/>
                  <a:pt x="4244432" y="12137664"/>
                </a:cubicBezTo>
                <a:cubicBezTo>
                  <a:pt x="4299274" y="12111374"/>
                  <a:pt x="4335048" y="12083956"/>
                  <a:pt x="4366055" y="12060063"/>
                </a:cubicBezTo>
                <a:cubicBezTo>
                  <a:pt x="4407771" y="12026654"/>
                  <a:pt x="4448310" y="11995642"/>
                  <a:pt x="4510269" y="11989722"/>
                </a:cubicBezTo>
                <a:cubicBezTo>
                  <a:pt x="4553222" y="11986127"/>
                  <a:pt x="4621178" y="11989722"/>
                  <a:pt x="4673607" y="11995642"/>
                </a:cubicBezTo>
                <a:cubicBezTo>
                  <a:pt x="4673607" y="11995642"/>
                  <a:pt x="4673607" y="11393161"/>
                  <a:pt x="4673607" y="11393161"/>
                </a:cubicBezTo>
                <a:cubicBezTo>
                  <a:pt x="4580641" y="11363277"/>
                  <a:pt x="4399417" y="11290539"/>
                  <a:pt x="4323159" y="11165293"/>
                </a:cubicBezTo>
                <a:cubicBezTo>
                  <a:pt x="4250432" y="11047165"/>
                  <a:pt x="4133578" y="10756003"/>
                  <a:pt x="4088271" y="10642668"/>
                </a:cubicBezTo>
                <a:close/>
                <a:moveTo>
                  <a:pt x="4896450" y="10583068"/>
                </a:moveTo>
                <a:lnTo>
                  <a:pt x="4961557" y="10715545"/>
                </a:lnTo>
                <a:lnTo>
                  <a:pt x="5108440" y="10737093"/>
                </a:lnTo>
                <a:lnTo>
                  <a:pt x="5002048" y="10840042"/>
                </a:lnTo>
                <a:lnTo>
                  <a:pt x="5027454" y="10986086"/>
                </a:lnTo>
                <a:lnTo>
                  <a:pt x="4896450" y="10917453"/>
                </a:lnTo>
                <a:lnTo>
                  <a:pt x="4765448" y="10986086"/>
                </a:lnTo>
                <a:lnTo>
                  <a:pt x="4790060" y="10840042"/>
                </a:lnTo>
                <a:cubicBezTo>
                  <a:pt x="4790060" y="10840042"/>
                  <a:pt x="4684461" y="10737093"/>
                  <a:pt x="4684461" y="10737093"/>
                </a:cubicBezTo>
                <a:lnTo>
                  <a:pt x="4830551" y="10715545"/>
                </a:lnTo>
                <a:close/>
                <a:moveTo>
                  <a:pt x="14982214" y="10538377"/>
                </a:moveTo>
                <a:cubicBezTo>
                  <a:pt x="14986978" y="10538377"/>
                  <a:pt x="14997300" y="10543964"/>
                  <a:pt x="15013179" y="10554338"/>
                </a:cubicBezTo>
                <a:cubicBezTo>
                  <a:pt x="15029852" y="10564713"/>
                  <a:pt x="15048114" y="10576684"/>
                  <a:pt x="15068757" y="10589453"/>
                </a:cubicBezTo>
                <a:cubicBezTo>
                  <a:pt x="15088606" y="10603020"/>
                  <a:pt x="15115601" y="10614192"/>
                  <a:pt x="15148154" y="10625365"/>
                </a:cubicBezTo>
                <a:cubicBezTo>
                  <a:pt x="15181501" y="10635740"/>
                  <a:pt x="15214054" y="10641326"/>
                  <a:pt x="15247400" y="10641326"/>
                </a:cubicBezTo>
                <a:cubicBezTo>
                  <a:pt x="15279953" y="10641326"/>
                  <a:pt x="15313300" y="10635740"/>
                  <a:pt x="15345853" y="10625365"/>
                </a:cubicBezTo>
                <a:cubicBezTo>
                  <a:pt x="15378406" y="10614192"/>
                  <a:pt x="15405401" y="10603020"/>
                  <a:pt x="15426044" y="10589453"/>
                </a:cubicBezTo>
                <a:cubicBezTo>
                  <a:pt x="15445893" y="10576684"/>
                  <a:pt x="15464154" y="10564713"/>
                  <a:pt x="15480828" y="10554338"/>
                </a:cubicBezTo>
                <a:cubicBezTo>
                  <a:pt x="15496707" y="10543964"/>
                  <a:pt x="15507029" y="10538377"/>
                  <a:pt x="15511793" y="10538377"/>
                </a:cubicBezTo>
                <a:cubicBezTo>
                  <a:pt x="15541964" y="10538377"/>
                  <a:pt x="15568959" y="10543165"/>
                  <a:pt x="15594366" y="10552742"/>
                </a:cubicBezTo>
                <a:cubicBezTo>
                  <a:pt x="15618979" y="10563117"/>
                  <a:pt x="15640416" y="10575886"/>
                  <a:pt x="15657089" y="10592645"/>
                </a:cubicBezTo>
                <a:cubicBezTo>
                  <a:pt x="15674557" y="10609404"/>
                  <a:pt x="15689642" y="10629355"/>
                  <a:pt x="15703140" y="10652499"/>
                </a:cubicBezTo>
                <a:cubicBezTo>
                  <a:pt x="15716637" y="10675643"/>
                  <a:pt x="15726959" y="10699584"/>
                  <a:pt x="15734898" y="10724324"/>
                </a:cubicBezTo>
                <a:cubicBezTo>
                  <a:pt x="15742838" y="10749064"/>
                  <a:pt x="15749190" y="10776197"/>
                  <a:pt x="15754748" y="10804927"/>
                </a:cubicBezTo>
                <a:cubicBezTo>
                  <a:pt x="15759512" y="10833657"/>
                  <a:pt x="15763481" y="10860791"/>
                  <a:pt x="15765069" y="10885531"/>
                </a:cubicBezTo>
                <a:cubicBezTo>
                  <a:pt x="15766657" y="10910271"/>
                  <a:pt x="15767451" y="10935808"/>
                  <a:pt x="15767451" y="10962144"/>
                </a:cubicBezTo>
                <a:cubicBezTo>
                  <a:pt x="15767451" y="11021200"/>
                  <a:pt x="15749984" y="11067487"/>
                  <a:pt x="15713461" y="11101804"/>
                </a:cubicBezTo>
                <a:cubicBezTo>
                  <a:pt x="15677733" y="11136120"/>
                  <a:pt x="15630094" y="11153677"/>
                  <a:pt x="15570546" y="11153677"/>
                </a:cubicBezTo>
                <a:lnTo>
                  <a:pt x="14924254" y="11153677"/>
                </a:lnTo>
                <a:cubicBezTo>
                  <a:pt x="14864706" y="11153677"/>
                  <a:pt x="14816274" y="11136120"/>
                  <a:pt x="14780546" y="11101804"/>
                </a:cubicBezTo>
                <a:cubicBezTo>
                  <a:pt x="14744817" y="11067487"/>
                  <a:pt x="14726555" y="11021200"/>
                  <a:pt x="14726555" y="10962144"/>
                </a:cubicBezTo>
                <a:cubicBezTo>
                  <a:pt x="14726555" y="10935808"/>
                  <a:pt x="14727349" y="10910271"/>
                  <a:pt x="14728937" y="10885531"/>
                </a:cubicBezTo>
                <a:cubicBezTo>
                  <a:pt x="14730525" y="10860791"/>
                  <a:pt x="14734495" y="10833657"/>
                  <a:pt x="14739259" y="10804927"/>
                </a:cubicBezTo>
                <a:cubicBezTo>
                  <a:pt x="14744817" y="10776197"/>
                  <a:pt x="14751169" y="10749064"/>
                  <a:pt x="14759108" y="10724324"/>
                </a:cubicBezTo>
                <a:cubicBezTo>
                  <a:pt x="14767048" y="10699584"/>
                  <a:pt x="14777370" y="10675643"/>
                  <a:pt x="14790867" y="10652499"/>
                </a:cubicBezTo>
                <a:cubicBezTo>
                  <a:pt x="14804365" y="10629355"/>
                  <a:pt x="14819450" y="10609404"/>
                  <a:pt x="14836917" y="10592645"/>
                </a:cubicBezTo>
                <a:cubicBezTo>
                  <a:pt x="14854385" y="10575886"/>
                  <a:pt x="14875028" y="10563117"/>
                  <a:pt x="14899641" y="10552742"/>
                </a:cubicBezTo>
                <a:cubicBezTo>
                  <a:pt x="14925048" y="10543165"/>
                  <a:pt x="14952043" y="10538377"/>
                  <a:pt x="14982214" y="10538377"/>
                </a:cubicBezTo>
                <a:close/>
                <a:moveTo>
                  <a:pt x="325007" y="10528368"/>
                </a:moveTo>
                <a:cubicBezTo>
                  <a:pt x="385233" y="10528368"/>
                  <a:pt x="436033" y="10549535"/>
                  <a:pt x="477407" y="10591868"/>
                </a:cubicBezTo>
                <a:lnTo>
                  <a:pt x="631274" y="10746526"/>
                </a:lnTo>
                <a:cubicBezTo>
                  <a:pt x="672648" y="10787843"/>
                  <a:pt x="693250" y="10838417"/>
                  <a:pt x="693250" y="10898192"/>
                </a:cubicBezTo>
                <a:cubicBezTo>
                  <a:pt x="693250" y="10959434"/>
                  <a:pt x="671350" y="11011476"/>
                  <a:pt x="627549" y="11054317"/>
                </a:cubicBezTo>
                <a:lnTo>
                  <a:pt x="693250" y="11120019"/>
                </a:lnTo>
                <a:cubicBezTo>
                  <a:pt x="736091" y="11076274"/>
                  <a:pt x="787908" y="11054317"/>
                  <a:pt x="848698" y="11054317"/>
                </a:cubicBezTo>
                <a:cubicBezTo>
                  <a:pt x="908416" y="11054317"/>
                  <a:pt x="959272" y="11075202"/>
                  <a:pt x="1001098" y="11117027"/>
                </a:cubicBezTo>
                <a:lnTo>
                  <a:pt x="1156433" y="11272475"/>
                </a:lnTo>
                <a:cubicBezTo>
                  <a:pt x="1198258" y="11314300"/>
                  <a:pt x="1219199" y="11365044"/>
                  <a:pt x="1219199" y="11424819"/>
                </a:cubicBezTo>
                <a:cubicBezTo>
                  <a:pt x="1219199" y="11484650"/>
                  <a:pt x="1198032" y="11535168"/>
                  <a:pt x="1155699" y="11576485"/>
                </a:cubicBezTo>
                <a:lnTo>
                  <a:pt x="1045858" y="11685592"/>
                </a:lnTo>
                <a:cubicBezTo>
                  <a:pt x="1004541" y="11726853"/>
                  <a:pt x="954023" y="11747568"/>
                  <a:pt x="894192" y="11747568"/>
                </a:cubicBezTo>
                <a:cubicBezTo>
                  <a:pt x="833966" y="11747568"/>
                  <a:pt x="783166" y="11726401"/>
                  <a:pt x="741849" y="11684068"/>
                </a:cubicBezTo>
                <a:lnTo>
                  <a:pt x="587981" y="11529410"/>
                </a:lnTo>
                <a:cubicBezTo>
                  <a:pt x="546608" y="11488093"/>
                  <a:pt x="525949" y="11437575"/>
                  <a:pt x="525949" y="11377744"/>
                </a:cubicBezTo>
                <a:cubicBezTo>
                  <a:pt x="525949" y="11316502"/>
                  <a:pt x="547849" y="11264516"/>
                  <a:pt x="591650" y="11221619"/>
                </a:cubicBezTo>
                <a:lnTo>
                  <a:pt x="525949" y="11155861"/>
                </a:lnTo>
                <a:cubicBezTo>
                  <a:pt x="483108" y="11199718"/>
                  <a:pt x="431292" y="11221619"/>
                  <a:pt x="370557" y="11221619"/>
                </a:cubicBezTo>
                <a:cubicBezTo>
                  <a:pt x="310839" y="11221619"/>
                  <a:pt x="259983" y="11200734"/>
                  <a:pt x="218158" y="11158909"/>
                </a:cubicBezTo>
                <a:cubicBezTo>
                  <a:pt x="218158" y="11158909"/>
                  <a:pt x="62766" y="11003517"/>
                  <a:pt x="62766" y="11003517"/>
                </a:cubicBezTo>
                <a:cubicBezTo>
                  <a:pt x="20941" y="10961692"/>
                  <a:pt x="0" y="10910892"/>
                  <a:pt x="0" y="10851117"/>
                </a:cubicBezTo>
                <a:cubicBezTo>
                  <a:pt x="0" y="10791343"/>
                  <a:pt x="21167" y="10740825"/>
                  <a:pt x="63500" y="10699451"/>
                </a:cubicBezTo>
                <a:lnTo>
                  <a:pt x="173341" y="10590400"/>
                </a:lnTo>
                <a:cubicBezTo>
                  <a:pt x="214658" y="10549083"/>
                  <a:pt x="265232" y="10528368"/>
                  <a:pt x="325007" y="10528368"/>
                </a:cubicBezTo>
                <a:close/>
                <a:moveTo>
                  <a:pt x="3178296" y="10512041"/>
                </a:moveTo>
                <a:lnTo>
                  <a:pt x="3267220" y="10692402"/>
                </a:lnTo>
                <a:lnTo>
                  <a:pt x="3465714" y="10721132"/>
                </a:lnTo>
                <a:lnTo>
                  <a:pt x="3322004" y="10860791"/>
                </a:lnTo>
                <a:lnTo>
                  <a:pt x="3356146" y="11058709"/>
                </a:lnTo>
                <a:cubicBezTo>
                  <a:pt x="3356146" y="11058709"/>
                  <a:pt x="3178296" y="10965336"/>
                  <a:pt x="3178296" y="10965336"/>
                </a:cubicBezTo>
                <a:lnTo>
                  <a:pt x="3000446" y="11058709"/>
                </a:lnTo>
                <a:lnTo>
                  <a:pt x="3034587" y="10860791"/>
                </a:lnTo>
                <a:lnTo>
                  <a:pt x="2890879" y="10721132"/>
                </a:lnTo>
                <a:lnTo>
                  <a:pt x="3089372" y="10692402"/>
                </a:lnTo>
                <a:close/>
                <a:moveTo>
                  <a:pt x="4113546" y="10502968"/>
                </a:moveTo>
                <a:cubicBezTo>
                  <a:pt x="4132612" y="10502968"/>
                  <a:pt x="4145704" y="10504140"/>
                  <a:pt x="4148077" y="10504140"/>
                </a:cubicBezTo>
                <a:cubicBezTo>
                  <a:pt x="4174349" y="10507740"/>
                  <a:pt x="4197018" y="10524398"/>
                  <a:pt x="4206595" y="10549511"/>
                </a:cubicBezTo>
                <a:cubicBezTo>
                  <a:pt x="4207737" y="10553027"/>
                  <a:pt x="4365194" y="10960952"/>
                  <a:pt x="4447522" y="11094555"/>
                </a:cubicBezTo>
                <a:cubicBezTo>
                  <a:pt x="4497604" y="11175672"/>
                  <a:pt x="4647942" y="11237702"/>
                  <a:pt x="4731415" y="11263903"/>
                </a:cubicBezTo>
                <a:cubicBezTo>
                  <a:pt x="4743366" y="11256788"/>
                  <a:pt x="4756458" y="11252016"/>
                  <a:pt x="4772010" y="11252016"/>
                </a:cubicBezTo>
                <a:lnTo>
                  <a:pt x="5141835" y="11252016"/>
                </a:lnTo>
                <a:cubicBezTo>
                  <a:pt x="5181110" y="11252016"/>
                  <a:pt x="5213358" y="11284161"/>
                  <a:pt x="5213358" y="11323589"/>
                </a:cubicBezTo>
                <a:lnTo>
                  <a:pt x="5213358" y="12182299"/>
                </a:lnTo>
                <a:cubicBezTo>
                  <a:pt x="5213358" y="12221644"/>
                  <a:pt x="5181110" y="12252700"/>
                  <a:pt x="5141835" y="12252700"/>
                </a:cubicBezTo>
                <a:lnTo>
                  <a:pt x="4760060" y="12253872"/>
                </a:lnTo>
                <a:cubicBezTo>
                  <a:pt x="4720697" y="12253872"/>
                  <a:pt x="4688450" y="12222899"/>
                  <a:pt x="4688450" y="12183471"/>
                </a:cubicBezTo>
                <a:cubicBezTo>
                  <a:pt x="4688450" y="12169240"/>
                  <a:pt x="4692050" y="12156098"/>
                  <a:pt x="4699257" y="12145383"/>
                </a:cubicBezTo>
                <a:cubicBezTo>
                  <a:pt x="4662266" y="12140528"/>
                  <a:pt x="4604977" y="12134584"/>
                  <a:pt x="4558409" y="12134584"/>
                </a:cubicBezTo>
                <a:cubicBezTo>
                  <a:pt x="4546547" y="12134584"/>
                  <a:pt x="4536968" y="12134584"/>
                  <a:pt x="4528623" y="12135840"/>
                </a:cubicBezTo>
                <a:cubicBezTo>
                  <a:pt x="4508327" y="12138184"/>
                  <a:pt x="4491629" y="12150154"/>
                  <a:pt x="4457098" y="12176356"/>
                </a:cubicBezTo>
                <a:cubicBezTo>
                  <a:pt x="4421250" y="12203813"/>
                  <a:pt x="4377145" y="12238386"/>
                  <a:pt x="4307994" y="12270615"/>
                </a:cubicBezTo>
                <a:cubicBezTo>
                  <a:pt x="4250704" y="12297988"/>
                  <a:pt x="4162399" y="12311131"/>
                  <a:pt x="4040705" y="12311131"/>
                </a:cubicBezTo>
                <a:cubicBezTo>
                  <a:pt x="3885623" y="12311131"/>
                  <a:pt x="3719823" y="12289617"/>
                  <a:pt x="3645927" y="12276558"/>
                </a:cubicBezTo>
                <a:cubicBezTo>
                  <a:pt x="3454994" y="12243158"/>
                  <a:pt x="3415630" y="12018895"/>
                  <a:pt x="3386987" y="11854319"/>
                </a:cubicBezTo>
                <a:cubicBezTo>
                  <a:pt x="3385846" y="11842348"/>
                  <a:pt x="3383472" y="11830461"/>
                  <a:pt x="3381101" y="11818574"/>
                </a:cubicBezTo>
                <a:cubicBezTo>
                  <a:pt x="3350083" y="11645626"/>
                  <a:pt x="3315463" y="11448821"/>
                  <a:pt x="3450249" y="11255532"/>
                </a:cubicBezTo>
                <a:cubicBezTo>
                  <a:pt x="3515885" y="11162529"/>
                  <a:pt x="3633979" y="11112470"/>
                  <a:pt x="3789061" y="11113642"/>
                </a:cubicBezTo>
                <a:cubicBezTo>
                  <a:pt x="3817703" y="11113642"/>
                  <a:pt x="3845118" y="11114814"/>
                  <a:pt x="3870160" y="11117241"/>
                </a:cubicBezTo>
                <a:cubicBezTo>
                  <a:pt x="3845118" y="11032525"/>
                  <a:pt x="3818846" y="10909721"/>
                  <a:pt x="3818846" y="10777290"/>
                </a:cubicBezTo>
                <a:cubicBezTo>
                  <a:pt x="3818846" y="10644859"/>
                  <a:pt x="3896431" y="10502968"/>
                  <a:pt x="4113546" y="10502968"/>
                </a:cubicBezTo>
                <a:close/>
                <a:moveTo>
                  <a:pt x="9130649" y="10498474"/>
                </a:moveTo>
                <a:lnTo>
                  <a:pt x="9166378" y="10584664"/>
                </a:lnTo>
                <a:cubicBezTo>
                  <a:pt x="9166378" y="10584664"/>
                  <a:pt x="9046488" y="10634942"/>
                  <a:pt x="9046488" y="10634942"/>
                </a:cubicBezTo>
                <a:lnTo>
                  <a:pt x="9010759" y="10548752"/>
                </a:lnTo>
                <a:close/>
                <a:moveTo>
                  <a:pt x="9938911" y="10496080"/>
                </a:moveTo>
                <a:lnTo>
                  <a:pt x="10059595" y="10545560"/>
                </a:lnTo>
                <a:cubicBezTo>
                  <a:pt x="10059595" y="10545560"/>
                  <a:pt x="10023866" y="10630951"/>
                  <a:pt x="10023866" y="10630951"/>
                </a:cubicBezTo>
                <a:lnTo>
                  <a:pt x="9903977" y="10581472"/>
                </a:lnTo>
                <a:close/>
                <a:moveTo>
                  <a:pt x="10502309" y="10452168"/>
                </a:moveTo>
                <a:lnTo>
                  <a:pt x="10439388" y="10515089"/>
                </a:lnTo>
                <a:lnTo>
                  <a:pt x="10439388" y="10589103"/>
                </a:lnTo>
                <a:lnTo>
                  <a:pt x="10527930" y="10589103"/>
                </a:lnTo>
                <a:lnTo>
                  <a:pt x="10527930" y="10677593"/>
                </a:lnTo>
                <a:lnTo>
                  <a:pt x="10601892" y="10677593"/>
                </a:lnTo>
                <a:cubicBezTo>
                  <a:pt x="10601892" y="10677593"/>
                  <a:pt x="10664813" y="10614672"/>
                  <a:pt x="10664813" y="10614672"/>
                </a:cubicBezTo>
                <a:close/>
                <a:moveTo>
                  <a:pt x="9952409" y="10334075"/>
                </a:moveTo>
                <a:lnTo>
                  <a:pt x="10082620" y="10334075"/>
                </a:lnTo>
                <a:cubicBezTo>
                  <a:pt x="10082620" y="10334075"/>
                  <a:pt x="10082620" y="10426650"/>
                  <a:pt x="10082620" y="10426650"/>
                </a:cubicBezTo>
                <a:lnTo>
                  <a:pt x="9952409" y="10426650"/>
                </a:lnTo>
                <a:close/>
                <a:moveTo>
                  <a:pt x="8986146" y="10334075"/>
                </a:moveTo>
                <a:lnTo>
                  <a:pt x="9116358" y="10334075"/>
                </a:lnTo>
                <a:cubicBezTo>
                  <a:pt x="9116358" y="10334075"/>
                  <a:pt x="9116358" y="10426650"/>
                  <a:pt x="9116358" y="10426650"/>
                </a:cubicBezTo>
                <a:lnTo>
                  <a:pt x="8986146" y="10426650"/>
                </a:lnTo>
                <a:close/>
                <a:moveTo>
                  <a:pt x="9044900" y="10129773"/>
                </a:moveTo>
                <a:lnTo>
                  <a:pt x="9165584" y="10178455"/>
                </a:lnTo>
                <a:lnTo>
                  <a:pt x="9129855" y="10264644"/>
                </a:lnTo>
                <a:lnTo>
                  <a:pt x="9009965" y="10215165"/>
                </a:lnTo>
                <a:cubicBezTo>
                  <a:pt x="9009965" y="10215165"/>
                  <a:pt x="9044900" y="10129773"/>
                  <a:pt x="9044900" y="10129773"/>
                </a:cubicBezTo>
                <a:close/>
                <a:moveTo>
                  <a:pt x="10022278" y="10125783"/>
                </a:moveTo>
                <a:lnTo>
                  <a:pt x="10058007" y="10211973"/>
                </a:lnTo>
                <a:lnTo>
                  <a:pt x="9938117" y="10261452"/>
                </a:lnTo>
                <a:lnTo>
                  <a:pt x="9902389" y="10176060"/>
                </a:lnTo>
                <a:cubicBezTo>
                  <a:pt x="9902389" y="10176060"/>
                  <a:pt x="10022278" y="10125783"/>
                  <a:pt x="10022278" y="10125783"/>
                </a:cubicBezTo>
                <a:close/>
                <a:moveTo>
                  <a:pt x="10944867" y="10020368"/>
                </a:moveTo>
                <a:cubicBezTo>
                  <a:pt x="10940276" y="10020368"/>
                  <a:pt x="10936363" y="10022024"/>
                  <a:pt x="10933126" y="10025203"/>
                </a:cubicBezTo>
                <a:lnTo>
                  <a:pt x="10558523" y="10399863"/>
                </a:lnTo>
                <a:cubicBezTo>
                  <a:pt x="10555306" y="10403080"/>
                  <a:pt x="10553688" y="10406956"/>
                  <a:pt x="10553688" y="10411603"/>
                </a:cubicBezTo>
                <a:cubicBezTo>
                  <a:pt x="10553688" y="10421726"/>
                  <a:pt x="10558730" y="10426768"/>
                  <a:pt x="10568909" y="10426768"/>
                </a:cubicBezTo>
                <a:cubicBezTo>
                  <a:pt x="10573500" y="10426768"/>
                  <a:pt x="10577432" y="10425206"/>
                  <a:pt x="10580650" y="10421933"/>
                </a:cubicBezTo>
                <a:cubicBezTo>
                  <a:pt x="10580650" y="10421933"/>
                  <a:pt x="10955253" y="10047330"/>
                  <a:pt x="10955253" y="10047330"/>
                </a:cubicBezTo>
                <a:cubicBezTo>
                  <a:pt x="10958470" y="10044093"/>
                  <a:pt x="10960088" y="10040218"/>
                  <a:pt x="10960088" y="10035589"/>
                </a:cubicBezTo>
                <a:cubicBezTo>
                  <a:pt x="10960088" y="10025448"/>
                  <a:pt x="10955008" y="10020368"/>
                  <a:pt x="10944867" y="10020368"/>
                </a:cubicBezTo>
                <a:close/>
                <a:moveTo>
                  <a:pt x="15247400" y="10018046"/>
                </a:moveTo>
                <a:cubicBezTo>
                  <a:pt x="15325209" y="10018046"/>
                  <a:pt x="15392697" y="10045180"/>
                  <a:pt x="15447481" y="10101043"/>
                </a:cubicBezTo>
                <a:cubicBezTo>
                  <a:pt x="15503059" y="10156109"/>
                  <a:pt x="15530848" y="10223146"/>
                  <a:pt x="15530848" y="10301355"/>
                </a:cubicBezTo>
                <a:cubicBezTo>
                  <a:pt x="15530848" y="10380362"/>
                  <a:pt x="15503059" y="10446601"/>
                  <a:pt x="15447481" y="10502465"/>
                </a:cubicBezTo>
                <a:cubicBezTo>
                  <a:pt x="15392697" y="10557530"/>
                  <a:pt x="15325209" y="10585462"/>
                  <a:pt x="15247400" y="10585462"/>
                </a:cubicBezTo>
                <a:cubicBezTo>
                  <a:pt x="15168797" y="10585462"/>
                  <a:pt x="15102104" y="10557530"/>
                  <a:pt x="15046526" y="10502465"/>
                </a:cubicBezTo>
                <a:cubicBezTo>
                  <a:pt x="14990948" y="10446601"/>
                  <a:pt x="14963159" y="10380362"/>
                  <a:pt x="14963159" y="10301355"/>
                </a:cubicBezTo>
                <a:cubicBezTo>
                  <a:pt x="14963159" y="10223146"/>
                  <a:pt x="14990948" y="10156109"/>
                  <a:pt x="15046526" y="10101043"/>
                </a:cubicBezTo>
                <a:cubicBezTo>
                  <a:pt x="15102104" y="10045180"/>
                  <a:pt x="15168797" y="10018046"/>
                  <a:pt x="15247400" y="10018046"/>
                </a:cubicBezTo>
                <a:close/>
                <a:moveTo>
                  <a:pt x="9534780" y="10014853"/>
                </a:moveTo>
                <a:cubicBezTo>
                  <a:pt x="9736449" y="10014853"/>
                  <a:pt x="9900007" y="10178455"/>
                  <a:pt x="9900007" y="10380362"/>
                </a:cubicBezTo>
                <a:cubicBezTo>
                  <a:pt x="9900007" y="10582270"/>
                  <a:pt x="9736449" y="10745871"/>
                  <a:pt x="9534780" y="10745871"/>
                </a:cubicBezTo>
                <a:cubicBezTo>
                  <a:pt x="9332318" y="10745871"/>
                  <a:pt x="9168760" y="10582270"/>
                  <a:pt x="9168760" y="10380362"/>
                </a:cubicBezTo>
                <a:cubicBezTo>
                  <a:pt x="9168760" y="10178455"/>
                  <a:pt x="9332318" y="10014853"/>
                  <a:pt x="9534780" y="10014853"/>
                </a:cubicBezTo>
                <a:close/>
                <a:moveTo>
                  <a:pt x="2827350" y="10007668"/>
                </a:moveTo>
                <a:cubicBezTo>
                  <a:pt x="2808511" y="10010897"/>
                  <a:pt x="2790892" y="10015597"/>
                  <a:pt x="2780088" y="10026486"/>
                </a:cubicBezTo>
                <a:cubicBezTo>
                  <a:pt x="2752758" y="10053661"/>
                  <a:pt x="2730511" y="10102256"/>
                  <a:pt x="2730511" y="10134815"/>
                </a:cubicBezTo>
                <a:cubicBezTo>
                  <a:pt x="2730511" y="10145781"/>
                  <a:pt x="2737757" y="10145781"/>
                  <a:pt x="2741241" y="10145781"/>
                </a:cubicBezTo>
                <a:cubicBezTo>
                  <a:pt x="2765459" y="10145781"/>
                  <a:pt x="2799925" y="10121630"/>
                  <a:pt x="2827350" y="10007668"/>
                </a:cubicBezTo>
                <a:close/>
                <a:moveTo>
                  <a:pt x="16301000" y="9990912"/>
                </a:moveTo>
                <a:cubicBezTo>
                  <a:pt x="16301000" y="9990912"/>
                  <a:pt x="16584448" y="10273423"/>
                  <a:pt x="16584448" y="10273423"/>
                </a:cubicBezTo>
                <a:lnTo>
                  <a:pt x="16772618" y="10116206"/>
                </a:lnTo>
                <a:lnTo>
                  <a:pt x="16898860" y="10556732"/>
                </a:lnTo>
                <a:lnTo>
                  <a:pt x="16081070" y="10556732"/>
                </a:lnTo>
                <a:lnTo>
                  <a:pt x="16081070" y="10273423"/>
                </a:lnTo>
                <a:close/>
                <a:moveTo>
                  <a:pt x="9888891" y="9959788"/>
                </a:moveTo>
                <a:lnTo>
                  <a:pt x="9954791" y="10025228"/>
                </a:lnTo>
                <a:lnTo>
                  <a:pt x="9862690" y="10117802"/>
                </a:lnTo>
                <a:lnTo>
                  <a:pt x="9796791" y="10051564"/>
                </a:lnTo>
                <a:cubicBezTo>
                  <a:pt x="9796791" y="10051564"/>
                  <a:pt x="9888891" y="9959788"/>
                  <a:pt x="9888891" y="9959788"/>
                </a:cubicBezTo>
                <a:close/>
                <a:moveTo>
                  <a:pt x="9179875" y="9959788"/>
                </a:moveTo>
                <a:lnTo>
                  <a:pt x="9271976" y="10051564"/>
                </a:lnTo>
                <a:cubicBezTo>
                  <a:pt x="9271976" y="10051564"/>
                  <a:pt x="9206076" y="10117802"/>
                  <a:pt x="9206076" y="10117802"/>
                </a:cubicBezTo>
                <a:lnTo>
                  <a:pt x="9113976" y="10025228"/>
                </a:lnTo>
                <a:close/>
                <a:moveTo>
                  <a:pt x="3788582" y="9956868"/>
                </a:moveTo>
                <a:cubicBezTo>
                  <a:pt x="3730235" y="9956868"/>
                  <a:pt x="3683004" y="10004081"/>
                  <a:pt x="3683004" y="10062427"/>
                </a:cubicBezTo>
                <a:cubicBezTo>
                  <a:pt x="3683004" y="10120774"/>
                  <a:pt x="3730235" y="10168006"/>
                  <a:pt x="3788582" y="10168006"/>
                </a:cubicBezTo>
                <a:cubicBezTo>
                  <a:pt x="3846928" y="10168006"/>
                  <a:pt x="3894140" y="10120793"/>
                  <a:pt x="3894140" y="10062427"/>
                </a:cubicBezTo>
                <a:cubicBezTo>
                  <a:pt x="3894140" y="10004081"/>
                  <a:pt x="3846928" y="9956868"/>
                  <a:pt x="3788582" y="9956868"/>
                </a:cubicBezTo>
                <a:close/>
                <a:moveTo>
                  <a:pt x="15955622" y="9927865"/>
                </a:moveTo>
                <a:lnTo>
                  <a:pt x="16018346" y="9927865"/>
                </a:lnTo>
                <a:lnTo>
                  <a:pt x="16018346" y="10619779"/>
                </a:lnTo>
                <a:lnTo>
                  <a:pt x="16961584" y="10619779"/>
                </a:lnTo>
                <a:cubicBezTo>
                  <a:pt x="16961584" y="10619779"/>
                  <a:pt x="16961584" y="10682027"/>
                  <a:pt x="16961584" y="10682027"/>
                </a:cubicBezTo>
                <a:lnTo>
                  <a:pt x="15955622" y="10682027"/>
                </a:lnTo>
                <a:close/>
                <a:moveTo>
                  <a:pt x="10925163" y="9906068"/>
                </a:moveTo>
                <a:cubicBezTo>
                  <a:pt x="10925163" y="9906068"/>
                  <a:pt x="11212501" y="10193406"/>
                  <a:pt x="11212501" y="10193406"/>
                </a:cubicBezTo>
                <a:lnTo>
                  <a:pt x="10637826" y="10768081"/>
                </a:lnTo>
                <a:lnTo>
                  <a:pt x="10350488" y="10768081"/>
                </a:lnTo>
                <a:lnTo>
                  <a:pt x="10350488" y="10480743"/>
                </a:lnTo>
                <a:close/>
                <a:moveTo>
                  <a:pt x="9365664" y="9856839"/>
                </a:moveTo>
                <a:lnTo>
                  <a:pt x="9415685" y="9976547"/>
                </a:lnTo>
                <a:lnTo>
                  <a:pt x="9329936" y="10012459"/>
                </a:lnTo>
                <a:cubicBezTo>
                  <a:pt x="9329936" y="10012459"/>
                  <a:pt x="9279916" y="9892751"/>
                  <a:pt x="9279916" y="9892751"/>
                </a:cubicBezTo>
                <a:close/>
                <a:moveTo>
                  <a:pt x="9699132" y="9855243"/>
                </a:moveTo>
                <a:cubicBezTo>
                  <a:pt x="9699132" y="9855243"/>
                  <a:pt x="9785675" y="9891155"/>
                  <a:pt x="9785675" y="9891155"/>
                </a:cubicBezTo>
                <a:lnTo>
                  <a:pt x="9735655" y="10010863"/>
                </a:lnTo>
                <a:lnTo>
                  <a:pt x="9649906" y="9975749"/>
                </a:lnTo>
                <a:close/>
                <a:moveTo>
                  <a:pt x="6650054" y="9842568"/>
                </a:moveTo>
                <a:cubicBezTo>
                  <a:pt x="6610588" y="9842568"/>
                  <a:pt x="6578613" y="9874563"/>
                  <a:pt x="6578613" y="9913999"/>
                </a:cubicBezTo>
                <a:cubicBezTo>
                  <a:pt x="6578613" y="9953468"/>
                  <a:pt x="6610588" y="9985443"/>
                  <a:pt x="6650054" y="9985443"/>
                </a:cubicBezTo>
                <a:cubicBezTo>
                  <a:pt x="6689520" y="9985443"/>
                  <a:pt x="6721487" y="9953468"/>
                  <a:pt x="6721487" y="9913999"/>
                </a:cubicBezTo>
                <a:cubicBezTo>
                  <a:pt x="6721487" y="9874563"/>
                  <a:pt x="6689520" y="9842568"/>
                  <a:pt x="6650054" y="9842568"/>
                </a:cubicBezTo>
                <a:close/>
                <a:moveTo>
                  <a:pt x="6459571" y="9842568"/>
                </a:moveTo>
                <a:cubicBezTo>
                  <a:pt x="6420129" y="9842568"/>
                  <a:pt x="6388115" y="9874563"/>
                  <a:pt x="6388115" y="9913999"/>
                </a:cubicBezTo>
                <a:cubicBezTo>
                  <a:pt x="6388115" y="9953468"/>
                  <a:pt x="6420129" y="9985443"/>
                  <a:pt x="6459571" y="9985443"/>
                </a:cubicBezTo>
                <a:cubicBezTo>
                  <a:pt x="6460860" y="9985443"/>
                  <a:pt x="6462178" y="9985324"/>
                  <a:pt x="6463474" y="9985205"/>
                </a:cubicBezTo>
                <a:cubicBezTo>
                  <a:pt x="6501099" y="9983181"/>
                  <a:pt x="6530988" y="9952139"/>
                  <a:pt x="6530988" y="9913999"/>
                </a:cubicBezTo>
                <a:cubicBezTo>
                  <a:pt x="6530988" y="9875872"/>
                  <a:pt x="6501099" y="9844830"/>
                  <a:pt x="6463474" y="9842806"/>
                </a:cubicBezTo>
                <a:cubicBezTo>
                  <a:pt x="6462178" y="9842747"/>
                  <a:pt x="6460860" y="9842568"/>
                  <a:pt x="6459571" y="9842568"/>
                </a:cubicBezTo>
                <a:close/>
                <a:moveTo>
                  <a:pt x="6256357" y="9842568"/>
                </a:moveTo>
                <a:cubicBezTo>
                  <a:pt x="6216870" y="9842568"/>
                  <a:pt x="6184913" y="9874563"/>
                  <a:pt x="6184913" y="9913999"/>
                </a:cubicBezTo>
                <a:cubicBezTo>
                  <a:pt x="6184913" y="9953468"/>
                  <a:pt x="6216870" y="9985443"/>
                  <a:pt x="6256357" y="9985443"/>
                </a:cubicBezTo>
                <a:cubicBezTo>
                  <a:pt x="6295834" y="9985443"/>
                  <a:pt x="6327788" y="9953468"/>
                  <a:pt x="6327788" y="9913999"/>
                </a:cubicBezTo>
                <a:cubicBezTo>
                  <a:pt x="6327788" y="9874563"/>
                  <a:pt x="6295834" y="9842568"/>
                  <a:pt x="6256357" y="9842568"/>
                </a:cubicBezTo>
                <a:close/>
                <a:moveTo>
                  <a:pt x="6053182" y="9842568"/>
                </a:moveTo>
                <a:cubicBezTo>
                  <a:pt x="6013717" y="9842568"/>
                  <a:pt x="5981714" y="9874563"/>
                  <a:pt x="5981714" y="9913999"/>
                </a:cubicBezTo>
                <a:cubicBezTo>
                  <a:pt x="5981714" y="9953468"/>
                  <a:pt x="6013717" y="9985443"/>
                  <a:pt x="6053182" y="9985443"/>
                </a:cubicBezTo>
                <a:cubicBezTo>
                  <a:pt x="6092630" y="9985443"/>
                  <a:pt x="6124591" y="9953468"/>
                  <a:pt x="6124591" y="9913999"/>
                </a:cubicBezTo>
                <a:cubicBezTo>
                  <a:pt x="6124591" y="9874563"/>
                  <a:pt x="6092630" y="9842568"/>
                  <a:pt x="6053182" y="9842568"/>
                </a:cubicBezTo>
                <a:close/>
                <a:moveTo>
                  <a:pt x="9487936" y="9832099"/>
                </a:moveTo>
                <a:lnTo>
                  <a:pt x="9580831" y="9832099"/>
                </a:lnTo>
                <a:lnTo>
                  <a:pt x="9580831" y="9962182"/>
                </a:lnTo>
                <a:lnTo>
                  <a:pt x="9487936" y="9962182"/>
                </a:lnTo>
                <a:cubicBezTo>
                  <a:pt x="9487936" y="9962182"/>
                  <a:pt x="9487936" y="9832099"/>
                  <a:pt x="9487936" y="9832099"/>
                </a:cubicBezTo>
                <a:close/>
                <a:moveTo>
                  <a:pt x="5550673" y="9830503"/>
                </a:moveTo>
                <a:cubicBezTo>
                  <a:pt x="5550673" y="9830503"/>
                  <a:pt x="5834932" y="9830503"/>
                  <a:pt x="5834932" y="9830503"/>
                </a:cubicBezTo>
                <a:lnTo>
                  <a:pt x="5834932" y="10256664"/>
                </a:lnTo>
                <a:lnTo>
                  <a:pt x="6457398" y="10256664"/>
                </a:lnTo>
                <a:lnTo>
                  <a:pt x="6457398" y="10439418"/>
                </a:lnTo>
                <a:lnTo>
                  <a:pt x="5805556" y="10439418"/>
                </a:lnTo>
                <a:lnTo>
                  <a:pt x="5645163" y="10611000"/>
                </a:lnTo>
                <a:lnTo>
                  <a:pt x="5645163" y="10439418"/>
                </a:lnTo>
                <a:lnTo>
                  <a:pt x="5550673" y="10439418"/>
                </a:lnTo>
                <a:close/>
                <a:moveTo>
                  <a:pt x="13677888" y="9817168"/>
                </a:moveTo>
                <a:lnTo>
                  <a:pt x="13677888" y="10891906"/>
                </a:lnTo>
                <a:lnTo>
                  <a:pt x="14392263" y="10891906"/>
                </a:lnTo>
                <a:cubicBezTo>
                  <a:pt x="14392263" y="10891906"/>
                  <a:pt x="14392263" y="9817168"/>
                  <a:pt x="14392263" y="9817168"/>
                </a:cubicBezTo>
                <a:close/>
                <a:moveTo>
                  <a:pt x="16772618" y="9762668"/>
                </a:moveTo>
                <a:lnTo>
                  <a:pt x="16828990" y="9762668"/>
                </a:lnTo>
                <a:cubicBezTo>
                  <a:pt x="16828990" y="9762668"/>
                  <a:pt x="16828990" y="9842474"/>
                  <a:pt x="16828990" y="9842474"/>
                </a:cubicBezTo>
                <a:lnTo>
                  <a:pt x="16772618" y="9842474"/>
                </a:lnTo>
                <a:close/>
                <a:moveTo>
                  <a:pt x="16678136" y="9733140"/>
                </a:moveTo>
                <a:cubicBezTo>
                  <a:pt x="16678136" y="9733140"/>
                  <a:pt x="16730538" y="9754688"/>
                  <a:pt x="16730538" y="9754688"/>
                </a:cubicBezTo>
                <a:lnTo>
                  <a:pt x="16700368" y="9828109"/>
                </a:lnTo>
                <a:lnTo>
                  <a:pt x="16647964" y="9806561"/>
                </a:lnTo>
                <a:close/>
                <a:moveTo>
                  <a:pt x="16925854" y="9732342"/>
                </a:moveTo>
                <a:lnTo>
                  <a:pt x="16956026" y="9804965"/>
                </a:lnTo>
                <a:lnTo>
                  <a:pt x="16903624" y="9827311"/>
                </a:lnTo>
                <a:lnTo>
                  <a:pt x="16873452" y="9753890"/>
                </a:lnTo>
                <a:cubicBezTo>
                  <a:pt x="16873452" y="9753890"/>
                  <a:pt x="16925854" y="9732342"/>
                  <a:pt x="16925854" y="9732342"/>
                </a:cubicBezTo>
                <a:close/>
                <a:moveTo>
                  <a:pt x="11144953" y="9713987"/>
                </a:moveTo>
                <a:cubicBezTo>
                  <a:pt x="11169566" y="9713987"/>
                  <a:pt x="11190209" y="9722766"/>
                  <a:pt x="11207677" y="9740323"/>
                </a:cubicBezTo>
                <a:lnTo>
                  <a:pt x="11370441" y="9902328"/>
                </a:lnTo>
                <a:cubicBezTo>
                  <a:pt x="11387114" y="9920683"/>
                  <a:pt x="11395848" y="9941432"/>
                  <a:pt x="11395848" y="9965374"/>
                </a:cubicBezTo>
                <a:cubicBezTo>
                  <a:pt x="11395848" y="9990114"/>
                  <a:pt x="11387114" y="10010863"/>
                  <a:pt x="11370441" y="10027622"/>
                </a:cubicBezTo>
                <a:cubicBezTo>
                  <a:pt x="11370441" y="10027622"/>
                  <a:pt x="11255315" y="10142542"/>
                  <a:pt x="11255315" y="10142542"/>
                </a:cubicBezTo>
                <a:lnTo>
                  <a:pt x="10967898" y="9854444"/>
                </a:lnTo>
                <a:lnTo>
                  <a:pt x="11082229" y="9740323"/>
                </a:lnTo>
                <a:cubicBezTo>
                  <a:pt x="11098903" y="9722766"/>
                  <a:pt x="11119546" y="9713987"/>
                  <a:pt x="11144953" y="9713987"/>
                </a:cubicBezTo>
                <a:close/>
                <a:moveTo>
                  <a:pt x="13881088" y="9702868"/>
                </a:moveTo>
                <a:cubicBezTo>
                  <a:pt x="13881088" y="9702868"/>
                  <a:pt x="13881088" y="9736206"/>
                  <a:pt x="13881088" y="9736206"/>
                </a:cubicBezTo>
                <a:lnTo>
                  <a:pt x="14185888" y="9736206"/>
                </a:lnTo>
                <a:lnTo>
                  <a:pt x="14185888" y="9702868"/>
                </a:lnTo>
                <a:close/>
                <a:moveTo>
                  <a:pt x="14290644" y="9690168"/>
                </a:moveTo>
                <a:cubicBezTo>
                  <a:pt x="14274838" y="9690168"/>
                  <a:pt x="14262088" y="9702976"/>
                  <a:pt x="14262088" y="9718743"/>
                </a:cubicBezTo>
                <a:cubicBezTo>
                  <a:pt x="14262088" y="9734568"/>
                  <a:pt x="14274838" y="9747318"/>
                  <a:pt x="14290644" y="9747318"/>
                </a:cubicBezTo>
                <a:cubicBezTo>
                  <a:pt x="14306411" y="9747318"/>
                  <a:pt x="14319238" y="9734568"/>
                  <a:pt x="14319238" y="9718743"/>
                </a:cubicBezTo>
                <a:cubicBezTo>
                  <a:pt x="14319238" y="9702976"/>
                  <a:pt x="14306411" y="9690168"/>
                  <a:pt x="14290644" y="9690168"/>
                </a:cubicBezTo>
                <a:close/>
                <a:moveTo>
                  <a:pt x="2819917" y="9690168"/>
                </a:moveTo>
                <a:cubicBezTo>
                  <a:pt x="2898621" y="9690168"/>
                  <a:pt x="2982331" y="9716580"/>
                  <a:pt x="3043793" y="9760855"/>
                </a:cubicBezTo>
                <a:cubicBezTo>
                  <a:pt x="3098545" y="9800317"/>
                  <a:pt x="3163899" y="9873462"/>
                  <a:pt x="3163899" y="9997734"/>
                </a:cubicBezTo>
                <a:cubicBezTo>
                  <a:pt x="3163899" y="10055301"/>
                  <a:pt x="3146448" y="10116641"/>
                  <a:pt x="3117143" y="10161850"/>
                </a:cubicBezTo>
                <a:cubicBezTo>
                  <a:pt x="3078139" y="10222117"/>
                  <a:pt x="3020571" y="10253930"/>
                  <a:pt x="2950731" y="10253930"/>
                </a:cubicBezTo>
                <a:cubicBezTo>
                  <a:pt x="2898482" y="10253930"/>
                  <a:pt x="2874252" y="10240879"/>
                  <a:pt x="2845155" y="10217410"/>
                </a:cubicBezTo>
                <a:cubicBezTo>
                  <a:pt x="2811956" y="10239806"/>
                  <a:pt x="2782338" y="10253930"/>
                  <a:pt x="2730575" y="10253930"/>
                </a:cubicBezTo>
                <a:cubicBezTo>
                  <a:pt x="2651558" y="10253930"/>
                  <a:pt x="2594199" y="10205848"/>
                  <a:pt x="2594199" y="10139557"/>
                </a:cubicBezTo>
                <a:cubicBezTo>
                  <a:pt x="2594199" y="10080052"/>
                  <a:pt x="2624617" y="10006631"/>
                  <a:pt x="2668209" y="9960972"/>
                </a:cubicBezTo>
                <a:cubicBezTo>
                  <a:pt x="2707388" y="9920159"/>
                  <a:pt x="2763460" y="9893020"/>
                  <a:pt x="2909884" y="9893020"/>
                </a:cubicBezTo>
                <a:cubicBezTo>
                  <a:pt x="2922642" y="9893020"/>
                  <a:pt x="2936165" y="9893227"/>
                  <a:pt x="2950140" y="9893643"/>
                </a:cubicBezTo>
                <a:lnTo>
                  <a:pt x="2976143" y="9894404"/>
                </a:lnTo>
                <a:lnTo>
                  <a:pt x="2970964" y="9919882"/>
                </a:lnTo>
                <a:lnTo>
                  <a:pt x="2939572" y="10074894"/>
                </a:lnTo>
                <a:cubicBezTo>
                  <a:pt x="2939086" y="10077386"/>
                  <a:pt x="2938460" y="10080398"/>
                  <a:pt x="2937833" y="10083721"/>
                </a:cubicBezTo>
                <a:cubicBezTo>
                  <a:pt x="2935366" y="10096322"/>
                  <a:pt x="2931124" y="10117438"/>
                  <a:pt x="2931124" y="10126195"/>
                </a:cubicBezTo>
                <a:cubicBezTo>
                  <a:pt x="2931124" y="10140007"/>
                  <a:pt x="2937000" y="10145442"/>
                  <a:pt x="2952017" y="10145442"/>
                </a:cubicBezTo>
                <a:cubicBezTo>
                  <a:pt x="2977812" y="10145442"/>
                  <a:pt x="2998357" y="10128480"/>
                  <a:pt x="3013166" y="10095110"/>
                </a:cubicBezTo>
                <a:cubicBezTo>
                  <a:pt x="3027036" y="10063644"/>
                  <a:pt x="3032042" y="10025739"/>
                  <a:pt x="3032042" y="10002892"/>
                </a:cubicBezTo>
                <a:cubicBezTo>
                  <a:pt x="3032042" y="9942590"/>
                  <a:pt x="3011428" y="9891427"/>
                  <a:pt x="2972423" y="9854976"/>
                </a:cubicBezTo>
                <a:cubicBezTo>
                  <a:pt x="2933071" y="9818145"/>
                  <a:pt x="2877728" y="9798725"/>
                  <a:pt x="2812304" y="9798725"/>
                </a:cubicBezTo>
                <a:cubicBezTo>
                  <a:pt x="2679403" y="9798725"/>
                  <a:pt x="2544834" y="9910155"/>
                  <a:pt x="2544834" y="10123115"/>
                </a:cubicBezTo>
                <a:cubicBezTo>
                  <a:pt x="2544834" y="10186012"/>
                  <a:pt x="2565623" y="10238249"/>
                  <a:pt x="2604871" y="10274215"/>
                </a:cubicBezTo>
                <a:cubicBezTo>
                  <a:pt x="2644257" y="10310285"/>
                  <a:pt x="2701234" y="10329359"/>
                  <a:pt x="2769579" y="10329359"/>
                </a:cubicBezTo>
                <a:cubicBezTo>
                  <a:pt x="2873175" y="10329359"/>
                  <a:pt x="2957093" y="10292527"/>
                  <a:pt x="3032390" y="10252753"/>
                </a:cubicBezTo>
                <a:lnTo>
                  <a:pt x="3052727" y="10241987"/>
                </a:lnTo>
                <a:lnTo>
                  <a:pt x="3062425" y="10262861"/>
                </a:lnTo>
                <a:lnTo>
                  <a:pt x="3092670" y="10327593"/>
                </a:lnTo>
                <a:lnTo>
                  <a:pt x="3101396" y="10346390"/>
                </a:lnTo>
                <a:lnTo>
                  <a:pt x="3083214" y="10356186"/>
                </a:lnTo>
                <a:cubicBezTo>
                  <a:pt x="2983652" y="10409634"/>
                  <a:pt x="2873035" y="10437881"/>
                  <a:pt x="2763287" y="10437881"/>
                </a:cubicBezTo>
                <a:cubicBezTo>
                  <a:pt x="2673424" y="10437881"/>
                  <a:pt x="2589400" y="10411434"/>
                  <a:pt x="2526757" y="10363387"/>
                </a:cubicBezTo>
                <a:cubicBezTo>
                  <a:pt x="2452329" y="10306270"/>
                  <a:pt x="2413012" y="10222498"/>
                  <a:pt x="2413012" y="10121072"/>
                </a:cubicBezTo>
                <a:cubicBezTo>
                  <a:pt x="2413012" y="10016427"/>
                  <a:pt x="2449513" y="9911297"/>
                  <a:pt x="2513165" y="9832614"/>
                </a:cubicBezTo>
                <a:cubicBezTo>
                  <a:pt x="2565797" y="9767639"/>
                  <a:pt x="2661743" y="9690168"/>
                  <a:pt x="2819917" y="9690168"/>
                </a:cubicBezTo>
                <a:close/>
                <a:moveTo>
                  <a:pt x="17001282" y="9667700"/>
                </a:moveTo>
                <a:lnTo>
                  <a:pt x="17057654" y="9724362"/>
                </a:lnTo>
                <a:lnTo>
                  <a:pt x="17017162" y="9764264"/>
                </a:lnTo>
                <a:lnTo>
                  <a:pt x="16961584" y="9708401"/>
                </a:lnTo>
                <a:cubicBezTo>
                  <a:pt x="16961584" y="9708401"/>
                  <a:pt x="17001282" y="9667700"/>
                  <a:pt x="17001282" y="9667700"/>
                </a:cubicBezTo>
                <a:close/>
                <a:moveTo>
                  <a:pt x="16600328" y="9667700"/>
                </a:moveTo>
                <a:lnTo>
                  <a:pt x="16640820" y="9708401"/>
                </a:lnTo>
                <a:lnTo>
                  <a:pt x="16584448" y="9764264"/>
                </a:lnTo>
                <a:lnTo>
                  <a:pt x="16543956" y="9724362"/>
                </a:lnTo>
                <a:cubicBezTo>
                  <a:pt x="16543956" y="9724362"/>
                  <a:pt x="16600328" y="9667700"/>
                  <a:pt x="16600328" y="9667700"/>
                </a:cubicBezTo>
                <a:close/>
                <a:moveTo>
                  <a:pt x="12135475" y="9639368"/>
                </a:moveTo>
                <a:lnTo>
                  <a:pt x="12135475" y="9897495"/>
                </a:lnTo>
                <a:lnTo>
                  <a:pt x="11887188" y="9897647"/>
                </a:lnTo>
                <a:cubicBezTo>
                  <a:pt x="11887188" y="9897647"/>
                  <a:pt x="11887188" y="10037980"/>
                  <a:pt x="11887188" y="10037980"/>
                </a:cubicBezTo>
                <a:lnTo>
                  <a:pt x="12135475" y="10037980"/>
                </a:lnTo>
                <a:lnTo>
                  <a:pt x="12135475" y="10298181"/>
                </a:lnTo>
                <a:lnTo>
                  <a:pt x="12280243" y="10298181"/>
                </a:lnTo>
                <a:lnTo>
                  <a:pt x="12280243" y="10037797"/>
                </a:lnTo>
                <a:lnTo>
                  <a:pt x="12499963" y="10037797"/>
                </a:lnTo>
                <a:lnTo>
                  <a:pt x="12499963" y="9897647"/>
                </a:lnTo>
                <a:lnTo>
                  <a:pt x="12280243" y="9897647"/>
                </a:lnTo>
                <a:lnTo>
                  <a:pt x="12280243" y="9639368"/>
                </a:lnTo>
                <a:close/>
                <a:moveTo>
                  <a:pt x="13702761" y="9626668"/>
                </a:moveTo>
                <a:lnTo>
                  <a:pt x="14360958" y="9626668"/>
                </a:lnTo>
                <a:cubicBezTo>
                  <a:pt x="14423914" y="9626668"/>
                  <a:pt x="14474895" y="9677705"/>
                  <a:pt x="14474813" y="9740542"/>
                </a:cubicBezTo>
                <a:lnTo>
                  <a:pt x="14474813" y="11076554"/>
                </a:lnTo>
                <a:cubicBezTo>
                  <a:pt x="14474813" y="11139391"/>
                  <a:pt x="14423832" y="11190356"/>
                  <a:pt x="14360958" y="11190356"/>
                </a:cubicBezTo>
                <a:lnTo>
                  <a:pt x="13702761" y="11190356"/>
                </a:lnTo>
                <a:cubicBezTo>
                  <a:pt x="13640010" y="11190356"/>
                  <a:pt x="13588988" y="11139391"/>
                  <a:pt x="13588988" y="11076554"/>
                </a:cubicBezTo>
                <a:lnTo>
                  <a:pt x="13588988" y="9740542"/>
                </a:lnTo>
                <a:cubicBezTo>
                  <a:pt x="13588988" y="9677705"/>
                  <a:pt x="13640010" y="9626668"/>
                  <a:pt x="13702761" y="9626668"/>
                </a:cubicBezTo>
                <a:close/>
                <a:moveTo>
                  <a:pt x="5867417" y="9601268"/>
                </a:moveTo>
                <a:lnTo>
                  <a:pt x="6807214" y="9601268"/>
                </a:lnTo>
                <a:lnTo>
                  <a:pt x="6807214" y="10230377"/>
                </a:lnTo>
                <a:lnTo>
                  <a:pt x="6705794" y="10230377"/>
                </a:lnTo>
                <a:cubicBezTo>
                  <a:pt x="6705794" y="10230377"/>
                  <a:pt x="6705794" y="10410893"/>
                  <a:pt x="6705794" y="10410893"/>
                </a:cubicBezTo>
                <a:lnTo>
                  <a:pt x="6542635" y="10230377"/>
                </a:lnTo>
                <a:lnTo>
                  <a:pt x="5867417" y="10230377"/>
                </a:lnTo>
                <a:close/>
                <a:moveTo>
                  <a:pt x="16554276" y="9579914"/>
                </a:moveTo>
                <a:lnTo>
                  <a:pt x="16576508" y="9632585"/>
                </a:lnTo>
                <a:lnTo>
                  <a:pt x="16503462" y="9662911"/>
                </a:lnTo>
                <a:lnTo>
                  <a:pt x="16481232" y="9610240"/>
                </a:lnTo>
                <a:cubicBezTo>
                  <a:pt x="16481232" y="9610240"/>
                  <a:pt x="16554276" y="9579914"/>
                  <a:pt x="16554276" y="9579914"/>
                </a:cubicBezTo>
                <a:close/>
                <a:moveTo>
                  <a:pt x="17048126" y="9578318"/>
                </a:moveTo>
                <a:cubicBezTo>
                  <a:pt x="17048126" y="9578318"/>
                  <a:pt x="17121172" y="9608644"/>
                  <a:pt x="17121172" y="9608644"/>
                </a:cubicBezTo>
                <a:lnTo>
                  <a:pt x="17099734" y="9660517"/>
                </a:lnTo>
                <a:lnTo>
                  <a:pt x="17025896" y="9630989"/>
                </a:lnTo>
                <a:close/>
                <a:moveTo>
                  <a:pt x="7765069" y="9532030"/>
                </a:moveTo>
                <a:cubicBezTo>
                  <a:pt x="7854738" y="9532030"/>
                  <a:pt x="7936517" y="9556770"/>
                  <a:pt x="8010356" y="9607048"/>
                </a:cubicBezTo>
                <a:cubicBezTo>
                  <a:pt x="8083402" y="9657325"/>
                  <a:pt x="8136598" y="9723564"/>
                  <a:pt x="8170738" y="9804167"/>
                </a:cubicBezTo>
                <a:cubicBezTo>
                  <a:pt x="8210437" y="9769053"/>
                  <a:pt x="8258075" y="9751495"/>
                  <a:pt x="8312859" y="9751495"/>
                </a:cubicBezTo>
                <a:cubicBezTo>
                  <a:pt x="8373201" y="9751495"/>
                  <a:pt x="8424809" y="9772245"/>
                  <a:pt x="8467683" y="9815340"/>
                </a:cubicBezTo>
                <a:cubicBezTo>
                  <a:pt x="8510558" y="9858435"/>
                  <a:pt x="8531995" y="9910308"/>
                  <a:pt x="8531995" y="9970162"/>
                </a:cubicBezTo>
                <a:cubicBezTo>
                  <a:pt x="8531995" y="10013257"/>
                  <a:pt x="8520085" y="10052362"/>
                  <a:pt x="8497060" y="10089072"/>
                </a:cubicBezTo>
                <a:cubicBezTo>
                  <a:pt x="8570900" y="10105832"/>
                  <a:pt x="8631241" y="10144138"/>
                  <a:pt x="8679674" y="10203992"/>
                </a:cubicBezTo>
                <a:cubicBezTo>
                  <a:pt x="8727312" y="10263846"/>
                  <a:pt x="8751131" y="10331681"/>
                  <a:pt x="8751131" y="10409092"/>
                </a:cubicBezTo>
                <a:cubicBezTo>
                  <a:pt x="8751131" y="10500071"/>
                  <a:pt x="8719372" y="10577482"/>
                  <a:pt x="8655061" y="10641326"/>
                </a:cubicBezTo>
                <a:cubicBezTo>
                  <a:pt x="8590749" y="10705969"/>
                  <a:pt x="8512940" y="10737891"/>
                  <a:pt x="8422427" y="10737891"/>
                </a:cubicBezTo>
                <a:lnTo>
                  <a:pt x="7490356" y="10737891"/>
                </a:lnTo>
                <a:cubicBezTo>
                  <a:pt x="7384756" y="10737891"/>
                  <a:pt x="7295037" y="10700382"/>
                  <a:pt x="7219610" y="10625365"/>
                </a:cubicBezTo>
                <a:cubicBezTo>
                  <a:pt x="7144184" y="10550348"/>
                  <a:pt x="7106868" y="10460168"/>
                  <a:pt x="7106868" y="10354027"/>
                </a:cubicBezTo>
                <a:cubicBezTo>
                  <a:pt x="7106868" y="10279009"/>
                  <a:pt x="7127510" y="10209579"/>
                  <a:pt x="7168000" y="10147330"/>
                </a:cubicBezTo>
                <a:cubicBezTo>
                  <a:pt x="7208491" y="10085082"/>
                  <a:pt x="7261689" y="10037997"/>
                  <a:pt x="7327591" y="10007671"/>
                </a:cubicBezTo>
                <a:cubicBezTo>
                  <a:pt x="7326796" y="9991710"/>
                  <a:pt x="7326002" y="9978941"/>
                  <a:pt x="7326002" y="9970162"/>
                </a:cubicBezTo>
                <a:cubicBezTo>
                  <a:pt x="7326002" y="9849656"/>
                  <a:pt x="7368878" y="9745909"/>
                  <a:pt x="7454625" y="9660517"/>
                </a:cubicBezTo>
                <a:cubicBezTo>
                  <a:pt x="7540375" y="9575125"/>
                  <a:pt x="7643592" y="9532030"/>
                  <a:pt x="7765069" y="9532030"/>
                </a:cubicBezTo>
                <a:close/>
                <a:moveTo>
                  <a:pt x="17056066" y="9479359"/>
                </a:moveTo>
                <a:lnTo>
                  <a:pt x="17135464" y="9479359"/>
                </a:lnTo>
                <a:lnTo>
                  <a:pt x="17135464" y="9536021"/>
                </a:lnTo>
                <a:lnTo>
                  <a:pt x="17056066" y="9536021"/>
                </a:lnTo>
                <a:cubicBezTo>
                  <a:pt x="17056066" y="9536021"/>
                  <a:pt x="17056066" y="9479359"/>
                  <a:pt x="17056066" y="9479359"/>
                </a:cubicBezTo>
                <a:close/>
                <a:moveTo>
                  <a:pt x="16466146" y="9479359"/>
                </a:moveTo>
                <a:lnTo>
                  <a:pt x="16545544" y="9479359"/>
                </a:lnTo>
                <a:cubicBezTo>
                  <a:pt x="16545544" y="9479359"/>
                  <a:pt x="16545544" y="9536021"/>
                  <a:pt x="16545544" y="9536021"/>
                </a:cubicBezTo>
                <a:lnTo>
                  <a:pt x="16466146" y="9536021"/>
                </a:lnTo>
                <a:close/>
                <a:moveTo>
                  <a:pt x="12842676" y="9461568"/>
                </a:moveTo>
                <a:cubicBezTo>
                  <a:pt x="12840847" y="9470166"/>
                  <a:pt x="12835430" y="9483268"/>
                  <a:pt x="12826401" y="9500920"/>
                </a:cubicBezTo>
                <a:cubicBezTo>
                  <a:pt x="12812002" y="9530263"/>
                  <a:pt x="12794356" y="9553738"/>
                  <a:pt x="12773556" y="9571390"/>
                </a:cubicBezTo>
                <a:cubicBezTo>
                  <a:pt x="12743842" y="9597094"/>
                  <a:pt x="12708642" y="9614290"/>
                  <a:pt x="12667979" y="9622843"/>
                </a:cubicBezTo>
                <a:cubicBezTo>
                  <a:pt x="12642631" y="9628302"/>
                  <a:pt x="12599133" y="9632351"/>
                  <a:pt x="12537259" y="9635081"/>
                </a:cubicBezTo>
                <a:cubicBezTo>
                  <a:pt x="12537259" y="9635081"/>
                  <a:pt x="12509488" y="9766557"/>
                  <a:pt x="12509488" y="9766557"/>
                </a:cubicBezTo>
                <a:lnTo>
                  <a:pt x="12740436" y="9766557"/>
                </a:lnTo>
                <a:lnTo>
                  <a:pt x="12596871" y="10444231"/>
                </a:lnTo>
                <a:lnTo>
                  <a:pt x="12794630" y="10444231"/>
                </a:lnTo>
                <a:lnTo>
                  <a:pt x="13003201" y="9461568"/>
                </a:lnTo>
                <a:close/>
                <a:moveTo>
                  <a:pt x="2181068" y="9430678"/>
                </a:moveTo>
                <a:cubicBezTo>
                  <a:pt x="2192185" y="9430678"/>
                  <a:pt x="2202506" y="9433870"/>
                  <a:pt x="2211240" y="9440254"/>
                </a:cubicBezTo>
                <a:cubicBezTo>
                  <a:pt x="2230294" y="9453821"/>
                  <a:pt x="2238235" y="9472176"/>
                  <a:pt x="2235058" y="9495320"/>
                </a:cubicBezTo>
                <a:lnTo>
                  <a:pt x="2015130" y="10810514"/>
                </a:lnTo>
                <a:cubicBezTo>
                  <a:pt x="2012746" y="10827273"/>
                  <a:pt x="2003219" y="10840042"/>
                  <a:pt x="1988134" y="10849618"/>
                </a:cubicBezTo>
                <a:cubicBezTo>
                  <a:pt x="1980194" y="10853609"/>
                  <a:pt x="1971460" y="10856003"/>
                  <a:pt x="1961139" y="10856003"/>
                </a:cubicBezTo>
                <a:cubicBezTo>
                  <a:pt x="1955581" y="10856003"/>
                  <a:pt x="1948435" y="10854407"/>
                  <a:pt x="1941289" y="10852013"/>
                </a:cubicBezTo>
                <a:lnTo>
                  <a:pt x="1553037" y="10693200"/>
                </a:lnTo>
                <a:lnTo>
                  <a:pt x="1345806" y="10946183"/>
                </a:lnTo>
                <a:cubicBezTo>
                  <a:pt x="1335485" y="10958952"/>
                  <a:pt x="1321193" y="10966134"/>
                  <a:pt x="1303726" y="10966134"/>
                </a:cubicBezTo>
                <a:cubicBezTo>
                  <a:pt x="1296580" y="10966134"/>
                  <a:pt x="1290228" y="10964538"/>
                  <a:pt x="1284670" y="10962144"/>
                </a:cubicBezTo>
                <a:cubicBezTo>
                  <a:pt x="1274349" y="10958154"/>
                  <a:pt x="1265615" y="10951769"/>
                  <a:pt x="1258469" y="10942193"/>
                </a:cubicBezTo>
                <a:cubicBezTo>
                  <a:pt x="1252118" y="10932616"/>
                  <a:pt x="1248942" y="10922241"/>
                  <a:pt x="1248942" y="10911069"/>
                </a:cubicBezTo>
                <a:cubicBezTo>
                  <a:pt x="1248942" y="10911069"/>
                  <a:pt x="1248942" y="10611798"/>
                  <a:pt x="1248942" y="10611798"/>
                </a:cubicBezTo>
                <a:lnTo>
                  <a:pt x="1988927" y="9705208"/>
                </a:lnTo>
                <a:lnTo>
                  <a:pt x="1073475" y="10497676"/>
                </a:lnTo>
                <a:lnTo>
                  <a:pt x="735244" y="10358815"/>
                </a:lnTo>
                <a:cubicBezTo>
                  <a:pt x="713807" y="10350834"/>
                  <a:pt x="702691" y="10334873"/>
                  <a:pt x="701104" y="10311730"/>
                </a:cubicBezTo>
                <a:cubicBezTo>
                  <a:pt x="699516" y="10288586"/>
                  <a:pt x="709043" y="10271827"/>
                  <a:pt x="728098" y="10260654"/>
                </a:cubicBezTo>
                <a:lnTo>
                  <a:pt x="2153280" y="9438658"/>
                </a:lnTo>
                <a:cubicBezTo>
                  <a:pt x="2162013" y="9433870"/>
                  <a:pt x="2170747" y="9430678"/>
                  <a:pt x="2181068" y="9430678"/>
                </a:cubicBezTo>
                <a:close/>
                <a:moveTo>
                  <a:pt x="3573340" y="9423468"/>
                </a:moveTo>
                <a:lnTo>
                  <a:pt x="4529265" y="9423468"/>
                </a:lnTo>
                <a:cubicBezTo>
                  <a:pt x="4588010" y="9423468"/>
                  <a:pt x="4635503" y="9470942"/>
                  <a:pt x="4635503" y="9529654"/>
                </a:cubicBezTo>
                <a:cubicBezTo>
                  <a:pt x="4635503" y="9529654"/>
                  <a:pt x="3891946" y="9529654"/>
                  <a:pt x="3891946" y="9529654"/>
                </a:cubicBezTo>
                <a:lnTo>
                  <a:pt x="3891946" y="9635840"/>
                </a:lnTo>
                <a:lnTo>
                  <a:pt x="4635503" y="9635840"/>
                </a:lnTo>
                <a:lnTo>
                  <a:pt x="4635503" y="10272957"/>
                </a:lnTo>
                <a:cubicBezTo>
                  <a:pt x="4635503" y="10331669"/>
                  <a:pt x="4587956" y="10379143"/>
                  <a:pt x="4529265" y="10379143"/>
                </a:cubicBezTo>
                <a:lnTo>
                  <a:pt x="3573340" y="10379143"/>
                </a:lnTo>
                <a:cubicBezTo>
                  <a:pt x="3514596" y="10379143"/>
                  <a:pt x="3467102" y="10331669"/>
                  <a:pt x="3467102" y="10272957"/>
                </a:cubicBezTo>
                <a:lnTo>
                  <a:pt x="3467102" y="9529654"/>
                </a:lnTo>
                <a:cubicBezTo>
                  <a:pt x="3467102" y="9470942"/>
                  <a:pt x="3514596" y="9423468"/>
                  <a:pt x="3573340" y="9423468"/>
                </a:cubicBezTo>
                <a:close/>
                <a:moveTo>
                  <a:pt x="492126" y="9423468"/>
                </a:moveTo>
                <a:cubicBezTo>
                  <a:pt x="408630" y="9423468"/>
                  <a:pt x="342902" y="9489196"/>
                  <a:pt x="342902" y="9572693"/>
                </a:cubicBezTo>
                <a:cubicBezTo>
                  <a:pt x="342902" y="9656190"/>
                  <a:pt x="408630" y="9721918"/>
                  <a:pt x="492126" y="9721918"/>
                </a:cubicBezTo>
                <a:cubicBezTo>
                  <a:pt x="575623" y="9721918"/>
                  <a:pt x="641351" y="9656190"/>
                  <a:pt x="641351" y="9572693"/>
                </a:cubicBezTo>
                <a:cubicBezTo>
                  <a:pt x="641351" y="9489196"/>
                  <a:pt x="575623" y="9423468"/>
                  <a:pt x="492126" y="9423468"/>
                </a:cubicBezTo>
                <a:close/>
                <a:moveTo>
                  <a:pt x="5116861" y="9355224"/>
                </a:moveTo>
                <a:cubicBezTo>
                  <a:pt x="5147345" y="9348528"/>
                  <a:pt x="5168780" y="9370225"/>
                  <a:pt x="5168780" y="9413918"/>
                </a:cubicBezTo>
                <a:lnTo>
                  <a:pt x="5168780" y="10369988"/>
                </a:lnTo>
                <a:cubicBezTo>
                  <a:pt x="5168780" y="10428246"/>
                  <a:pt x="5130672" y="10447399"/>
                  <a:pt x="5083827" y="10412285"/>
                </a:cubicBezTo>
                <a:lnTo>
                  <a:pt x="4828961" y="10221550"/>
                </a:lnTo>
                <a:cubicBezTo>
                  <a:pt x="4782120" y="10186435"/>
                  <a:pt x="4744006" y="10109822"/>
                  <a:pt x="4744006" y="10051564"/>
                </a:cubicBezTo>
                <a:lnTo>
                  <a:pt x="4744006" y="9732342"/>
                </a:lnTo>
                <a:cubicBezTo>
                  <a:pt x="4744006" y="9674084"/>
                  <a:pt x="4782120" y="9597471"/>
                  <a:pt x="4828961" y="9562357"/>
                </a:cubicBezTo>
                <a:lnTo>
                  <a:pt x="5083827" y="9371622"/>
                </a:lnTo>
                <a:cubicBezTo>
                  <a:pt x="5095538" y="9362843"/>
                  <a:pt x="5106701" y="9357456"/>
                  <a:pt x="5116861" y="9355224"/>
                </a:cubicBezTo>
                <a:close/>
                <a:moveTo>
                  <a:pt x="16501874" y="9354064"/>
                </a:moveTo>
                <a:lnTo>
                  <a:pt x="16575714" y="9384390"/>
                </a:lnTo>
                <a:lnTo>
                  <a:pt x="16554276" y="9437062"/>
                </a:lnTo>
                <a:lnTo>
                  <a:pt x="16480436" y="9406736"/>
                </a:lnTo>
                <a:cubicBezTo>
                  <a:pt x="16480436" y="9406736"/>
                  <a:pt x="16501874" y="9354064"/>
                  <a:pt x="16501874" y="9354064"/>
                </a:cubicBezTo>
                <a:close/>
                <a:moveTo>
                  <a:pt x="17098940" y="9352468"/>
                </a:moveTo>
                <a:cubicBezTo>
                  <a:pt x="17098940" y="9352468"/>
                  <a:pt x="17120378" y="9404342"/>
                  <a:pt x="17120378" y="9404342"/>
                </a:cubicBezTo>
                <a:lnTo>
                  <a:pt x="17047332" y="9435466"/>
                </a:lnTo>
                <a:lnTo>
                  <a:pt x="17025102" y="9382794"/>
                </a:lnTo>
                <a:close/>
                <a:moveTo>
                  <a:pt x="11657001" y="9334568"/>
                </a:moveTo>
                <a:lnTo>
                  <a:pt x="13265138" y="9334568"/>
                </a:lnTo>
                <a:lnTo>
                  <a:pt x="13265138" y="10540994"/>
                </a:lnTo>
                <a:cubicBezTo>
                  <a:pt x="13265138" y="10581394"/>
                  <a:pt x="13232380" y="10614093"/>
                  <a:pt x="13192027" y="10614093"/>
                </a:cubicBezTo>
                <a:lnTo>
                  <a:pt x="11730112" y="10614093"/>
                </a:lnTo>
                <a:cubicBezTo>
                  <a:pt x="11689759" y="10614093"/>
                  <a:pt x="11657001" y="10581394"/>
                  <a:pt x="11657001" y="10540994"/>
                </a:cubicBezTo>
                <a:close/>
                <a:moveTo>
                  <a:pt x="16801202" y="9284634"/>
                </a:moveTo>
                <a:cubicBezTo>
                  <a:pt x="16924266" y="9284634"/>
                  <a:pt x="17024308" y="9384390"/>
                  <a:pt x="17024308" y="9507291"/>
                </a:cubicBezTo>
                <a:cubicBezTo>
                  <a:pt x="17024308" y="9630989"/>
                  <a:pt x="16924266" y="9730746"/>
                  <a:pt x="16801202" y="9730746"/>
                </a:cubicBezTo>
                <a:cubicBezTo>
                  <a:pt x="16677342" y="9730746"/>
                  <a:pt x="16578096" y="9630989"/>
                  <a:pt x="16578096" y="9507291"/>
                </a:cubicBezTo>
                <a:cubicBezTo>
                  <a:pt x="16578096" y="9384390"/>
                  <a:pt x="16677342" y="9284634"/>
                  <a:pt x="16801202" y="9284634"/>
                </a:cubicBezTo>
                <a:close/>
                <a:moveTo>
                  <a:pt x="17017162" y="9251115"/>
                </a:moveTo>
                <a:cubicBezTo>
                  <a:pt x="17017162" y="9251115"/>
                  <a:pt x="17057654" y="9291018"/>
                  <a:pt x="17057654" y="9291018"/>
                </a:cubicBezTo>
                <a:lnTo>
                  <a:pt x="17001282" y="9346882"/>
                </a:lnTo>
                <a:lnTo>
                  <a:pt x="16961584" y="9306979"/>
                </a:lnTo>
                <a:close/>
                <a:moveTo>
                  <a:pt x="16584448" y="9251115"/>
                </a:moveTo>
                <a:lnTo>
                  <a:pt x="16640820" y="9306979"/>
                </a:lnTo>
                <a:cubicBezTo>
                  <a:pt x="16640820" y="9306979"/>
                  <a:pt x="16600328" y="9346882"/>
                  <a:pt x="16600328" y="9346882"/>
                </a:cubicBezTo>
                <a:lnTo>
                  <a:pt x="16543956" y="9291018"/>
                </a:lnTo>
                <a:close/>
                <a:moveTo>
                  <a:pt x="8850377" y="9246327"/>
                </a:moveTo>
                <a:lnTo>
                  <a:pt x="9015523" y="9246327"/>
                </a:lnTo>
                <a:cubicBezTo>
                  <a:pt x="9152086" y="9246327"/>
                  <a:pt x="9264036" y="9358055"/>
                  <a:pt x="9264036" y="9495320"/>
                </a:cubicBezTo>
                <a:lnTo>
                  <a:pt x="9264036" y="9697228"/>
                </a:lnTo>
                <a:lnTo>
                  <a:pt x="9262448" y="9697228"/>
                </a:lnTo>
                <a:lnTo>
                  <a:pt x="9249745" y="9703612"/>
                </a:lnTo>
                <a:cubicBezTo>
                  <a:pt x="9243393" y="9706804"/>
                  <a:pt x="9137001" y="9758678"/>
                  <a:pt x="8954388" y="9758678"/>
                </a:cubicBezTo>
                <a:cubicBezTo>
                  <a:pt x="8860699" y="9758678"/>
                  <a:pt x="8747161" y="9745111"/>
                  <a:pt x="8616156" y="9704410"/>
                </a:cubicBezTo>
                <a:cubicBezTo>
                  <a:pt x="8616156" y="9704410"/>
                  <a:pt x="8601864" y="9700420"/>
                  <a:pt x="8601864" y="9700420"/>
                </a:cubicBezTo>
                <a:lnTo>
                  <a:pt x="8601864" y="9697228"/>
                </a:lnTo>
                <a:lnTo>
                  <a:pt x="8601864" y="9495320"/>
                </a:lnTo>
                <a:cubicBezTo>
                  <a:pt x="8601864" y="9358055"/>
                  <a:pt x="8713020" y="9246327"/>
                  <a:pt x="8850377" y="9246327"/>
                </a:cubicBezTo>
                <a:close/>
                <a:moveTo>
                  <a:pt x="7202936" y="9233558"/>
                </a:moveTo>
                <a:lnTo>
                  <a:pt x="7268040" y="9364439"/>
                </a:lnTo>
                <a:cubicBezTo>
                  <a:pt x="7268040" y="9364439"/>
                  <a:pt x="7411750" y="9385188"/>
                  <a:pt x="7411750" y="9385188"/>
                </a:cubicBezTo>
                <a:lnTo>
                  <a:pt x="7307741" y="9487339"/>
                </a:lnTo>
                <a:lnTo>
                  <a:pt x="7332355" y="9630989"/>
                </a:lnTo>
                <a:lnTo>
                  <a:pt x="7202936" y="9563155"/>
                </a:lnTo>
                <a:lnTo>
                  <a:pt x="7074313" y="9630989"/>
                </a:lnTo>
                <a:lnTo>
                  <a:pt x="7098927" y="9487339"/>
                </a:lnTo>
                <a:lnTo>
                  <a:pt x="6994917" y="9385188"/>
                </a:lnTo>
                <a:lnTo>
                  <a:pt x="7138626" y="9364439"/>
                </a:lnTo>
                <a:close/>
                <a:moveTo>
                  <a:pt x="16697984" y="9188069"/>
                </a:moveTo>
                <a:cubicBezTo>
                  <a:pt x="16697984" y="9188069"/>
                  <a:pt x="16728156" y="9261490"/>
                  <a:pt x="16728156" y="9261490"/>
                </a:cubicBezTo>
                <a:lnTo>
                  <a:pt x="16676548" y="9283037"/>
                </a:lnTo>
                <a:lnTo>
                  <a:pt x="16645584" y="9209616"/>
                </a:lnTo>
                <a:close/>
                <a:moveTo>
                  <a:pt x="16901242" y="9187271"/>
                </a:moveTo>
                <a:cubicBezTo>
                  <a:pt x="16901242" y="9187271"/>
                  <a:pt x="16953644" y="9208818"/>
                  <a:pt x="16953644" y="9208818"/>
                </a:cubicBezTo>
                <a:lnTo>
                  <a:pt x="16924266" y="9282239"/>
                </a:lnTo>
                <a:lnTo>
                  <a:pt x="16871070" y="9260692"/>
                </a:lnTo>
                <a:close/>
                <a:moveTo>
                  <a:pt x="16772618" y="9172906"/>
                </a:moveTo>
                <a:lnTo>
                  <a:pt x="16828990" y="9172906"/>
                </a:lnTo>
                <a:cubicBezTo>
                  <a:pt x="16828990" y="9172906"/>
                  <a:pt x="16828990" y="9252711"/>
                  <a:pt x="16828990" y="9252711"/>
                </a:cubicBezTo>
                <a:lnTo>
                  <a:pt x="16772618" y="9252711"/>
                </a:lnTo>
                <a:close/>
                <a:moveTo>
                  <a:pt x="12896453" y="9132205"/>
                </a:moveTo>
                <a:lnTo>
                  <a:pt x="13191810" y="9132205"/>
                </a:lnTo>
                <a:cubicBezTo>
                  <a:pt x="13232302" y="9132205"/>
                  <a:pt x="13264855" y="9164925"/>
                  <a:pt x="13264855" y="9205626"/>
                </a:cubicBezTo>
                <a:cubicBezTo>
                  <a:pt x="13264855" y="9205626"/>
                  <a:pt x="13264855" y="9287028"/>
                  <a:pt x="13264855" y="9287028"/>
                </a:cubicBezTo>
                <a:lnTo>
                  <a:pt x="12896453" y="9287028"/>
                </a:lnTo>
                <a:close/>
                <a:moveTo>
                  <a:pt x="12484382" y="9132205"/>
                </a:moveTo>
                <a:lnTo>
                  <a:pt x="12850402" y="9132205"/>
                </a:lnTo>
                <a:lnTo>
                  <a:pt x="12850402" y="9287028"/>
                </a:lnTo>
                <a:lnTo>
                  <a:pt x="12484382" y="9287028"/>
                </a:lnTo>
                <a:cubicBezTo>
                  <a:pt x="12484382" y="9287028"/>
                  <a:pt x="12484382" y="9132205"/>
                  <a:pt x="12484382" y="9132205"/>
                </a:cubicBezTo>
                <a:close/>
                <a:moveTo>
                  <a:pt x="12071517" y="9132205"/>
                </a:moveTo>
                <a:lnTo>
                  <a:pt x="12438332" y="9132205"/>
                </a:lnTo>
                <a:lnTo>
                  <a:pt x="12438332" y="9287028"/>
                </a:lnTo>
                <a:lnTo>
                  <a:pt x="12071517" y="9287028"/>
                </a:lnTo>
                <a:cubicBezTo>
                  <a:pt x="12071517" y="9287028"/>
                  <a:pt x="12071517" y="9132205"/>
                  <a:pt x="12071517" y="9132205"/>
                </a:cubicBezTo>
                <a:close/>
                <a:moveTo>
                  <a:pt x="11730110" y="9132205"/>
                </a:moveTo>
                <a:lnTo>
                  <a:pt x="12026261" y="9132205"/>
                </a:lnTo>
                <a:lnTo>
                  <a:pt x="12026261" y="9287028"/>
                </a:lnTo>
                <a:lnTo>
                  <a:pt x="11657064" y="9287028"/>
                </a:lnTo>
                <a:lnTo>
                  <a:pt x="11657064" y="9205626"/>
                </a:lnTo>
                <a:cubicBezTo>
                  <a:pt x="11657064" y="9164925"/>
                  <a:pt x="11689617" y="9132205"/>
                  <a:pt x="11730110" y="9132205"/>
                </a:cubicBezTo>
                <a:close/>
                <a:moveTo>
                  <a:pt x="483396" y="9118668"/>
                </a:moveTo>
                <a:cubicBezTo>
                  <a:pt x="543950" y="9118668"/>
                  <a:pt x="579610" y="9129331"/>
                  <a:pt x="581354" y="9129331"/>
                </a:cubicBezTo>
                <a:cubicBezTo>
                  <a:pt x="595610" y="9132899"/>
                  <a:pt x="604547" y="9143561"/>
                  <a:pt x="606291" y="9157792"/>
                </a:cubicBezTo>
                <a:lnTo>
                  <a:pt x="616972" y="9232473"/>
                </a:lnTo>
                <a:cubicBezTo>
                  <a:pt x="627696" y="9236041"/>
                  <a:pt x="622334" y="9234257"/>
                  <a:pt x="633015" y="9239567"/>
                </a:cubicBezTo>
                <a:lnTo>
                  <a:pt x="693612" y="9193348"/>
                </a:lnTo>
                <a:cubicBezTo>
                  <a:pt x="704292" y="9184470"/>
                  <a:pt x="720293" y="9184470"/>
                  <a:pt x="732761" y="9191564"/>
                </a:cubicBezTo>
                <a:cubicBezTo>
                  <a:pt x="734548" y="9191564"/>
                  <a:pt x="764846" y="9211148"/>
                  <a:pt x="807613" y="9253798"/>
                </a:cubicBezTo>
                <a:cubicBezTo>
                  <a:pt x="850337" y="9296491"/>
                  <a:pt x="869954" y="9326737"/>
                  <a:pt x="869954" y="9328478"/>
                </a:cubicBezTo>
                <a:cubicBezTo>
                  <a:pt x="877061" y="9340968"/>
                  <a:pt x="877061" y="9356940"/>
                  <a:pt x="868167" y="9367603"/>
                </a:cubicBezTo>
                <a:lnTo>
                  <a:pt x="821826" y="9428095"/>
                </a:lnTo>
                <a:cubicBezTo>
                  <a:pt x="827188" y="9438757"/>
                  <a:pt x="825400" y="9433405"/>
                  <a:pt x="828975" y="9444067"/>
                </a:cubicBezTo>
                <a:lnTo>
                  <a:pt x="903785" y="9454772"/>
                </a:lnTo>
                <a:cubicBezTo>
                  <a:pt x="918040" y="9456514"/>
                  <a:pt x="928721" y="9465435"/>
                  <a:pt x="932295" y="9479666"/>
                </a:cubicBezTo>
                <a:cubicBezTo>
                  <a:pt x="932295" y="9481408"/>
                  <a:pt x="942977" y="9517006"/>
                  <a:pt x="942977" y="9577456"/>
                </a:cubicBezTo>
                <a:cubicBezTo>
                  <a:pt x="942977" y="9637905"/>
                  <a:pt x="932295" y="9673504"/>
                  <a:pt x="932295" y="9675245"/>
                </a:cubicBezTo>
                <a:cubicBezTo>
                  <a:pt x="928721" y="9689476"/>
                  <a:pt x="918040" y="9698397"/>
                  <a:pt x="903785" y="9700139"/>
                </a:cubicBezTo>
                <a:lnTo>
                  <a:pt x="828975" y="9710801"/>
                </a:lnTo>
                <a:cubicBezTo>
                  <a:pt x="825400" y="9721506"/>
                  <a:pt x="827188" y="9716154"/>
                  <a:pt x="821826" y="9726816"/>
                </a:cubicBezTo>
                <a:lnTo>
                  <a:pt x="868167" y="9787308"/>
                </a:lnTo>
                <a:cubicBezTo>
                  <a:pt x="877061" y="9797971"/>
                  <a:pt x="877061" y="9813943"/>
                  <a:pt x="869954" y="9826390"/>
                </a:cubicBezTo>
                <a:cubicBezTo>
                  <a:pt x="869954" y="9828174"/>
                  <a:pt x="850337" y="9858420"/>
                  <a:pt x="807613" y="9901113"/>
                </a:cubicBezTo>
                <a:cubicBezTo>
                  <a:pt x="764846" y="9943763"/>
                  <a:pt x="734548" y="9963347"/>
                  <a:pt x="732761" y="9963347"/>
                </a:cubicBezTo>
                <a:cubicBezTo>
                  <a:pt x="720293" y="9970441"/>
                  <a:pt x="704292" y="9970441"/>
                  <a:pt x="693612" y="9961563"/>
                </a:cubicBezTo>
                <a:lnTo>
                  <a:pt x="633015" y="9915302"/>
                </a:lnTo>
                <a:cubicBezTo>
                  <a:pt x="622334" y="9920654"/>
                  <a:pt x="627696" y="9918870"/>
                  <a:pt x="616972" y="9922438"/>
                </a:cubicBezTo>
                <a:lnTo>
                  <a:pt x="606291" y="9997119"/>
                </a:lnTo>
                <a:cubicBezTo>
                  <a:pt x="604547" y="10011350"/>
                  <a:pt x="595610" y="10022012"/>
                  <a:pt x="581354" y="10025580"/>
                </a:cubicBezTo>
                <a:cubicBezTo>
                  <a:pt x="579610" y="10025580"/>
                  <a:pt x="543950" y="10036243"/>
                  <a:pt x="483396" y="10036243"/>
                </a:cubicBezTo>
                <a:cubicBezTo>
                  <a:pt x="422842" y="10036243"/>
                  <a:pt x="387182" y="10025580"/>
                  <a:pt x="385437" y="10025580"/>
                </a:cubicBezTo>
                <a:cubicBezTo>
                  <a:pt x="371182" y="10022012"/>
                  <a:pt x="362245" y="10011350"/>
                  <a:pt x="360500" y="9997119"/>
                </a:cubicBezTo>
                <a:lnTo>
                  <a:pt x="351564" y="9922438"/>
                </a:lnTo>
                <a:cubicBezTo>
                  <a:pt x="340883" y="9918870"/>
                  <a:pt x="344458" y="9920654"/>
                  <a:pt x="333777" y="9915302"/>
                </a:cubicBezTo>
                <a:lnTo>
                  <a:pt x="273180" y="9961563"/>
                </a:lnTo>
                <a:cubicBezTo>
                  <a:pt x="262499" y="9970441"/>
                  <a:pt x="246499" y="9970441"/>
                  <a:pt x="233988" y="9963347"/>
                </a:cubicBezTo>
                <a:cubicBezTo>
                  <a:pt x="232244" y="9963347"/>
                  <a:pt x="201945" y="9943763"/>
                  <a:pt x="159179" y="9901113"/>
                </a:cubicBezTo>
                <a:cubicBezTo>
                  <a:pt x="116455" y="9858420"/>
                  <a:pt x="96837" y="9828174"/>
                  <a:pt x="96837" y="9826390"/>
                </a:cubicBezTo>
                <a:cubicBezTo>
                  <a:pt x="89731" y="9813943"/>
                  <a:pt x="89731" y="9797971"/>
                  <a:pt x="98624" y="9787308"/>
                </a:cubicBezTo>
                <a:lnTo>
                  <a:pt x="144923" y="9726816"/>
                </a:lnTo>
                <a:cubicBezTo>
                  <a:pt x="139604" y="9716154"/>
                  <a:pt x="141391" y="9721506"/>
                  <a:pt x="137817" y="9710801"/>
                </a:cubicBezTo>
                <a:lnTo>
                  <a:pt x="63007" y="9700139"/>
                </a:lnTo>
                <a:cubicBezTo>
                  <a:pt x="48752" y="9698397"/>
                  <a:pt x="38070" y="9689476"/>
                  <a:pt x="34496" y="9675245"/>
                </a:cubicBezTo>
                <a:cubicBezTo>
                  <a:pt x="34496" y="9673504"/>
                  <a:pt x="23815" y="9637905"/>
                  <a:pt x="23815" y="9577456"/>
                </a:cubicBezTo>
                <a:cubicBezTo>
                  <a:pt x="23815" y="9517006"/>
                  <a:pt x="34496" y="9481408"/>
                  <a:pt x="34496" y="9479666"/>
                </a:cubicBezTo>
                <a:cubicBezTo>
                  <a:pt x="38070" y="9465435"/>
                  <a:pt x="48752" y="9456514"/>
                  <a:pt x="63007" y="9454772"/>
                </a:cubicBezTo>
                <a:lnTo>
                  <a:pt x="137817" y="9445851"/>
                </a:lnTo>
                <a:cubicBezTo>
                  <a:pt x="141391" y="9435189"/>
                  <a:pt x="139604" y="9438757"/>
                  <a:pt x="144923" y="9428095"/>
                </a:cubicBezTo>
                <a:lnTo>
                  <a:pt x="98624" y="9367603"/>
                </a:lnTo>
                <a:cubicBezTo>
                  <a:pt x="89731" y="9356940"/>
                  <a:pt x="89731" y="9340968"/>
                  <a:pt x="96837" y="9328478"/>
                </a:cubicBezTo>
                <a:cubicBezTo>
                  <a:pt x="96837" y="9326737"/>
                  <a:pt x="116455" y="9296491"/>
                  <a:pt x="159179" y="9253798"/>
                </a:cubicBezTo>
                <a:cubicBezTo>
                  <a:pt x="201945" y="9211148"/>
                  <a:pt x="232244" y="9191564"/>
                  <a:pt x="233988" y="9191564"/>
                </a:cubicBezTo>
                <a:cubicBezTo>
                  <a:pt x="246499" y="9184470"/>
                  <a:pt x="262499" y="9184470"/>
                  <a:pt x="273180" y="9193348"/>
                </a:cubicBezTo>
                <a:lnTo>
                  <a:pt x="333777" y="9239567"/>
                </a:lnTo>
                <a:cubicBezTo>
                  <a:pt x="344458" y="9234257"/>
                  <a:pt x="339096" y="9236041"/>
                  <a:pt x="349777" y="9232473"/>
                </a:cubicBezTo>
                <a:lnTo>
                  <a:pt x="360500" y="9157792"/>
                </a:lnTo>
                <a:cubicBezTo>
                  <a:pt x="362245" y="9143561"/>
                  <a:pt x="371182" y="9132899"/>
                  <a:pt x="385437" y="9129331"/>
                </a:cubicBezTo>
                <a:cubicBezTo>
                  <a:pt x="387182" y="9129331"/>
                  <a:pt x="422842" y="9118668"/>
                  <a:pt x="483396" y="9118668"/>
                </a:cubicBezTo>
                <a:close/>
                <a:moveTo>
                  <a:pt x="9173523" y="9046015"/>
                </a:moveTo>
                <a:lnTo>
                  <a:pt x="9337081" y="9046015"/>
                </a:lnTo>
                <a:cubicBezTo>
                  <a:pt x="9473644" y="9046015"/>
                  <a:pt x="9585594" y="9157743"/>
                  <a:pt x="9585594" y="9294210"/>
                </a:cubicBezTo>
                <a:lnTo>
                  <a:pt x="9585594" y="9496118"/>
                </a:lnTo>
                <a:cubicBezTo>
                  <a:pt x="9585594" y="9496118"/>
                  <a:pt x="9584006" y="9496118"/>
                  <a:pt x="9584006" y="9496118"/>
                </a:cubicBezTo>
                <a:lnTo>
                  <a:pt x="9571303" y="9502502"/>
                </a:lnTo>
                <a:cubicBezTo>
                  <a:pt x="9564951" y="9505695"/>
                  <a:pt x="9472057" y="9551982"/>
                  <a:pt x="9310086" y="9557568"/>
                </a:cubicBezTo>
                <a:lnTo>
                  <a:pt x="9310086" y="9495320"/>
                </a:lnTo>
                <a:cubicBezTo>
                  <a:pt x="9310086" y="9362045"/>
                  <a:pt x="9221162" y="9248721"/>
                  <a:pt x="9098890" y="9212809"/>
                </a:cubicBezTo>
                <a:cubicBezTo>
                  <a:pt x="9143353" y="9170512"/>
                  <a:pt x="9171142" y="9111456"/>
                  <a:pt x="9173523" y="9046015"/>
                </a:cubicBezTo>
                <a:close/>
                <a:moveTo>
                  <a:pt x="8509764" y="9046015"/>
                </a:moveTo>
                <a:lnTo>
                  <a:pt x="8674116" y="9046015"/>
                </a:lnTo>
                <a:cubicBezTo>
                  <a:pt x="8680468" y="9046015"/>
                  <a:pt x="8686819" y="9046015"/>
                  <a:pt x="8692377" y="9046813"/>
                </a:cubicBezTo>
                <a:cubicBezTo>
                  <a:pt x="8694759" y="9111456"/>
                  <a:pt x="8722548" y="9170512"/>
                  <a:pt x="8766216" y="9212809"/>
                </a:cubicBezTo>
                <a:cubicBezTo>
                  <a:pt x="8644739" y="9248721"/>
                  <a:pt x="8555020" y="9362045"/>
                  <a:pt x="8555020" y="9495320"/>
                </a:cubicBezTo>
                <a:lnTo>
                  <a:pt x="8555020" y="9556770"/>
                </a:lnTo>
                <a:cubicBezTo>
                  <a:pt x="8474035" y="9551982"/>
                  <a:pt x="8380346" y="9536819"/>
                  <a:pt x="8274748" y="9504099"/>
                </a:cubicBezTo>
                <a:cubicBezTo>
                  <a:pt x="8274748" y="9504099"/>
                  <a:pt x="8261251" y="9499310"/>
                  <a:pt x="8261251" y="9499310"/>
                </a:cubicBezTo>
                <a:lnTo>
                  <a:pt x="8260457" y="9496118"/>
                </a:lnTo>
                <a:lnTo>
                  <a:pt x="8260457" y="9294210"/>
                </a:lnTo>
                <a:cubicBezTo>
                  <a:pt x="8260457" y="9157743"/>
                  <a:pt x="8372407" y="9046015"/>
                  <a:pt x="8509764" y="9046015"/>
                </a:cubicBezTo>
                <a:close/>
                <a:moveTo>
                  <a:pt x="3680883" y="8882414"/>
                </a:moveTo>
                <a:cubicBezTo>
                  <a:pt x="3798390" y="8882414"/>
                  <a:pt x="3893667" y="8977383"/>
                  <a:pt x="3893667" y="9094697"/>
                </a:cubicBezTo>
                <a:cubicBezTo>
                  <a:pt x="3893667" y="9212809"/>
                  <a:pt x="3798390" y="9307777"/>
                  <a:pt x="3680883" y="9307777"/>
                </a:cubicBezTo>
                <a:cubicBezTo>
                  <a:pt x="3564166" y="9307777"/>
                  <a:pt x="3468889" y="9212809"/>
                  <a:pt x="3468889" y="9094697"/>
                </a:cubicBezTo>
                <a:cubicBezTo>
                  <a:pt x="3468889" y="8977383"/>
                  <a:pt x="3564166" y="8882414"/>
                  <a:pt x="3680883" y="8882414"/>
                </a:cubicBezTo>
                <a:close/>
                <a:moveTo>
                  <a:pt x="8932950" y="8844906"/>
                </a:moveTo>
                <a:cubicBezTo>
                  <a:pt x="9040136" y="8844906"/>
                  <a:pt x="9127473" y="8931894"/>
                  <a:pt x="9127473" y="9038833"/>
                </a:cubicBezTo>
                <a:cubicBezTo>
                  <a:pt x="9127473" y="9145772"/>
                  <a:pt x="9040136" y="9233558"/>
                  <a:pt x="8932950" y="9233558"/>
                </a:cubicBezTo>
                <a:cubicBezTo>
                  <a:pt x="8825764" y="9233558"/>
                  <a:pt x="8738427" y="9146570"/>
                  <a:pt x="8738427" y="9038833"/>
                </a:cubicBezTo>
                <a:cubicBezTo>
                  <a:pt x="8738427" y="8931894"/>
                  <a:pt x="8825764" y="8844906"/>
                  <a:pt x="8932950" y="8844906"/>
                </a:cubicBezTo>
                <a:close/>
                <a:moveTo>
                  <a:pt x="4318448" y="8776273"/>
                </a:moveTo>
                <a:cubicBezTo>
                  <a:pt x="4465325" y="8776273"/>
                  <a:pt x="4584420" y="8895183"/>
                  <a:pt x="4584420" y="9042025"/>
                </a:cubicBezTo>
                <a:cubicBezTo>
                  <a:pt x="4584420" y="9188867"/>
                  <a:pt x="4465325" y="9307777"/>
                  <a:pt x="4318448" y="9307777"/>
                </a:cubicBezTo>
                <a:cubicBezTo>
                  <a:pt x="4172348" y="9307777"/>
                  <a:pt x="4053254" y="9188867"/>
                  <a:pt x="4053254" y="9042025"/>
                </a:cubicBezTo>
                <a:cubicBezTo>
                  <a:pt x="4053254" y="8895183"/>
                  <a:pt x="4172348" y="8776273"/>
                  <a:pt x="4318448" y="8776273"/>
                </a:cubicBezTo>
                <a:close/>
                <a:moveTo>
                  <a:pt x="10701917" y="8695669"/>
                </a:moveTo>
                <a:lnTo>
                  <a:pt x="10767817" y="8828146"/>
                </a:lnTo>
                <a:cubicBezTo>
                  <a:pt x="10767817" y="8828146"/>
                  <a:pt x="10913908" y="8849694"/>
                  <a:pt x="10913908" y="8849694"/>
                </a:cubicBezTo>
                <a:lnTo>
                  <a:pt x="10808309" y="8952643"/>
                </a:lnTo>
                <a:lnTo>
                  <a:pt x="10832923" y="9098687"/>
                </a:lnTo>
                <a:lnTo>
                  <a:pt x="10701917" y="9029256"/>
                </a:lnTo>
                <a:lnTo>
                  <a:pt x="10570912" y="9098687"/>
                </a:lnTo>
                <a:lnTo>
                  <a:pt x="10596319" y="8952643"/>
                </a:lnTo>
                <a:lnTo>
                  <a:pt x="10489927" y="8849694"/>
                </a:lnTo>
                <a:lnTo>
                  <a:pt x="10636812" y="8828146"/>
                </a:lnTo>
                <a:close/>
                <a:moveTo>
                  <a:pt x="9254509" y="8643796"/>
                </a:moveTo>
                <a:cubicBezTo>
                  <a:pt x="9361695" y="8643796"/>
                  <a:pt x="9448237" y="8730784"/>
                  <a:pt x="9448237" y="8838521"/>
                </a:cubicBezTo>
                <a:cubicBezTo>
                  <a:pt x="9448237" y="8945460"/>
                  <a:pt x="9361695" y="9032448"/>
                  <a:pt x="9254509" y="9032448"/>
                </a:cubicBezTo>
                <a:cubicBezTo>
                  <a:pt x="9225132" y="9032448"/>
                  <a:pt x="9197343" y="9026064"/>
                  <a:pt x="9171936" y="9014093"/>
                </a:cubicBezTo>
                <a:cubicBezTo>
                  <a:pt x="9163996" y="8939076"/>
                  <a:pt x="9121121" y="8873636"/>
                  <a:pt x="9059986" y="8835329"/>
                </a:cubicBezTo>
                <a:cubicBezTo>
                  <a:pt x="9061574" y="8729188"/>
                  <a:pt x="9148116" y="8643796"/>
                  <a:pt x="9254509" y="8643796"/>
                </a:cubicBezTo>
                <a:close/>
                <a:moveTo>
                  <a:pt x="8591543" y="8643796"/>
                </a:moveTo>
                <a:cubicBezTo>
                  <a:pt x="8699523" y="8643796"/>
                  <a:pt x="8786066" y="8730784"/>
                  <a:pt x="8786066" y="8838521"/>
                </a:cubicBezTo>
                <a:cubicBezTo>
                  <a:pt x="8786066" y="8841713"/>
                  <a:pt x="8786066" y="8845704"/>
                  <a:pt x="8786066" y="8848896"/>
                </a:cubicBezTo>
                <a:cubicBezTo>
                  <a:pt x="8738427" y="8886404"/>
                  <a:pt x="8705081" y="8940672"/>
                  <a:pt x="8695553" y="9002920"/>
                </a:cubicBezTo>
                <a:cubicBezTo>
                  <a:pt x="8665382" y="9021276"/>
                  <a:pt x="8629653" y="9032448"/>
                  <a:pt x="8591543" y="9032448"/>
                </a:cubicBezTo>
                <a:cubicBezTo>
                  <a:pt x="8484357" y="9032448"/>
                  <a:pt x="8397814" y="8945460"/>
                  <a:pt x="8397814" y="8838521"/>
                </a:cubicBezTo>
                <a:cubicBezTo>
                  <a:pt x="8397814" y="8730784"/>
                  <a:pt x="8484357" y="8643796"/>
                  <a:pt x="8591543" y="8643796"/>
                </a:cubicBezTo>
                <a:close/>
                <a:moveTo>
                  <a:pt x="2435933" y="8585538"/>
                </a:moveTo>
                <a:lnTo>
                  <a:pt x="3071111" y="8585538"/>
                </a:lnTo>
                <a:cubicBezTo>
                  <a:pt x="3080638" y="8585538"/>
                  <a:pt x="3089372" y="8587932"/>
                  <a:pt x="3098106" y="8591124"/>
                </a:cubicBezTo>
                <a:cubicBezTo>
                  <a:pt x="3110808" y="8596711"/>
                  <a:pt x="3121924" y="8604691"/>
                  <a:pt x="3129865" y="8615864"/>
                </a:cubicBezTo>
                <a:cubicBezTo>
                  <a:pt x="3137803" y="8627835"/>
                  <a:pt x="3140979" y="8639806"/>
                  <a:pt x="3140979" y="8653373"/>
                </a:cubicBezTo>
                <a:lnTo>
                  <a:pt x="3140979" y="9434668"/>
                </a:lnTo>
                <a:cubicBezTo>
                  <a:pt x="3140979" y="9449033"/>
                  <a:pt x="3137803" y="9461004"/>
                  <a:pt x="3129865" y="9472176"/>
                </a:cubicBezTo>
                <a:cubicBezTo>
                  <a:pt x="3121924" y="9484147"/>
                  <a:pt x="3110808" y="9492128"/>
                  <a:pt x="3098106" y="9497714"/>
                </a:cubicBezTo>
                <a:cubicBezTo>
                  <a:pt x="3090166" y="9500906"/>
                  <a:pt x="3081432" y="9502502"/>
                  <a:pt x="3071111" y="9502502"/>
                </a:cubicBezTo>
                <a:cubicBezTo>
                  <a:pt x="3052055" y="9502502"/>
                  <a:pt x="3034587" y="9495320"/>
                  <a:pt x="3021090" y="9482551"/>
                </a:cubicBezTo>
                <a:lnTo>
                  <a:pt x="2753522" y="9225578"/>
                </a:lnTo>
                <a:lnTo>
                  <a:pt x="2485954" y="9482551"/>
                </a:lnTo>
                <a:cubicBezTo>
                  <a:pt x="2471663" y="9496118"/>
                  <a:pt x="2454989" y="9502502"/>
                  <a:pt x="2435933" y="9502502"/>
                </a:cubicBezTo>
                <a:cubicBezTo>
                  <a:pt x="2426406" y="9502502"/>
                  <a:pt x="2417673" y="9500906"/>
                  <a:pt x="2408938" y="9497714"/>
                </a:cubicBezTo>
                <a:cubicBezTo>
                  <a:pt x="2396236" y="9492128"/>
                  <a:pt x="2385119" y="9484147"/>
                  <a:pt x="2377180" y="9472176"/>
                </a:cubicBezTo>
                <a:cubicBezTo>
                  <a:pt x="2369240" y="9461004"/>
                  <a:pt x="2366065" y="9449033"/>
                  <a:pt x="2366065" y="9434668"/>
                </a:cubicBezTo>
                <a:lnTo>
                  <a:pt x="2366065" y="8653373"/>
                </a:lnTo>
                <a:cubicBezTo>
                  <a:pt x="2366065" y="8639806"/>
                  <a:pt x="2369240" y="8627835"/>
                  <a:pt x="2377180" y="8615864"/>
                </a:cubicBezTo>
                <a:cubicBezTo>
                  <a:pt x="2385119" y="8604691"/>
                  <a:pt x="2396236" y="8596711"/>
                  <a:pt x="2408938" y="8591124"/>
                </a:cubicBezTo>
                <a:cubicBezTo>
                  <a:pt x="2417673" y="8587932"/>
                  <a:pt x="2426406" y="8585538"/>
                  <a:pt x="2435933" y="8585538"/>
                </a:cubicBezTo>
                <a:close/>
                <a:moveTo>
                  <a:pt x="15459063" y="8547168"/>
                </a:moveTo>
                <a:cubicBezTo>
                  <a:pt x="15279633" y="8547168"/>
                  <a:pt x="15138388" y="8688413"/>
                  <a:pt x="15138388" y="8867843"/>
                </a:cubicBezTo>
                <a:cubicBezTo>
                  <a:pt x="15138388" y="9047273"/>
                  <a:pt x="15279633" y="9188518"/>
                  <a:pt x="15459063" y="9188518"/>
                </a:cubicBezTo>
                <a:cubicBezTo>
                  <a:pt x="15638493" y="9188518"/>
                  <a:pt x="15779738" y="9047273"/>
                  <a:pt x="15779738" y="8867843"/>
                </a:cubicBezTo>
                <a:cubicBezTo>
                  <a:pt x="15779738" y="8688413"/>
                  <a:pt x="15638493" y="8547168"/>
                  <a:pt x="15459063" y="8547168"/>
                </a:cubicBezTo>
                <a:close/>
                <a:moveTo>
                  <a:pt x="1810151" y="8417713"/>
                </a:moveTo>
                <a:cubicBezTo>
                  <a:pt x="1985460" y="8402943"/>
                  <a:pt x="2166281" y="8530572"/>
                  <a:pt x="2170747" y="8788244"/>
                </a:cubicBezTo>
                <a:cubicBezTo>
                  <a:pt x="2173130" y="9156945"/>
                  <a:pt x="1723741" y="9413918"/>
                  <a:pt x="1494278" y="9631787"/>
                </a:cubicBezTo>
                <a:lnTo>
                  <a:pt x="1494278" y="9632585"/>
                </a:lnTo>
                <a:cubicBezTo>
                  <a:pt x="1493484" y="9632585"/>
                  <a:pt x="1493484" y="9632585"/>
                  <a:pt x="1493484" y="9632585"/>
                </a:cubicBezTo>
                <a:cubicBezTo>
                  <a:pt x="1493484" y="9632585"/>
                  <a:pt x="1493484" y="9632585"/>
                  <a:pt x="1492690" y="9632585"/>
                </a:cubicBezTo>
                <a:lnTo>
                  <a:pt x="1492690" y="9631787"/>
                </a:lnTo>
                <a:cubicBezTo>
                  <a:pt x="1257675" y="9420303"/>
                  <a:pt x="801937" y="9174502"/>
                  <a:pt x="793998" y="8806599"/>
                </a:cubicBezTo>
                <a:cubicBezTo>
                  <a:pt x="790028" y="8347718"/>
                  <a:pt x="1354540" y="8286268"/>
                  <a:pt x="1465695" y="8717217"/>
                </a:cubicBezTo>
                <a:lnTo>
                  <a:pt x="1483163" y="8781061"/>
                </a:lnTo>
                <a:lnTo>
                  <a:pt x="1496660" y="8716419"/>
                </a:lnTo>
                <a:cubicBezTo>
                  <a:pt x="1540780" y="8526832"/>
                  <a:pt x="1673799" y="8429201"/>
                  <a:pt x="1810151" y="8417713"/>
                </a:cubicBezTo>
                <a:close/>
                <a:moveTo>
                  <a:pt x="311265" y="8413956"/>
                </a:moveTo>
                <a:lnTo>
                  <a:pt x="375576" y="8544837"/>
                </a:lnTo>
                <a:cubicBezTo>
                  <a:pt x="375576" y="8544837"/>
                  <a:pt x="520079" y="8566385"/>
                  <a:pt x="520079" y="8566385"/>
                </a:cubicBezTo>
                <a:lnTo>
                  <a:pt x="415275" y="8667738"/>
                </a:lnTo>
                <a:lnTo>
                  <a:pt x="439888" y="8811387"/>
                </a:lnTo>
                <a:lnTo>
                  <a:pt x="311265" y="8743553"/>
                </a:lnTo>
                <a:lnTo>
                  <a:pt x="181848" y="8811387"/>
                </a:lnTo>
                <a:lnTo>
                  <a:pt x="206461" y="8667738"/>
                </a:lnTo>
                <a:lnTo>
                  <a:pt x="102451" y="8566385"/>
                </a:lnTo>
                <a:lnTo>
                  <a:pt x="246953" y="8544837"/>
                </a:lnTo>
                <a:close/>
                <a:moveTo>
                  <a:pt x="10574088" y="8411562"/>
                </a:moveTo>
                <a:cubicBezTo>
                  <a:pt x="10590761" y="8411562"/>
                  <a:pt x="10604259" y="8425129"/>
                  <a:pt x="10604259" y="8441090"/>
                </a:cubicBezTo>
                <a:cubicBezTo>
                  <a:pt x="10604259" y="8458647"/>
                  <a:pt x="10590761" y="8472214"/>
                  <a:pt x="10574088" y="8472214"/>
                </a:cubicBezTo>
                <a:cubicBezTo>
                  <a:pt x="10250942" y="8472214"/>
                  <a:pt x="9967494" y="8642200"/>
                  <a:pt x="9967494" y="8836127"/>
                </a:cubicBezTo>
                <a:cubicBezTo>
                  <a:pt x="9967494" y="8852886"/>
                  <a:pt x="9953203" y="8866453"/>
                  <a:pt x="9936529" y="8866453"/>
                </a:cubicBezTo>
                <a:cubicBezTo>
                  <a:pt x="9919856" y="8866453"/>
                  <a:pt x="9906359" y="8852886"/>
                  <a:pt x="9906359" y="8836127"/>
                </a:cubicBezTo>
                <a:cubicBezTo>
                  <a:pt x="9906359" y="8606287"/>
                  <a:pt x="10212037" y="8411562"/>
                  <a:pt x="10574088" y="8411562"/>
                </a:cubicBezTo>
                <a:close/>
                <a:moveTo>
                  <a:pt x="15455888" y="8394768"/>
                </a:moveTo>
                <a:cubicBezTo>
                  <a:pt x="15715682" y="8394768"/>
                  <a:pt x="15925788" y="8604874"/>
                  <a:pt x="15925788" y="8864668"/>
                </a:cubicBezTo>
                <a:cubicBezTo>
                  <a:pt x="15925788" y="9124462"/>
                  <a:pt x="15715682" y="9334568"/>
                  <a:pt x="15455888" y="9334568"/>
                </a:cubicBezTo>
                <a:cubicBezTo>
                  <a:pt x="15196094" y="9334568"/>
                  <a:pt x="14985988" y="9124462"/>
                  <a:pt x="14985988" y="8864668"/>
                </a:cubicBezTo>
                <a:cubicBezTo>
                  <a:pt x="14985988" y="8604874"/>
                  <a:pt x="15196094" y="8394768"/>
                  <a:pt x="15455888" y="8394768"/>
                </a:cubicBezTo>
                <a:close/>
                <a:moveTo>
                  <a:pt x="14127944" y="8255068"/>
                </a:moveTo>
                <a:cubicBezTo>
                  <a:pt x="14105219" y="8255068"/>
                  <a:pt x="14085916" y="8263017"/>
                  <a:pt x="14070026" y="8278914"/>
                </a:cubicBezTo>
                <a:cubicBezTo>
                  <a:pt x="14054137" y="8294811"/>
                  <a:pt x="14046188" y="8314122"/>
                  <a:pt x="14046188" y="8336855"/>
                </a:cubicBezTo>
                <a:cubicBezTo>
                  <a:pt x="14046188" y="8359580"/>
                  <a:pt x="14054137" y="8378899"/>
                  <a:pt x="14070026" y="8394735"/>
                </a:cubicBezTo>
                <a:cubicBezTo>
                  <a:pt x="14085916" y="8410693"/>
                  <a:pt x="14105219" y="8418581"/>
                  <a:pt x="14127944" y="8418581"/>
                </a:cubicBezTo>
                <a:cubicBezTo>
                  <a:pt x="14150662" y="8418581"/>
                  <a:pt x="14169913" y="8410693"/>
                  <a:pt x="14185863" y="8394735"/>
                </a:cubicBezTo>
                <a:cubicBezTo>
                  <a:pt x="14201692" y="8378899"/>
                  <a:pt x="14209701" y="8359580"/>
                  <a:pt x="14209701" y="8336855"/>
                </a:cubicBezTo>
                <a:cubicBezTo>
                  <a:pt x="14209701" y="8314122"/>
                  <a:pt x="14201692" y="8294811"/>
                  <a:pt x="14185863" y="8278914"/>
                </a:cubicBezTo>
                <a:cubicBezTo>
                  <a:pt x="14169913" y="8263017"/>
                  <a:pt x="14150662" y="8255068"/>
                  <a:pt x="14127944" y="8255068"/>
                </a:cubicBezTo>
                <a:close/>
                <a:moveTo>
                  <a:pt x="10577500" y="8229668"/>
                </a:moveTo>
                <a:cubicBezTo>
                  <a:pt x="10109120" y="8229668"/>
                  <a:pt x="9728188" y="8501501"/>
                  <a:pt x="9728188" y="8836134"/>
                </a:cubicBezTo>
                <a:cubicBezTo>
                  <a:pt x="9728188" y="9030291"/>
                  <a:pt x="9862348" y="9215135"/>
                  <a:pt x="10087180" y="9329676"/>
                </a:cubicBezTo>
                <a:cubicBezTo>
                  <a:pt x="10127758" y="9350760"/>
                  <a:pt x="10153237" y="9392218"/>
                  <a:pt x="10153237" y="9437750"/>
                </a:cubicBezTo>
                <a:cubicBezTo>
                  <a:pt x="10153237" y="9441307"/>
                  <a:pt x="10152923" y="9445187"/>
                  <a:pt x="10152687" y="9449068"/>
                </a:cubicBezTo>
                <a:cubicBezTo>
                  <a:pt x="10151507" y="9511804"/>
                  <a:pt x="10132870" y="9572470"/>
                  <a:pt x="10109120" y="9626668"/>
                </a:cubicBezTo>
                <a:cubicBezTo>
                  <a:pt x="10196489" y="9574927"/>
                  <a:pt x="10270568" y="9504366"/>
                  <a:pt x="10296362" y="9472739"/>
                </a:cubicBezTo>
                <a:cubicBezTo>
                  <a:pt x="10319718" y="9444605"/>
                  <a:pt x="10354084" y="9428566"/>
                  <a:pt x="10390259" y="9428566"/>
                </a:cubicBezTo>
                <a:cubicBezTo>
                  <a:pt x="10395842" y="9428566"/>
                  <a:pt x="10401819" y="9428889"/>
                  <a:pt x="10407717" y="9429794"/>
                </a:cubicBezTo>
                <a:cubicBezTo>
                  <a:pt x="10464573" y="9438073"/>
                  <a:pt x="10521745" y="9442536"/>
                  <a:pt x="10577500" y="9442536"/>
                </a:cubicBezTo>
                <a:cubicBezTo>
                  <a:pt x="11045881" y="9442536"/>
                  <a:pt x="11426813" y="9170379"/>
                  <a:pt x="11426813" y="8836134"/>
                </a:cubicBezTo>
                <a:cubicBezTo>
                  <a:pt x="11426813" y="8501501"/>
                  <a:pt x="11045566" y="8229668"/>
                  <a:pt x="10577500" y="8229668"/>
                </a:cubicBezTo>
                <a:close/>
                <a:moveTo>
                  <a:pt x="12353913" y="8140768"/>
                </a:moveTo>
                <a:cubicBezTo>
                  <a:pt x="12322413" y="8146150"/>
                  <a:pt x="12292951" y="8153982"/>
                  <a:pt x="12274885" y="8172142"/>
                </a:cubicBezTo>
                <a:cubicBezTo>
                  <a:pt x="12229178" y="8217423"/>
                  <a:pt x="12191988" y="8298404"/>
                  <a:pt x="12191988" y="8352680"/>
                </a:cubicBezTo>
                <a:cubicBezTo>
                  <a:pt x="12191988" y="8370956"/>
                  <a:pt x="12204102" y="8370956"/>
                  <a:pt x="12209927" y="8370956"/>
                </a:cubicBezTo>
                <a:cubicBezTo>
                  <a:pt x="12250423" y="8370956"/>
                  <a:pt x="12308057" y="8330705"/>
                  <a:pt x="12353913" y="8140768"/>
                </a:cubicBezTo>
                <a:close/>
                <a:moveTo>
                  <a:pt x="5695979" y="8125060"/>
                </a:moveTo>
                <a:lnTo>
                  <a:pt x="5969897" y="8125060"/>
                </a:lnTo>
                <a:cubicBezTo>
                  <a:pt x="6022303" y="8125060"/>
                  <a:pt x="6067562" y="8143416"/>
                  <a:pt x="6105672" y="8181722"/>
                </a:cubicBezTo>
                <a:cubicBezTo>
                  <a:pt x="6142986" y="8219231"/>
                  <a:pt x="6162042" y="8263922"/>
                  <a:pt x="6162042" y="8316594"/>
                </a:cubicBezTo>
                <a:lnTo>
                  <a:pt x="6162042" y="8343728"/>
                </a:lnTo>
                <a:lnTo>
                  <a:pt x="6737671" y="8343728"/>
                </a:lnTo>
                <a:cubicBezTo>
                  <a:pt x="6790072" y="8343728"/>
                  <a:pt x="6835330" y="8362880"/>
                  <a:pt x="6872645" y="8400389"/>
                </a:cubicBezTo>
                <a:cubicBezTo>
                  <a:pt x="6910757" y="8438696"/>
                  <a:pt x="6929021" y="8483387"/>
                  <a:pt x="6929021" y="8536059"/>
                </a:cubicBezTo>
                <a:lnTo>
                  <a:pt x="6929021" y="9138590"/>
                </a:lnTo>
                <a:cubicBezTo>
                  <a:pt x="6929021" y="9191261"/>
                  <a:pt x="6910757" y="9236750"/>
                  <a:pt x="6872645" y="9274259"/>
                </a:cubicBezTo>
                <a:cubicBezTo>
                  <a:pt x="6835330" y="9311767"/>
                  <a:pt x="6790072" y="9330921"/>
                  <a:pt x="6737671" y="9330921"/>
                </a:cubicBezTo>
                <a:lnTo>
                  <a:pt x="5695979" y="9330921"/>
                </a:lnTo>
                <a:cubicBezTo>
                  <a:pt x="5643572" y="9330921"/>
                  <a:pt x="5598312" y="9311767"/>
                  <a:pt x="5560992" y="9274259"/>
                </a:cubicBezTo>
                <a:cubicBezTo>
                  <a:pt x="5522883" y="9236750"/>
                  <a:pt x="5503831" y="9191261"/>
                  <a:pt x="5503831" y="9138590"/>
                </a:cubicBezTo>
                <a:lnTo>
                  <a:pt x="5503831" y="8316594"/>
                </a:lnTo>
                <a:cubicBezTo>
                  <a:pt x="5503831" y="8263922"/>
                  <a:pt x="5522883" y="8219231"/>
                  <a:pt x="5560992" y="8181722"/>
                </a:cubicBezTo>
                <a:cubicBezTo>
                  <a:pt x="5598312" y="8143416"/>
                  <a:pt x="5643572" y="8125060"/>
                  <a:pt x="5695979" y="8125060"/>
                </a:cubicBezTo>
                <a:close/>
                <a:moveTo>
                  <a:pt x="10571944" y="8115368"/>
                </a:moveTo>
                <a:cubicBezTo>
                  <a:pt x="11107748" y="8115368"/>
                  <a:pt x="11542701" y="8441252"/>
                  <a:pt x="11542701" y="8843575"/>
                </a:cubicBezTo>
                <a:cubicBezTo>
                  <a:pt x="11542701" y="9245504"/>
                  <a:pt x="11107748" y="9571388"/>
                  <a:pt x="10571944" y="9571388"/>
                </a:cubicBezTo>
                <a:cubicBezTo>
                  <a:pt x="10507677" y="9571388"/>
                  <a:pt x="10445117" y="9566356"/>
                  <a:pt x="10384714" y="9557548"/>
                </a:cubicBezTo>
                <a:cubicBezTo>
                  <a:pt x="10343188" y="9608192"/>
                  <a:pt x="10164676" y="9782301"/>
                  <a:pt x="9975019" y="9813442"/>
                </a:cubicBezTo>
                <a:cubicBezTo>
                  <a:pt x="9975379" y="9812578"/>
                  <a:pt x="9965312" y="9813993"/>
                  <a:pt x="9959649" y="9813993"/>
                </a:cubicBezTo>
                <a:cubicBezTo>
                  <a:pt x="9929088" y="9813993"/>
                  <a:pt x="9904549" y="9789457"/>
                  <a:pt x="9904549" y="9759260"/>
                </a:cubicBezTo>
                <a:cubicBezTo>
                  <a:pt x="9904549" y="9751474"/>
                  <a:pt x="9906257" y="9744161"/>
                  <a:pt x="9909044" y="9737634"/>
                </a:cubicBezTo>
                <a:cubicBezTo>
                  <a:pt x="9944458" y="9675980"/>
                  <a:pt x="10025984" y="9558963"/>
                  <a:pt x="10025984" y="9450283"/>
                </a:cubicBezTo>
                <a:cubicBezTo>
                  <a:pt x="10025984" y="9448474"/>
                  <a:pt x="10026254" y="9447294"/>
                  <a:pt x="10026254" y="9445486"/>
                </a:cubicBezTo>
                <a:cubicBezTo>
                  <a:pt x="9769722" y="9314629"/>
                  <a:pt x="9601188" y="9093807"/>
                  <a:pt x="9601188" y="8843575"/>
                </a:cubicBezTo>
                <a:cubicBezTo>
                  <a:pt x="9601188" y="8441252"/>
                  <a:pt x="10035691" y="8115368"/>
                  <a:pt x="10571944" y="8115368"/>
                </a:cubicBezTo>
                <a:close/>
                <a:moveTo>
                  <a:pt x="4946470" y="8068398"/>
                </a:moveTo>
                <a:lnTo>
                  <a:pt x="5013958" y="8068398"/>
                </a:lnTo>
                <a:cubicBezTo>
                  <a:pt x="5018721" y="8068398"/>
                  <a:pt x="5021899" y="8069994"/>
                  <a:pt x="5025073" y="8073187"/>
                </a:cubicBezTo>
                <a:cubicBezTo>
                  <a:pt x="5028251" y="8075581"/>
                  <a:pt x="5029839" y="8079572"/>
                  <a:pt x="5029839" y="8084360"/>
                </a:cubicBezTo>
                <a:lnTo>
                  <a:pt x="5029839" y="8172146"/>
                </a:lnTo>
                <a:cubicBezTo>
                  <a:pt x="5048891" y="8174540"/>
                  <a:pt x="5067153" y="8178530"/>
                  <a:pt x="5084622" y="8184116"/>
                </a:cubicBezTo>
                <a:cubicBezTo>
                  <a:pt x="5102882" y="8189703"/>
                  <a:pt x="5117172" y="8195290"/>
                  <a:pt x="5128288" y="8200876"/>
                </a:cubicBezTo>
                <a:cubicBezTo>
                  <a:pt x="5139405" y="8206462"/>
                  <a:pt x="5150521" y="8212048"/>
                  <a:pt x="5160048" y="8219231"/>
                </a:cubicBezTo>
                <a:cubicBezTo>
                  <a:pt x="5170369" y="8226414"/>
                  <a:pt x="5176721" y="8231202"/>
                  <a:pt x="5179898" y="8233596"/>
                </a:cubicBezTo>
                <a:cubicBezTo>
                  <a:pt x="5183071" y="8236788"/>
                  <a:pt x="5185456" y="8239182"/>
                  <a:pt x="5187044" y="8240778"/>
                </a:cubicBezTo>
                <a:cubicBezTo>
                  <a:pt x="5192601" y="8247163"/>
                  <a:pt x="5193397" y="8253547"/>
                  <a:pt x="5189427" y="8259932"/>
                </a:cubicBezTo>
                <a:lnTo>
                  <a:pt x="5148932" y="8333352"/>
                </a:lnTo>
                <a:cubicBezTo>
                  <a:pt x="5146551" y="8338141"/>
                  <a:pt x="5142578" y="8340535"/>
                  <a:pt x="5137819" y="8341333"/>
                </a:cubicBezTo>
                <a:cubicBezTo>
                  <a:pt x="5133052" y="8342132"/>
                  <a:pt x="5128288" y="8340535"/>
                  <a:pt x="5124319" y="8337343"/>
                </a:cubicBezTo>
                <a:cubicBezTo>
                  <a:pt x="5123525" y="8336545"/>
                  <a:pt x="5121141" y="8334150"/>
                  <a:pt x="5117172" y="8331756"/>
                </a:cubicBezTo>
                <a:cubicBezTo>
                  <a:pt x="5113204" y="8328564"/>
                  <a:pt x="5106852" y="8323776"/>
                  <a:pt x="5097325" y="8318190"/>
                </a:cubicBezTo>
                <a:cubicBezTo>
                  <a:pt x="5088590" y="8312604"/>
                  <a:pt x="5078269" y="8307017"/>
                  <a:pt x="5067946" y="8302228"/>
                </a:cubicBezTo>
                <a:cubicBezTo>
                  <a:pt x="5057626" y="8297440"/>
                  <a:pt x="5045716" y="8292652"/>
                  <a:pt x="5030631" y="8289460"/>
                </a:cubicBezTo>
                <a:cubicBezTo>
                  <a:pt x="5016338" y="8285470"/>
                  <a:pt x="5002048" y="8283076"/>
                  <a:pt x="4988549" y="8283076"/>
                </a:cubicBezTo>
                <a:cubicBezTo>
                  <a:pt x="4956794" y="8283076"/>
                  <a:pt x="4930591" y="8290258"/>
                  <a:pt x="4910746" y="8304622"/>
                </a:cubicBezTo>
                <a:cubicBezTo>
                  <a:pt x="4890895" y="8318988"/>
                  <a:pt x="4880570" y="8338141"/>
                  <a:pt x="4880570" y="8360486"/>
                </a:cubicBezTo>
                <a:cubicBezTo>
                  <a:pt x="4880570" y="8369265"/>
                  <a:pt x="4882159" y="8377246"/>
                  <a:pt x="4885338" y="8384428"/>
                </a:cubicBezTo>
                <a:cubicBezTo>
                  <a:pt x="4887718" y="8391611"/>
                  <a:pt x="4892482" y="8398793"/>
                  <a:pt x="4899629" y="8405178"/>
                </a:cubicBezTo>
                <a:cubicBezTo>
                  <a:pt x="4906774" y="8411562"/>
                  <a:pt x="4913126" y="8417148"/>
                  <a:pt x="4919477" y="8421937"/>
                </a:cubicBezTo>
                <a:cubicBezTo>
                  <a:pt x="4925829" y="8425927"/>
                  <a:pt x="4934563" y="8431513"/>
                  <a:pt x="4947266" y="8437100"/>
                </a:cubicBezTo>
                <a:cubicBezTo>
                  <a:pt x="4959970" y="8442686"/>
                  <a:pt x="4970290" y="8447474"/>
                  <a:pt x="4977435" y="8450667"/>
                </a:cubicBezTo>
                <a:cubicBezTo>
                  <a:pt x="4985375" y="8453859"/>
                  <a:pt x="4997285" y="8458647"/>
                  <a:pt x="5012370" y="8464234"/>
                </a:cubicBezTo>
                <a:cubicBezTo>
                  <a:pt x="5030631" y="8471416"/>
                  <a:pt x="5044127" y="8476204"/>
                  <a:pt x="5052861" y="8480195"/>
                </a:cubicBezTo>
                <a:cubicBezTo>
                  <a:pt x="5062391" y="8484185"/>
                  <a:pt x="5075093" y="8489771"/>
                  <a:pt x="5090973" y="8497752"/>
                </a:cubicBezTo>
                <a:cubicBezTo>
                  <a:pt x="5107645" y="8505732"/>
                  <a:pt x="5119555" y="8512915"/>
                  <a:pt x="5129086" y="8519299"/>
                </a:cubicBezTo>
                <a:cubicBezTo>
                  <a:pt x="5137819" y="8525684"/>
                  <a:pt x="5148139" y="8533664"/>
                  <a:pt x="5160048" y="8544039"/>
                </a:cubicBezTo>
                <a:cubicBezTo>
                  <a:pt x="5171163" y="8554414"/>
                  <a:pt x="5180691" y="8564788"/>
                  <a:pt x="5186251" y="8575961"/>
                </a:cubicBezTo>
                <a:cubicBezTo>
                  <a:pt x="5192601" y="8586336"/>
                  <a:pt x="5198160" y="8599105"/>
                  <a:pt x="5202130" y="8614268"/>
                </a:cubicBezTo>
                <a:cubicBezTo>
                  <a:pt x="5206893" y="8628633"/>
                  <a:pt x="5208481" y="8644594"/>
                  <a:pt x="5208481" y="8661353"/>
                </a:cubicBezTo>
                <a:cubicBezTo>
                  <a:pt x="5208481" y="8712429"/>
                  <a:pt x="5191807" y="8756322"/>
                  <a:pt x="5159252" y="8793032"/>
                </a:cubicBezTo>
                <a:cubicBezTo>
                  <a:pt x="5125908" y="8829743"/>
                  <a:pt x="5083032" y="8852088"/>
                  <a:pt x="5029839" y="8860867"/>
                </a:cubicBezTo>
                <a:lnTo>
                  <a:pt x="5029839" y="8948653"/>
                </a:lnTo>
                <a:cubicBezTo>
                  <a:pt x="5029839" y="8953441"/>
                  <a:pt x="5028251" y="8957431"/>
                  <a:pt x="5025073" y="8959825"/>
                </a:cubicBezTo>
                <a:cubicBezTo>
                  <a:pt x="5021899" y="8963018"/>
                  <a:pt x="5018721" y="8964614"/>
                  <a:pt x="5013958" y="8964614"/>
                </a:cubicBezTo>
                <a:lnTo>
                  <a:pt x="4946470" y="8964614"/>
                </a:lnTo>
                <a:cubicBezTo>
                  <a:pt x="4941707" y="8964614"/>
                  <a:pt x="4937737" y="8963018"/>
                  <a:pt x="4934563" y="8959825"/>
                </a:cubicBezTo>
                <a:cubicBezTo>
                  <a:pt x="4931386" y="8956633"/>
                  <a:pt x="4930591" y="8952643"/>
                  <a:pt x="4930591" y="8948653"/>
                </a:cubicBezTo>
                <a:lnTo>
                  <a:pt x="4930591" y="8860867"/>
                </a:lnTo>
                <a:cubicBezTo>
                  <a:pt x="4908360" y="8858473"/>
                  <a:pt x="4886925" y="8852886"/>
                  <a:pt x="4866279" y="8845704"/>
                </a:cubicBezTo>
                <a:cubicBezTo>
                  <a:pt x="4845639" y="8838521"/>
                  <a:pt x="4828961" y="8830541"/>
                  <a:pt x="4815464" y="8823358"/>
                </a:cubicBezTo>
                <a:cubicBezTo>
                  <a:pt x="4801970" y="8816176"/>
                  <a:pt x="4790060" y="8808195"/>
                  <a:pt x="4778945" y="8799416"/>
                </a:cubicBezTo>
                <a:cubicBezTo>
                  <a:pt x="4767033" y="8790638"/>
                  <a:pt x="4759888" y="8784253"/>
                  <a:pt x="4755123" y="8780263"/>
                </a:cubicBezTo>
                <a:cubicBezTo>
                  <a:pt x="4751155" y="8776273"/>
                  <a:pt x="4747978" y="8773879"/>
                  <a:pt x="4746391" y="8771485"/>
                </a:cubicBezTo>
                <a:cubicBezTo>
                  <a:pt x="4740834" y="8764302"/>
                  <a:pt x="4740834" y="8757918"/>
                  <a:pt x="4745596" y="8750735"/>
                </a:cubicBezTo>
                <a:lnTo>
                  <a:pt x="4797201" y="8683699"/>
                </a:lnTo>
                <a:cubicBezTo>
                  <a:pt x="4799589" y="8680506"/>
                  <a:pt x="4803556" y="8678112"/>
                  <a:pt x="4808319" y="8677314"/>
                </a:cubicBezTo>
                <a:cubicBezTo>
                  <a:pt x="4813879" y="8676516"/>
                  <a:pt x="4817849" y="8678112"/>
                  <a:pt x="4821022" y="8682102"/>
                </a:cubicBezTo>
                <a:lnTo>
                  <a:pt x="4821819" y="8682901"/>
                </a:lnTo>
                <a:cubicBezTo>
                  <a:pt x="4859134" y="8716419"/>
                  <a:pt x="4899629" y="8737168"/>
                  <a:pt x="4943295" y="8745947"/>
                </a:cubicBezTo>
                <a:cubicBezTo>
                  <a:pt x="4955205" y="8748341"/>
                  <a:pt x="4967907" y="8749937"/>
                  <a:pt x="4979816" y="8749937"/>
                </a:cubicBezTo>
                <a:cubicBezTo>
                  <a:pt x="5007605" y="8749937"/>
                  <a:pt x="5030631" y="8742755"/>
                  <a:pt x="5051273" y="8728390"/>
                </a:cubicBezTo>
                <a:cubicBezTo>
                  <a:pt x="5071916" y="8714025"/>
                  <a:pt x="5082240" y="8693275"/>
                  <a:pt x="5082240" y="8666939"/>
                </a:cubicBezTo>
                <a:cubicBezTo>
                  <a:pt x="5082240" y="8657363"/>
                  <a:pt x="5079856" y="8648584"/>
                  <a:pt x="5075093" y="8640604"/>
                </a:cubicBezTo>
                <a:cubicBezTo>
                  <a:pt x="5069536" y="8631825"/>
                  <a:pt x="5063977" y="8625441"/>
                  <a:pt x="5057626" y="8619854"/>
                </a:cubicBezTo>
                <a:cubicBezTo>
                  <a:pt x="5052069" y="8614268"/>
                  <a:pt x="5041749" y="8607883"/>
                  <a:pt x="5029042" y="8600701"/>
                </a:cubicBezTo>
                <a:cubicBezTo>
                  <a:pt x="5015544" y="8594316"/>
                  <a:pt x="5004429" y="8588730"/>
                  <a:pt x="4995697" y="8584740"/>
                </a:cubicBezTo>
                <a:cubicBezTo>
                  <a:pt x="4986963" y="8580750"/>
                  <a:pt x="4973465" y="8575163"/>
                  <a:pt x="4955997" y="8568779"/>
                </a:cubicBezTo>
                <a:cubicBezTo>
                  <a:pt x="4942500" y="8563192"/>
                  <a:pt x="4932180" y="8559202"/>
                  <a:pt x="4925036" y="8556010"/>
                </a:cubicBezTo>
                <a:cubicBezTo>
                  <a:pt x="4917096" y="8552818"/>
                  <a:pt x="4907567" y="8548827"/>
                  <a:pt x="4894069" y="8542443"/>
                </a:cubicBezTo>
                <a:cubicBezTo>
                  <a:pt x="4881368" y="8536857"/>
                  <a:pt x="4871044" y="8532068"/>
                  <a:pt x="4863104" y="8527280"/>
                </a:cubicBezTo>
                <a:cubicBezTo>
                  <a:pt x="4855164" y="8522492"/>
                  <a:pt x="4845639" y="8516905"/>
                  <a:pt x="4834522" y="8509723"/>
                </a:cubicBezTo>
                <a:cubicBezTo>
                  <a:pt x="4823405" y="8502540"/>
                  <a:pt x="4814672" y="8495358"/>
                  <a:pt x="4808319" y="8488175"/>
                </a:cubicBezTo>
                <a:cubicBezTo>
                  <a:pt x="4801174" y="8481791"/>
                  <a:pt x="4794030" y="8473012"/>
                  <a:pt x="4786090" y="8463436"/>
                </a:cubicBezTo>
                <a:cubicBezTo>
                  <a:pt x="4778152" y="8453859"/>
                  <a:pt x="4772590" y="8444282"/>
                  <a:pt x="4768623" y="8434706"/>
                </a:cubicBezTo>
                <a:cubicBezTo>
                  <a:pt x="4763858" y="8425129"/>
                  <a:pt x="4760680" y="8413956"/>
                  <a:pt x="4758299" y="8401187"/>
                </a:cubicBezTo>
                <a:cubicBezTo>
                  <a:pt x="4755123" y="8389216"/>
                  <a:pt x="4753539" y="8376448"/>
                  <a:pt x="4753539" y="8362082"/>
                </a:cubicBezTo>
                <a:cubicBezTo>
                  <a:pt x="4753539" y="8316594"/>
                  <a:pt x="4770209" y="8275893"/>
                  <a:pt x="4802762" y="8241576"/>
                </a:cubicBezTo>
                <a:cubicBezTo>
                  <a:pt x="4835319" y="8206462"/>
                  <a:pt x="4878191" y="8184116"/>
                  <a:pt x="4930591" y="8174540"/>
                </a:cubicBezTo>
                <a:lnTo>
                  <a:pt x="4930591" y="8084360"/>
                </a:lnTo>
                <a:cubicBezTo>
                  <a:pt x="4930591" y="8080370"/>
                  <a:pt x="4931386" y="8076379"/>
                  <a:pt x="4934563" y="8073187"/>
                </a:cubicBezTo>
                <a:cubicBezTo>
                  <a:pt x="4937737" y="8069994"/>
                  <a:pt x="4941707" y="8068398"/>
                  <a:pt x="4946470" y="8068398"/>
                </a:cubicBezTo>
                <a:close/>
                <a:moveTo>
                  <a:pt x="14361485" y="8064568"/>
                </a:moveTo>
                <a:cubicBezTo>
                  <a:pt x="14369528" y="8064568"/>
                  <a:pt x="14376405" y="8067284"/>
                  <a:pt x="14382048" y="8072717"/>
                </a:cubicBezTo>
                <a:cubicBezTo>
                  <a:pt x="14387822" y="8078150"/>
                  <a:pt x="14390676" y="8084553"/>
                  <a:pt x="14390676" y="8091991"/>
                </a:cubicBezTo>
                <a:cubicBezTo>
                  <a:pt x="14390676" y="8234084"/>
                  <a:pt x="14369074" y="8356903"/>
                  <a:pt x="14326001" y="8460449"/>
                </a:cubicBezTo>
                <a:cubicBezTo>
                  <a:pt x="14282863" y="8564060"/>
                  <a:pt x="14210533" y="8666960"/>
                  <a:pt x="14108883" y="8769083"/>
                </a:cubicBezTo>
                <a:cubicBezTo>
                  <a:pt x="14062631" y="8814744"/>
                  <a:pt x="14006972" y="8864933"/>
                  <a:pt x="13941843" y="8919713"/>
                </a:cubicBezTo>
                <a:lnTo>
                  <a:pt x="13924718" y="9244192"/>
                </a:lnTo>
                <a:cubicBezTo>
                  <a:pt x="13923615" y="9253312"/>
                  <a:pt x="13919009" y="9260685"/>
                  <a:pt x="13911095" y="9266376"/>
                </a:cubicBezTo>
                <a:lnTo>
                  <a:pt x="13582142" y="9458140"/>
                </a:lnTo>
                <a:cubicBezTo>
                  <a:pt x="13578120" y="9460468"/>
                  <a:pt x="13573579" y="9461568"/>
                  <a:pt x="13568454" y="9461568"/>
                </a:cubicBezTo>
                <a:cubicBezTo>
                  <a:pt x="13561578" y="9461568"/>
                  <a:pt x="13555026" y="9458981"/>
                  <a:pt x="13548734" y="9453872"/>
                </a:cubicBezTo>
                <a:lnTo>
                  <a:pt x="13493984" y="9399091"/>
                </a:lnTo>
                <a:cubicBezTo>
                  <a:pt x="13486524" y="9391071"/>
                  <a:pt x="13484189" y="9382017"/>
                  <a:pt x="13487108" y="9371668"/>
                </a:cubicBezTo>
                <a:lnTo>
                  <a:pt x="13559891" y="9135472"/>
                </a:lnTo>
                <a:lnTo>
                  <a:pt x="13319225" y="8894878"/>
                </a:lnTo>
                <a:lnTo>
                  <a:pt x="13082841" y="8967638"/>
                </a:lnTo>
                <a:cubicBezTo>
                  <a:pt x="13081089" y="8968220"/>
                  <a:pt x="13078559" y="8968543"/>
                  <a:pt x="13075121" y="8968543"/>
                </a:cubicBezTo>
                <a:cubicBezTo>
                  <a:pt x="13067142" y="8968543"/>
                  <a:pt x="13060590" y="8965892"/>
                  <a:pt x="13055466" y="8960782"/>
                </a:cubicBezTo>
                <a:lnTo>
                  <a:pt x="13000586" y="8906002"/>
                </a:lnTo>
                <a:cubicBezTo>
                  <a:pt x="12990920" y="8895201"/>
                  <a:pt x="12989493" y="8884077"/>
                  <a:pt x="12996369" y="8872694"/>
                </a:cubicBezTo>
                <a:lnTo>
                  <a:pt x="13188189" y="8543946"/>
                </a:lnTo>
                <a:cubicBezTo>
                  <a:pt x="13193897" y="8535926"/>
                  <a:pt x="13201292" y="8531399"/>
                  <a:pt x="13210439" y="8530235"/>
                </a:cubicBezTo>
                <a:lnTo>
                  <a:pt x="13535046" y="8513160"/>
                </a:lnTo>
                <a:cubicBezTo>
                  <a:pt x="13589861" y="8448032"/>
                  <a:pt x="13640070" y="8392410"/>
                  <a:pt x="13685803" y="8346167"/>
                </a:cubicBezTo>
                <a:cubicBezTo>
                  <a:pt x="13793098" y="8239516"/>
                  <a:pt x="13895332" y="8165850"/>
                  <a:pt x="13992377" y="8125363"/>
                </a:cubicBezTo>
                <a:cubicBezTo>
                  <a:pt x="14089487" y="8084876"/>
                  <a:pt x="14212479" y="8064568"/>
                  <a:pt x="14361485" y="8064568"/>
                </a:cubicBezTo>
                <a:close/>
                <a:moveTo>
                  <a:pt x="15455094" y="8026468"/>
                </a:moveTo>
                <a:cubicBezTo>
                  <a:pt x="15401594" y="8026468"/>
                  <a:pt x="15359491" y="8030267"/>
                  <a:pt x="15328941" y="8034144"/>
                </a:cubicBezTo>
                <a:lnTo>
                  <a:pt x="15309789" y="8187048"/>
                </a:lnTo>
                <a:cubicBezTo>
                  <a:pt x="15305990" y="8213799"/>
                  <a:pt x="15286838" y="8240627"/>
                  <a:pt x="15260087" y="8248226"/>
                </a:cubicBezTo>
                <a:cubicBezTo>
                  <a:pt x="15195111" y="8271177"/>
                  <a:pt x="15214185" y="8259701"/>
                  <a:pt x="15156807" y="8290329"/>
                </a:cubicBezTo>
                <a:cubicBezTo>
                  <a:pt x="15130057" y="8301804"/>
                  <a:pt x="15103306" y="8297927"/>
                  <a:pt x="15080355" y="8282652"/>
                </a:cubicBezTo>
                <a:lnTo>
                  <a:pt x="14958001" y="8190925"/>
                </a:lnTo>
                <a:cubicBezTo>
                  <a:pt x="14935050" y="8210000"/>
                  <a:pt x="14900623" y="8232951"/>
                  <a:pt x="14862397" y="8271177"/>
                </a:cubicBezTo>
                <a:cubicBezTo>
                  <a:pt x="14824171" y="8309403"/>
                  <a:pt x="14801220" y="8343830"/>
                  <a:pt x="14782145" y="8366781"/>
                </a:cubicBezTo>
                <a:lnTo>
                  <a:pt x="14873872" y="8489135"/>
                </a:lnTo>
                <a:cubicBezTo>
                  <a:pt x="14889147" y="8512086"/>
                  <a:pt x="14893024" y="8538837"/>
                  <a:pt x="14881549" y="8565587"/>
                </a:cubicBezTo>
                <a:cubicBezTo>
                  <a:pt x="14870073" y="8588538"/>
                  <a:pt x="14858597" y="8615289"/>
                  <a:pt x="14858597" y="8615289"/>
                </a:cubicBezTo>
                <a:cubicBezTo>
                  <a:pt x="14858597" y="8619166"/>
                  <a:pt x="14847122" y="8642117"/>
                  <a:pt x="14839446" y="8668867"/>
                </a:cubicBezTo>
                <a:cubicBezTo>
                  <a:pt x="14831847" y="8695618"/>
                  <a:pt x="14805019" y="8714770"/>
                  <a:pt x="14778268" y="8718569"/>
                </a:cubicBezTo>
                <a:lnTo>
                  <a:pt x="14625364" y="8737721"/>
                </a:lnTo>
                <a:cubicBezTo>
                  <a:pt x="14621487" y="8768271"/>
                  <a:pt x="14617688" y="8810374"/>
                  <a:pt x="14617688" y="8863874"/>
                </a:cubicBezTo>
                <a:cubicBezTo>
                  <a:pt x="14617688" y="8917376"/>
                  <a:pt x="14621487" y="8959478"/>
                  <a:pt x="14625364" y="8990028"/>
                </a:cubicBezTo>
                <a:lnTo>
                  <a:pt x="14778268" y="9009180"/>
                </a:lnTo>
                <a:cubicBezTo>
                  <a:pt x="14805019" y="9012979"/>
                  <a:pt x="14831847" y="9032131"/>
                  <a:pt x="14839446" y="9058882"/>
                </a:cubicBezTo>
                <a:cubicBezTo>
                  <a:pt x="14862397" y="9123858"/>
                  <a:pt x="14850921" y="9104784"/>
                  <a:pt x="14881549" y="9162162"/>
                </a:cubicBezTo>
                <a:cubicBezTo>
                  <a:pt x="14893024" y="9188912"/>
                  <a:pt x="14889147" y="9219462"/>
                  <a:pt x="14873872" y="9242413"/>
                </a:cubicBezTo>
                <a:lnTo>
                  <a:pt x="14782145" y="9364768"/>
                </a:lnTo>
                <a:cubicBezTo>
                  <a:pt x="14801220" y="9387719"/>
                  <a:pt x="14824171" y="9418269"/>
                  <a:pt x="14862397" y="9456572"/>
                </a:cubicBezTo>
                <a:cubicBezTo>
                  <a:pt x="14900623" y="9494798"/>
                  <a:pt x="14935050" y="9521549"/>
                  <a:pt x="14958001" y="9540700"/>
                </a:cubicBezTo>
                <a:lnTo>
                  <a:pt x="15080355" y="9445097"/>
                </a:lnTo>
                <a:cubicBezTo>
                  <a:pt x="15103306" y="9429822"/>
                  <a:pt x="15130057" y="9425945"/>
                  <a:pt x="15156807" y="9437420"/>
                </a:cubicBezTo>
                <a:cubicBezTo>
                  <a:pt x="15214185" y="9464171"/>
                  <a:pt x="15195111" y="9456572"/>
                  <a:pt x="15260087" y="9479523"/>
                </a:cubicBezTo>
                <a:cubicBezTo>
                  <a:pt x="15286838" y="9487122"/>
                  <a:pt x="15305990" y="9513872"/>
                  <a:pt x="15309789" y="9540700"/>
                </a:cubicBezTo>
                <a:lnTo>
                  <a:pt x="15328941" y="9693605"/>
                </a:lnTo>
                <a:cubicBezTo>
                  <a:pt x="15359491" y="9697482"/>
                  <a:pt x="15401594" y="9701281"/>
                  <a:pt x="15455094" y="9701281"/>
                </a:cubicBezTo>
                <a:cubicBezTo>
                  <a:pt x="15508673" y="9701281"/>
                  <a:pt x="15550698" y="9697482"/>
                  <a:pt x="15581248" y="9693605"/>
                </a:cubicBezTo>
                <a:lnTo>
                  <a:pt x="15600400" y="9540700"/>
                </a:lnTo>
                <a:cubicBezTo>
                  <a:pt x="15604199" y="9513872"/>
                  <a:pt x="15623351" y="9487122"/>
                  <a:pt x="15650102" y="9479523"/>
                </a:cubicBezTo>
                <a:cubicBezTo>
                  <a:pt x="15718955" y="9456572"/>
                  <a:pt x="15688328" y="9468048"/>
                  <a:pt x="15753382" y="9437420"/>
                </a:cubicBezTo>
                <a:cubicBezTo>
                  <a:pt x="15780132" y="9425945"/>
                  <a:pt x="15810682" y="9429822"/>
                  <a:pt x="15833633" y="9445097"/>
                </a:cubicBezTo>
                <a:lnTo>
                  <a:pt x="15955988" y="9540700"/>
                </a:lnTo>
                <a:cubicBezTo>
                  <a:pt x="15978939" y="9521549"/>
                  <a:pt x="16009489" y="9494798"/>
                  <a:pt x="16047792" y="9456572"/>
                </a:cubicBezTo>
                <a:cubicBezTo>
                  <a:pt x="16086018" y="9418269"/>
                  <a:pt x="16112769" y="9383920"/>
                  <a:pt x="16131920" y="9360968"/>
                </a:cubicBezTo>
                <a:lnTo>
                  <a:pt x="16036317" y="9242413"/>
                </a:lnTo>
                <a:cubicBezTo>
                  <a:pt x="16021042" y="9219462"/>
                  <a:pt x="16017165" y="9188912"/>
                  <a:pt x="16028640" y="9162162"/>
                </a:cubicBezTo>
                <a:cubicBezTo>
                  <a:pt x="16055391" y="9104784"/>
                  <a:pt x="16047792" y="9123858"/>
                  <a:pt x="16070743" y="9058882"/>
                </a:cubicBezTo>
                <a:cubicBezTo>
                  <a:pt x="16078342" y="9032131"/>
                  <a:pt x="16105092" y="9012979"/>
                  <a:pt x="16131920" y="9009180"/>
                </a:cubicBezTo>
                <a:lnTo>
                  <a:pt x="16284824" y="8990028"/>
                </a:lnTo>
                <a:cubicBezTo>
                  <a:pt x="16288702" y="8959478"/>
                  <a:pt x="16292500" y="8917376"/>
                  <a:pt x="16292500" y="8863874"/>
                </a:cubicBezTo>
                <a:cubicBezTo>
                  <a:pt x="16292500" y="8810374"/>
                  <a:pt x="16288702" y="8768271"/>
                  <a:pt x="16284824" y="8737721"/>
                </a:cubicBezTo>
                <a:lnTo>
                  <a:pt x="16131920" y="8718569"/>
                </a:lnTo>
                <a:cubicBezTo>
                  <a:pt x="16105092" y="8714770"/>
                  <a:pt x="16082219" y="8695618"/>
                  <a:pt x="16074543" y="8668867"/>
                </a:cubicBezTo>
                <a:cubicBezTo>
                  <a:pt x="16051592" y="8600014"/>
                  <a:pt x="16059268" y="8630641"/>
                  <a:pt x="16028640" y="8565587"/>
                </a:cubicBezTo>
                <a:cubicBezTo>
                  <a:pt x="16017165" y="8538837"/>
                  <a:pt x="16021042" y="8512086"/>
                  <a:pt x="16036317" y="8489135"/>
                </a:cubicBezTo>
                <a:lnTo>
                  <a:pt x="16131920" y="8366781"/>
                </a:lnTo>
                <a:cubicBezTo>
                  <a:pt x="16112769" y="8343830"/>
                  <a:pt x="16086018" y="8309403"/>
                  <a:pt x="16047792" y="8271177"/>
                </a:cubicBezTo>
                <a:cubicBezTo>
                  <a:pt x="16009489" y="8232951"/>
                  <a:pt x="15978939" y="8210000"/>
                  <a:pt x="15955988" y="8190925"/>
                </a:cubicBezTo>
                <a:lnTo>
                  <a:pt x="15833633" y="8282652"/>
                </a:lnTo>
                <a:cubicBezTo>
                  <a:pt x="15810682" y="8297927"/>
                  <a:pt x="15780132" y="8301804"/>
                  <a:pt x="15753382" y="8290329"/>
                </a:cubicBezTo>
                <a:cubicBezTo>
                  <a:pt x="15696004" y="8263578"/>
                  <a:pt x="15715078" y="8271177"/>
                  <a:pt x="15650102" y="8248226"/>
                </a:cubicBezTo>
                <a:cubicBezTo>
                  <a:pt x="15623351" y="8240627"/>
                  <a:pt x="15604199" y="8213799"/>
                  <a:pt x="15600400" y="8187048"/>
                </a:cubicBezTo>
                <a:lnTo>
                  <a:pt x="15581248" y="8034144"/>
                </a:lnTo>
                <a:cubicBezTo>
                  <a:pt x="15550698" y="8030267"/>
                  <a:pt x="15508673" y="8026468"/>
                  <a:pt x="15455094" y="8026468"/>
                </a:cubicBezTo>
                <a:close/>
                <a:moveTo>
                  <a:pt x="1826164" y="8022910"/>
                </a:moveTo>
                <a:cubicBezTo>
                  <a:pt x="1879360" y="8060418"/>
                  <a:pt x="1952405" y="8089148"/>
                  <a:pt x="2044506" y="8108302"/>
                </a:cubicBezTo>
                <a:cubicBezTo>
                  <a:pt x="2136606" y="8127454"/>
                  <a:pt x="2235853" y="8137032"/>
                  <a:pt x="2341451" y="8137032"/>
                </a:cubicBezTo>
                <a:cubicBezTo>
                  <a:pt x="2447842" y="8137032"/>
                  <a:pt x="2546295" y="8127454"/>
                  <a:pt x="2638396" y="8108302"/>
                </a:cubicBezTo>
                <a:cubicBezTo>
                  <a:pt x="2730497" y="8089148"/>
                  <a:pt x="2803542" y="8060418"/>
                  <a:pt x="2856738" y="8022910"/>
                </a:cubicBezTo>
                <a:lnTo>
                  <a:pt x="2856738" y="8137032"/>
                </a:lnTo>
                <a:cubicBezTo>
                  <a:pt x="2856738" y="8168156"/>
                  <a:pt x="2833712" y="8196886"/>
                  <a:pt x="2787663" y="8223221"/>
                </a:cubicBezTo>
                <a:cubicBezTo>
                  <a:pt x="2741612" y="8249557"/>
                  <a:pt x="2678888" y="8270306"/>
                  <a:pt x="2599492" y="8286268"/>
                </a:cubicBezTo>
                <a:cubicBezTo>
                  <a:pt x="2520888" y="8301430"/>
                  <a:pt x="2434345" y="8309411"/>
                  <a:pt x="2341451" y="8309411"/>
                </a:cubicBezTo>
                <a:cubicBezTo>
                  <a:pt x="2248555" y="8309411"/>
                  <a:pt x="2162013" y="8301430"/>
                  <a:pt x="2083410" y="8286268"/>
                </a:cubicBezTo>
                <a:cubicBezTo>
                  <a:pt x="2004013" y="8270306"/>
                  <a:pt x="1941289" y="8249557"/>
                  <a:pt x="1895240" y="8223221"/>
                </a:cubicBezTo>
                <a:cubicBezTo>
                  <a:pt x="1849189" y="8196886"/>
                  <a:pt x="1826164" y="8168156"/>
                  <a:pt x="1826164" y="8137032"/>
                </a:cubicBezTo>
                <a:close/>
                <a:moveTo>
                  <a:pt x="8657442" y="7959863"/>
                </a:moveTo>
                <a:cubicBezTo>
                  <a:pt x="8672528" y="7959863"/>
                  <a:pt x="8684437" y="7962258"/>
                  <a:pt x="8693171" y="7967046"/>
                </a:cubicBezTo>
                <a:cubicBezTo>
                  <a:pt x="8701905" y="7971834"/>
                  <a:pt x="8713814" y="7979814"/>
                  <a:pt x="8727312" y="7991786"/>
                </a:cubicBezTo>
                <a:cubicBezTo>
                  <a:pt x="8740015" y="8002160"/>
                  <a:pt x="8750337" y="8010938"/>
                  <a:pt x="8757483" y="8016525"/>
                </a:cubicBezTo>
                <a:cubicBezTo>
                  <a:pt x="8765422" y="8022112"/>
                  <a:pt x="8778126" y="8027698"/>
                  <a:pt x="8795593" y="8034082"/>
                </a:cubicBezTo>
                <a:cubicBezTo>
                  <a:pt x="8812267" y="8039668"/>
                  <a:pt x="8831322" y="8042861"/>
                  <a:pt x="8851171" y="8042861"/>
                </a:cubicBezTo>
                <a:cubicBezTo>
                  <a:pt x="8870227" y="8042861"/>
                  <a:pt x="8888488" y="8039668"/>
                  <a:pt x="8905955" y="8033284"/>
                </a:cubicBezTo>
                <a:cubicBezTo>
                  <a:pt x="8923423" y="8026900"/>
                  <a:pt x="8936126" y="8021314"/>
                  <a:pt x="8944066" y="8015727"/>
                </a:cubicBezTo>
                <a:cubicBezTo>
                  <a:pt x="8951212" y="8010938"/>
                  <a:pt x="8961533" y="8002160"/>
                  <a:pt x="8975031" y="7991786"/>
                </a:cubicBezTo>
                <a:cubicBezTo>
                  <a:pt x="8983764" y="7983805"/>
                  <a:pt x="8990910" y="7977420"/>
                  <a:pt x="8995674" y="7974228"/>
                </a:cubicBezTo>
                <a:cubicBezTo>
                  <a:pt x="9000438" y="7971036"/>
                  <a:pt x="9007584" y="7967844"/>
                  <a:pt x="9016317" y="7964652"/>
                </a:cubicBezTo>
                <a:cubicBezTo>
                  <a:pt x="9024257" y="7961460"/>
                  <a:pt x="9033785" y="7959863"/>
                  <a:pt x="9044106" y="7959863"/>
                </a:cubicBezTo>
                <a:cubicBezTo>
                  <a:pt x="9059192" y="7959863"/>
                  <a:pt x="9071101" y="7962258"/>
                  <a:pt x="9080629" y="7967046"/>
                </a:cubicBezTo>
                <a:cubicBezTo>
                  <a:pt x="9090157" y="7971834"/>
                  <a:pt x="9101272" y="7979814"/>
                  <a:pt x="9113976" y="7991786"/>
                </a:cubicBezTo>
                <a:cubicBezTo>
                  <a:pt x="9125885" y="8002160"/>
                  <a:pt x="9136207" y="8010140"/>
                  <a:pt x="9144941" y="8015727"/>
                </a:cubicBezTo>
                <a:cubicBezTo>
                  <a:pt x="9152880" y="8022112"/>
                  <a:pt x="9165584" y="8027698"/>
                  <a:pt x="9183051" y="8034082"/>
                </a:cubicBezTo>
                <a:cubicBezTo>
                  <a:pt x="9199725" y="8039668"/>
                  <a:pt x="9218780" y="8042861"/>
                  <a:pt x="9237835" y="8042861"/>
                </a:cubicBezTo>
                <a:cubicBezTo>
                  <a:pt x="9256890" y="8042861"/>
                  <a:pt x="9275946" y="8039668"/>
                  <a:pt x="9292619" y="8034082"/>
                </a:cubicBezTo>
                <a:cubicBezTo>
                  <a:pt x="9310086" y="8027698"/>
                  <a:pt x="9322790" y="8022112"/>
                  <a:pt x="9330730" y="8015727"/>
                </a:cubicBezTo>
                <a:cubicBezTo>
                  <a:pt x="9339463" y="8010140"/>
                  <a:pt x="9349785" y="8002160"/>
                  <a:pt x="9361695" y="7991786"/>
                </a:cubicBezTo>
                <a:cubicBezTo>
                  <a:pt x="9374398" y="7979814"/>
                  <a:pt x="9385514" y="7971834"/>
                  <a:pt x="9395041" y="7967046"/>
                </a:cubicBezTo>
                <a:cubicBezTo>
                  <a:pt x="9404569" y="7962258"/>
                  <a:pt x="9416479" y="7959863"/>
                  <a:pt x="9431564" y="7959863"/>
                </a:cubicBezTo>
                <a:cubicBezTo>
                  <a:pt x="9445855" y="7959863"/>
                  <a:pt x="9458559" y="7962258"/>
                  <a:pt x="9467293" y="7967046"/>
                </a:cubicBezTo>
                <a:cubicBezTo>
                  <a:pt x="9476820" y="7971834"/>
                  <a:pt x="9487936" y="7979814"/>
                  <a:pt x="9500639" y="7991786"/>
                </a:cubicBezTo>
                <a:cubicBezTo>
                  <a:pt x="9512549" y="8002160"/>
                  <a:pt x="9522871" y="8010140"/>
                  <a:pt x="9531604" y="8015727"/>
                </a:cubicBezTo>
                <a:cubicBezTo>
                  <a:pt x="9539544" y="8022112"/>
                  <a:pt x="9552248" y="8027698"/>
                  <a:pt x="9569715" y="8034082"/>
                </a:cubicBezTo>
                <a:cubicBezTo>
                  <a:pt x="9587182" y="8039668"/>
                  <a:pt x="9605444" y="8042861"/>
                  <a:pt x="9624499" y="8042861"/>
                </a:cubicBezTo>
                <a:cubicBezTo>
                  <a:pt x="9624499" y="8042861"/>
                  <a:pt x="9624499" y="8291854"/>
                  <a:pt x="9624499" y="8291854"/>
                </a:cubicBezTo>
                <a:lnTo>
                  <a:pt x="8463714" y="8291854"/>
                </a:lnTo>
                <a:lnTo>
                  <a:pt x="8463714" y="8042861"/>
                </a:lnTo>
                <a:cubicBezTo>
                  <a:pt x="8482769" y="8042861"/>
                  <a:pt x="8501824" y="8039668"/>
                  <a:pt x="8518498" y="8034082"/>
                </a:cubicBezTo>
                <a:cubicBezTo>
                  <a:pt x="8535965" y="8027698"/>
                  <a:pt x="8548668" y="8022112"/>
                  <a:pt x="8556608" y="8015727"/>
                </a:cubicBezTo>
                <a:cubicBezTo>
                  <a:pt x="8565342" y="8010140"/>
                  <a:pt x="8575663" y="8002160"/>
                  <a:pt x="8587573" y="7991786"/>
                </a:cubicBezTo>
                <a:cubicBezTo>
                  <a:pt x="8600277" y="7979814"/>
                  <a:pt x="8611392" y="7971834"/>
                  <a:pt x="8620920" y="7967046"/>
                </a:cubicBezTo>
                <a:cubicBezTo>
                  <a:pt x="8630447" y="7962258"/>
                  <a:pt x="8642357" y="7959863"/>
                  <a:pt x="8657442" y="7959863"/>
                </a:cubicBezTo>
                <a:close/>
                <a:moveTo>
                  <a:pt x="16805966" y="7949488"/>
                </a:moveTo>
                <a:lnTo>
                  <a:pt x="16888538" y="8116282"/>
                </a:lnTo>
                <a:cubicBezTo>
                  <a:pt x="16888538" y="8116282"/>
                  <a:pt x="17071946" y="8142618"/>
                  <a:pt x="17071946" y="8142618"/>
                </a:cubicBezTo>
                <a:lnTo>
                  <a:pt x="16939352" y="8271902"/>
                </a:lnTo>
                <a:lnTo>
                  <a:pt x="16970318" y="8455455"/>
                </a:lnTo>
                <a:lnTo>
                  <a:pt x="16805966" y="8368467"/>
                </a:lnTo>
                <a:lnTo>
                  <a:pt x="16641612" y="8455455"/>
                </a:lnTo>
                <a:lnTo>
                  <a:pt x="16673372" y="8271902"/>
                </a:lnTo>
                <a:lnTo>
                  <a:pt x="16540780" y="8142618"/>
                </a:lnTo>
                <a:lnTo>
                  <a:pt x="16724186" y="8116282"/>
                </a:lnTo>
                <a:close/>
                <a:moveTo>
                  <a:pt x="15464620" y="7874068"/>
                </a:moveTo>
                <a:cubicBezTo>
                  <a:pt x="15594617" y="7874068"/>
                  <a:pt x="15671173" y="7896998"/>
                  <a:pt x="15674918" y="7896998"/>
                </a:cubicBezTo>
                <a:cubicBezTo>
                  <a:pt x="15705522" y="7904672"/>
                  <a:pt x="15724706" y="7927602"/>
                  <a:pt x="15728452" y="7958206"/>
                </a:cubicBezTo>
                <a:lnTo>
                  <a:pt x="15751382" y="8118807"/>
                </a:lnTo>
                <a:cubicBezTo>
                  <a:pt x="15774404" y="8126481"/>
                  <a:pt x="15762893" y="8122644"/>
                  <a:pt x="15785823" y="8134064"/>
                </a:cubicBezTo>
                <a:lnTo>
                  <a:pt x="15915912" y="8034670"/>
                </a:lnTo>
                <a:cubicBezTo>
                  <a:pt x="15938842" y="8015577"/>
                  <a:pt x="15973192" y="8015577"/>
                  <a:pt x="15999958" y="8030833"/>
                </a:cubicBezTo>
                <a:cubicBezTo>
                  <a:pt x="16003795" y="8030833"/>
                  <a:pt x="16068840" y="8072947"/>
                  <a:pt x="16160652" y="8164668"/>
                </a:cubicBezTo>
                <a:cubicBezTo>
                  <a:pt x="16252372" y="8256479"/>
                  <a:pt x="16294486" y="8321524"/>
                  <a:pt x="16294486" y="8325269"/>
                </a:cubicBezTo>
                <a:cubicBezTo>
                  <a:pt x="16309742" y="8352128"/>
                  <a:pt x="16309742" y="8386477"/>
                  <a:pt x="16290650" y="8409407"/>
                </a:cubicBezTo>
                <a:lnTo>
                  <a:pt x="16191164" y="8539496"/>
                </a:lnTo>
                <a:cubicBezTo>
                  <a:pt x="16202674" y="8562426"/>
                  <a:pt x="16198838" y="8550916"/>
                  <a:pt x="16206512" y="8573846"/>
                </a:cubicBezTo>
                <a:lnTo>
                  <a:pt x="16367114" y="8596867"/>
                </a:lnTo>
                <a:cubicBezTo>
                  <a:pt x="16397718" y="8600612"/>
                  <a:pt x="16420648" y="8619797"/>
                  <a:pt x="16428320" y="8650401"/>
                </a:cubicBezTo>
                <a:cubicBezTo>
                  <a:pt x="16428320" y="8654146"/>
                  <a:pt x="16451252" y="8730702"/>
                  <a:pt x="16451252" y="8860700"/>
                </a:cubicBezTo>
                <a:cubicBezTo>
                  <a:pt x="16451252" y="8990697"/>
                  <a:pt x="16428320" y="9067253"/>
                  <a:pt x="16428320" y="9070998"/>
                </a:cubicBezTo>
                <a:cubicBezTo>
                  <a:pt x="16420648" y="9101602"/>
                  <a:pt x="16397718" y="9120786"/>
                  <a:pt x="16367114" y="9124532"/>
                </a:cubicBezTo>
                <a:lnTo>
                  <a:pt x="16206512" y="9147462"/>
                </a:lnTo>
                <a:cubicBezTo>
                  <a:pt x="16198838" y="9170484"/>
                  <a:pt x="16202674" y="9158973"/>
                  <a:pt x="16191164" y="9181903"/>
                </a:cubicBezTo>
                <a:lnTo>
                  <a:pt x="16290650" y="9311992"/>
                </a:lnTo>
                <a:cubicBezTo>
                  <a:pt x="16309742" y="9334922"/>
                  <a:pt x="16309742" y="9369272"/>
                  <a:pt x="16294486" y="9396038"/>
                </a:cubicBezTo>
                <a:cubicBezTo>
                  <a:pt x="16294486" y="9399875"/>
                  <a:pt x="16252372" y="9464920"/>
                  <a:pt x="16160652" y="9556732"/>
                </a:cubicBezTo>
                <a:cubicBezTo>
                  <a:pt x="16068840" y="9648452"/>
                  <a:pt x="16003795" y="9690566"/>
                  <a:pt x="15999958" y="9690566"/>
                </a:cubicBezTo>
                <a:cubicBezTo>
                  <a:pt x="15973192" y="9705822"/>
                  <a:pt x="15938842" y="9705822"/>
                  <a:pt x="15915912" y="9686729"/>
                </a:cubicBezTo>
                <a:lnTo>
                  <a:pt x="15785823" y="9587244"/>
                </a:lnTo>
                <a:cubicBezTo>
                  <a:pt x="15762893" y="9598755"/>
                  <a:pt x="15774404" y="9594918"/>
                  <a:pt x="15751382" y="9602592"/>
                </a:cubicBezTo>
                <a:lnTo>
                  <a:pt x="15728452" y="9763193"/>
                </a:lnTo>
                <a:cubicBezTo>
                  <a:pt x="15724706" y="9793797"/>
                  <a:pt x="15705522" y="9816727"/>
                  <a:pt x="15674918" y="9824401"/>
                </a:cubicBezTo>
                <a:cubicBezTo>
                  <a:pt x="15671173" y="9824401"/>
                  <a:pt x="15594617" y="9847331"/>
                  <a:pt x="15464620" y="9847331"/>
                </a:cubicBezTo>
                <a:cubicBezTo>
                  <a:pt x="15334622" y="9847331"/>
                  <a:pt x="15258066" y="9824401"/>
                  <a:pt x="15254321" y="9824401"/>
                </a:cubicBezTo>
                <a:cubicBezTo>
                  <a:pt x="15223717" y="9816727"/>
                  <a:pt x="15204532" y="9793797"/>
                  <a:pt x="15200787" y="9763193"/>
                </a:cubicBezTo>
                <a:lnTo>
                  <a:pt x="15181602" y="9602592"/>
                </a:lnTo>
                <a:cubicBezTo>
                  <a:pt x="15158672" y="9594918"/>
                  <a:pt x="15166346" y="9598755"/>
                  <a:pt x="15143416" y="9587244"/>
                </a:cubicBezTo>
                <a:lnTo>
                  <a:pt x="15013327" y="9686729"/>
                </a:lnTo>
                <a:cubicBezTo>
                  <a:pt x="14990397" y="9705822"/>
                  <a:pt x="14956048" y="9705822"/>
                  <a:pt x="14929189" y="9690566"/>
                </a:cubicBezTo>
                <a:cubicBezTo>
                  <a:pt x="14925444" y="9690566"/>
                  <a:pt x="14860399" y="9648452"/>
                  <a:pt x="14768588" y="9556732"/>
                </a:cubicBezTo>
                <a:cubicBezTo>
                  <a:pt x="14676867" y="9464920"/>
                  <a:pt x="14634753" y="9399875"/>
                  <a:pt x="14634753" y="9396038"/>
                </a:cubicBezTo>
                <a:cubicBezTo>
                  <a:pt x="14619497" y="9369272"/>
                  <a:pt x="14619497" y="9334922"/>
                  <a:pt x="14638590" y="9311992"/>
                </a:cubicBezTo>
                <a:lnTo>
                  <a:pt x="14737984" y="9181903"/>
                </a:lnTo>
                <a:cubicBezTo>
                  <a:pt x="14726564" y="9158973"/>
                  <a:pt x="14730401" y="9170484"/>
                  <a:pt x="14722727" y="9147462"/>
                </a:cubicBezTo>
                <a:lnTo>
                  <a:pt x="14562126" y="9124532"/>
                </a:lnTo>
                <a:cubicBezTo>
                  <a:pt x="14531522" y="9120786"/>
                  <a:pt x="14508592" y="9101602"/>
                  <a:pt x="14500918" y="9070998"/>
                </a:cubicBezTo>
                <a:cubicBezTo>
                  <a:pt x="14500918" y="9067253"/>
                  <a:pt x="14477988" y="8990697"/>
                  <a:pt x="14477988" y="8860700"/>
                </a:cubicBezTo>
                <a:cubicBezTo>
                  <a:pt x="14477988" y="8730702"/>
                  <a:pt x="14500918" y="8654146"/>
                  <a:pt x="14500918" y="8650401"/>
                </a:cubicBezTo>
                <a:cubicBezTo>
                  <a:pt x="14508592" y="8619797"/>
                  <a:pt x="14531522" y="8600612"/>
                  <a:pt x="14562126" y="8596867"/>
                </a:cubicBezTo>
                <a:lnTo>
                  <a:pt x="14722727" y="8577682"/>
                </a:lnTo>
                <a:cubicBezTo>
                  <a:pt x="14730401" y="8554752"/>
                  <a:pt x="14726564" y="8562426"/>
                  <a:pt x="14737984" y="8539496"/>
                </a:cubicBezTo>
                <a:lnTo>
                  <a:pt x="14638590" y="8409407"/>
                </a:lnTo>
                <a:cubicBezTo>
                  <a:pt x="14619497" y="8386477"/>
                  <a:pt x="14619497" y="8352128"/>
                  <a:pt x="14634753" y="8325269"/>
                </a:cubicBezTo>
                <a:cubicBezTo>
                  <a:pt x="14634753" y="8321524"/>
                  <a:pt x="14676867" y="8256479"/>
                  <a:pt x="14768588" y="8164668"/>
                </a:cubicBezTo>
                <a:cubicBezTo>
                  <a:pt x="14860399" y="8072947"/>
                  <a:pt x="14925444" y="8030833"/>
                  <a:pt x="14929189" y="8030833"/>
                </a:cubicBezTo>
                <a:cubicBezTo>
                  <a:pt x="14956048" y="8015577"/>
                  <a:pt x="14990397" y="8015577"/>
                  <a:pt x="15013327" y="8034670"/>
                </a:cubicBezTo>
                <a:lnTo>
                  <a:pt x="15143416" y="8134064"/>
                </a:lnTo>
                <a:cubicBezTo>
                  <a:pt x="15166346" y="8122644"/>
                  <a:pt x="15154836" y="8126481"/>
                  <a:pt x="15177766" y="8118807"/>
                </a:cubicBezTo>
                <a:lnTo>
                  <a:pt x="15200787" y="7958206"/>
                </a:lnTo>
                <a:cubicBezTo>
                  <a:pt x="15204532" y="7927602"/>
                  <a:pt x="15223717" y="7904672"/>
                  <a:pt x="15254321" y="7896998"/>
                </a:cubicBezTo>
                <a:cubicBezTo>
                  <a:pt x="15258066" y="7896998"/>
                  <a:pt x="15334622" y="7874068"/>
                  <a:pt x="15464620" y="7874068"/>
                </a:cubicBezTo>
                <a:close/>
                <a:moveTo>
                  <a:pt x="1826164" y="7765987"/>
                </a:moveTo>
                <a:cubicBezTo>
                  <a:pt x="1879360" y="7803494"/>
                  <a:pt x="1952405" y="7831426"/>
                  <a:pt x="2044506" y="7850580"/>
                </a:cubicBezTo>
                <a:cubicBezTo>
                  <a:pt x="2136606" y="7869683"/>
                  <a:pt x="2235853" y="7879260"/>
                  <a:pt x="2341451" y="7879260"/>
                </a:cubicBezTo>
                <a:cubicBezTo>
                  <a:pt x="2447842" y="7879260"/>
                  <a:pt x="2546295" y="7869683"/>
                  <a:pt x="2638396" y="7850580"/>
                </a:cubicBezTo>
                <a:cubicBezTo>
                  <a:pt x="2730497" y="7831426"/>
                  <a:pt x="2803542" y="7803494"/>
                  <a:pt x="2856738" y="7765987"/>
                </a:cubicBezTo>
                <a:lnTo>
                  <a:pt x="2856738" y="7879260"/>
                </a:lnTo>
                <a:cubicBezTo>
                  <a:pt x="2856738" y="7910384"/>
                  <a:pt x="2833712" y="7939114"/>
                  <a:pt x="2787663" y="7965450"/>
                </a:cubicBezTo>
                <a:cubicBezTo>
                  <a:pt x="2741612" y="7991786"/>
                  <a:pt x="2678888" y="8012535"/>
                  <a:pt x="2599492" y="8028496"/>
                </a:cubicBezTo>
                <a:cubicBezTo>
                  <a:pt x="2520888" y="8043659"/>
                  <a:pt x="2434345" y="8051640"/>
                  <a:pt x="2341451" y="8051640"/>
                </a:cubicBezTo>
                <a:cubicBezTo>
                  <a:pt x="2248555" y="8051640"/>
                  <a:pt x="2162013" y="8043659"/>
                  <a:pt x="2083410" y="8028496"/>
                </a:cubicBezTo>
                <a:cubicBezTo>
                  <a:pt x="2004013" y="8012535"/>
                  <a:pt x="1941289" y="7991786"/>
                  <a:pt x="1895240" y="7965450"/>
                </a:cubicBezTo>
                <a:cubicBezTo>
                  <a:pt x="1849189" y="7939114"/>
                  <a:pt x="1826164" y="7910384"/>
                  <a:pt x="1826164" y="7879260"/>
                </a:cubicBezTo>
                <a:cubicBezTo>
                  <a:pt x="1826164" y="7879260"/>
                  <a:pt x="1826164" y="7765987"/>
                  <a:pt x="1826164" y="7765987"/>
                </a:cubicBezTo>
                <a:close/>
                <a:moveTo>
                  <a:pt x="12348316" y="7607393"/>
                </a:moveTo>
                <a:cubicBezTo>
                  <a:pt x="12479267" y="7607393"/>
                  <a:pt x="12618548" y="7651301"/>
                  <a:pt x="12720811" y="7724903"/>
                </a:cubicBezTo>
                <a:cubicBezTo>
                  <a:pt x="12811910" y="7790507"/>
                  <a:pt x="12920651" y="7912079"/>
                  <a:pt x="12920651" y="8118672"/>
                </a:cubicBezTo>
                <a:cubicBezTo>
                  <a:pt x="12920651" y="8214373"/>
                  <a:pt x="12891615" y="8316346"/>
                  <a:pt x="12842855" y="8391502"/>
                </a:cubicBezTo>
                <a:cubicBezTo>
                  <a:pt x="12777958" y="8491691"/>
                  <a:pt x="12682173" y="8544577"/>
                  <a:pt x="12565971" y="8544577"/>
                </a:cubicBezTo>
                <a:cubicBezTo>
                  <a:pt x="12479036" y="8544577"/>
                  <a:pt x="12438721" y="8522882"/>
                  <a:pt x="12390308" y="8483865"/>
                </a:cubicBezTo>
                <a:cubicBezTo>
                  <a:pt x="12335070" y="8521098"/>
                  <a:pt x="12285790" y="8544577"/>
                  <a:pt x="12199664" y="8544577"/>
                </a:cubicBezTo>
                <a:cubicBezTo>
                  <a:pt x="12068192" y="8544577"/>
                  <a:pt x="11972755" y="8464644"/>
                  <a:pt x="11972755" y="8354442"/>
                </a:cubicBezTo>
                <a:cubicBezTo>
                  <a:pt x="11972755" y="8255519"/>
                  <a:pt x="12023365" y="8133462"/>
                  <a:pt x="12095898" y="8057557"/>
                </a:cubicBezTo>
                <a:cubicBezTo>
                  <a:pt x="12161085" y="7989767"/>
                  <a:pt x="12254382" y="7944593"/>
                  <a:pt x="12498008" y="7944593"/>
                </a:cubicBezTo>
                <a:cubicBezTo>
                  <a:pt x="12519235" y="7944593"/>
                  <a:pt x="12541735" y="7944938"/>
                  <a:pt x="12564987" y="7945629"/>
                </a:cubicBezTo>
                <a:lnTo>
                  <a:pt x="12608252" y="7946895"/>
                </a:lnTo>
                <a:lnTo>
                  <a:pt x="12599634" y="7989249"/>
                </a:lnTo>
                <a:lnTo>
                  <a:pt x="12547404" y="8246944"/>
                </a:lnTo>
                <a:cubicBezTo>
                  <a:pt x="12546594" y="8251088"/>
                  <a:pt x="12545553" y="8256094"/>
                  <a:pt x="12544512" y="8261619"/>
                </a:cubicBezTo>
                <a:cubicBezTo>
                  <a:pt x="12540405" y="8282566"/>
                  <a:pt x="12533348" y="8317669"/>
                  <a:pt x="12533348" y="8332229"/>
                </a:cubicBezTo>
                <a:cubicBezTo>
                  <a:pt x="12533348" y="8355190"/>
                  <a:pt x="12543124" y="8364225"/>
                  <a:pt x="12568111" y="8364225"/>
                </a:cubicBezTo>
                <a:cubicBezTo>
                  <a:pt x="12611029" y="8364225"/>
                  <a:pt x="12645213" y="8336027"/>
                  <a:pt x="12669853" y="8280552"/>
                </a:cubicBezTo>
                <a:cubicBezTo>
                  <a:pt x="12692931" y="8228242"/>
                  <a:pt x="12701261" y="8165228"/>
                  <a:pt x="12701261" y="8127247"/>
                </a:cubicBezTo>
                <a:cubicBezTo>
                  <a:pt x="12701261" y="8027000"/>
                  <a:pt x="12666961" y="7941946"/>
                  <a:pt x="12602063" y="7881349"/>
                </a:cubicBezTo>
                <a:cubicBezTo>
                  <a:pt x="12536588" y="7820145"/>
                  <a:pt x="12444505" y="7787860"/>
                  <a:pt x="12335648" y="7787860"/>
                </a:cubicBezTo>
                <a:cubicBezTo>
                  <a:pt x="12114523" y="7787860"/>
                  <a:pt x="11890621" y="7973079"/>
                  <a:pt x="11890621" y="8327107"/>
                </a:cubicBezTo>
                <a:cubicBezTo>
                  <a:pt x="11890621" y="8431670"/>
                  <a:pt x="11925209" y="8518508"/>
                  <a:pt x="11990512" y="8578299"/>
                </a:cubicBezTo>
                <a:cubicBezTo>
                  <a:pt x="12056046" y="8638263"/>
                  <a:pt x="12150847" y="8669972"/>
                  <a:pt x="12264562" y="8669972"/>
                </a:cubicBezTo>
                <a:cubicBezTo>
                  <a:pt x="12436928" y="8669972"/>
                  <a:pt x="12576556" y="8608742"/>
                  <a:pt x="12701839" y="8542620"/>
                </a:cubicBezTo>
                <a:lnTo>
                  <a:pt x="12735676" y="8524723"/>
                </a:lnTo>
                <a:lnTo>
                  <a:pt x="12751814" y="8559424"/>
                </a:lnTo>
                <a:lnTo>
                  <a:pt x="12802135" y="8667037"/>
                </a:lnTo>
                <a:lnTo>
                  <a:pt x="12816653" y="8698284"/>
                </a:lnTo>
                <a:lnTo>
                  <a:pt x="12786402" y="8714570"/>
                </a:lnTo>
                <a:cubicBezTo>
                  <a:pt x="12620746" y="8803423"/>
                  <a:pt x="12436638" y="8850381"/>
                  <a:pt x="12254093" y="8850381"/>
                </a:cubicBezTo>
                <a:cubicBezTo>
                  <a:pt x="12104574" y="8850381"/>
                  <a:pt x="11964773" y="8806415"/>
                  <a:pt x="11860543" y="8726540"/>
                </a:cubicBezTo>
                <a:cubicBezTo>
                  <a:pt x="11736706" y="8631588"/>
                  <a:pt x="11671288" y="8492324"/>
                  <a:pt x="11671288" y="8323712"/>
                </a:cubicBezTo>
                <a:cubicBezTo>
                  <a:pt x="11671288" y="8149748"/>
                  <a:pt x="11732021" y="7974978"/>
                  <a:pt x="11837928" y="7844199"/>
                </a:cubicBezTo>
                <a:cubicBezTo>
                  <a:pt x="11925499" y="7736183"/>
                  <a:pt x="12085140" y="7607393"/>
                  <a:pt x="12348316" y="7607393"/>
                </a:cubicBezTo>
                <a:close/>
                <a:moveTo>
                  <a:pt x="13495107" y="7522580"/>
                </a:moveTo>
                <a:cubicBezTo>
                  <a:pt x="13542745" y="7522580"/>
                  <a:pt x="13594353" y="7541733"/>
                  <a:pt x="13649931" y="7581635"/>
                </a:cubicBezTo>
                <a:cubicBezTo>
                  <a:pt x="13705509" y="7620740"/>
                  <a:pt x="13751559" y="7668622"/>
                  <a:pt x="13788876" y="7725285"/>
                </a:cubicBezTo>
                <a:cubicBezTo>
                  <a:pt x="13826193" y="7781947"/>
                  <a:pt x="13844454" y="7833023"/>
                  <a:pt x="13844454" y="7879260"/>
                </a:cubicBezTo>
                <a:cubicBezTo>
                  <a:pt x="13844454" y="7898413"/>
                  <a:pt x="13841278" y="7913576"/>
                  <a:pt x="13834132" y="7926345"/>
                </a:cubicBezTo>
                <a:cubicBezTo>
                  <a:pt x="13826987" y="7938316"/>
                  <a:pt x="13817459" y="7947094"/>
                  <a:pt x="13804755" y="7953479"/>
                </a:cubicBezTo>
                <a:cubicBezTo>
                  <a:pt x="13792052" y="7959065"/>
                  <a:pt x="13779348" y="7963056"/>
                  <a:pt x="13765851" y="7965450"/>
                </a:cubicBezTo>
                <a:cubicBezTo>
                  <a:pt x="13752353" y="7967844"/>
                  <a:pt x="13737268" y="7968642"/>
                  <a:pt x="13719800" y="7968642"/>
                </a:cubicBezTo>
                <a:cubicBezTo>
                  <a:pt x="13692011" y="7968642"/>
                  <a:pt x="13653901" y="7959863"/>
                  <a:pt x="13605469" y="7941508"/>
                </a:cubicBezTo>
                <a:cubicBezTo>
                  <a:pt x="13557036" y="7923152"/>
                  <a:pt x="13520514" y="7914374"/>
                  <a:pt x="13495107" y="7914374"/>
                </a:cubicBezTo>
                <a:cubicBezTo>
                  <a:pt x="13468112" y="7914374"/>
                  <a:pt x="13429207" y="7923152"/>
                  <a:pt x="13378393" y="7941508"/>
                </a:cubicBezTo>
                <a:cubicBezTo>
                  <a:pt x="13326785" y="7959065"/>
                  <a:pt x="13286292" y="7967844"/>
                  <a:pt x="13256915" y="7967844"/>
                </a:cubicBezTo>
                <a:cubicBezTo>
                  <a:pt x="13182282" y="7967844"/>
                  <a:pt x="13145760" y="7938316"/>
                  <a:pt x="13145760" y="7879260"/>
                </a:cubicBezTo>
                <a:cubicBezTo>
                  <a:pt x="13145760" y="7844993"/>
                  <a:pt x="13156875" y="7805888"/>
                  <a:pt x="13179106" y="7763593"/>
                </a:cubicBezTo>
                <a:cubicBezTo>
                  <a:pt x="13202131" y="7720495"/>
                  <a:pt x="13230714" y="7682190"/>
                  <a:pt x="13264061" y="7646277"/>
                </a:cubicBezTo>
                <a:cubicBezTo>
                  <a:pt x="13298202" y="7611163"/>
                  <a:pt x="13335519" y="7581635"/>
                  <a:pt x="13377599" y="7557694"/>
                </a:cubicBezTo>
                <a:cubicBezTo>
                  <a:pt x="13419679" y="7534550"/>
                  <a:pt x="13458584" y="7522580"/>
                  <a:pt x="13495107" y="7522580"/>
                </a:cubicBezTo>
                <a:close/>
                <a:moveTo>
                  <a:pt x="1826164" y="7508216"/>
                </a:moveTo>
                <a:cubicBezTo>
                  <a:pt x="1879360" y="7545724"/>
                  <a:pt x="1952405" y="7573655"/>
                  <a:pt x="2044506" y="7592809"/>
                </a:cubicBezTo>
                <a:cubicBezTo>
                  <a:pt x="2136606" y="7612760"/>
                  <a:pt x="2235853" y="7622337"/>
                  <a:pt x="2341451" y="7622337"/>
                </a:cubicBezTo>
                <a:cubicBezTo>
                  <a:pt x="2447842" y="7622337"/>
                  <a:pt x="2546295" y="7612760"/>
                  <a:pt x="2638396" y="7592809"/>
                </a:cubicBezTo>
                <a:cubicBezTo>
                  <a:pt x="2730497" y="7573655"/>
                  <a:pt x="2803542" y="7545724"/>
                  <a:pt x="2856738" y="7508216"/>
                </a:cubicBezTo>
                <a:lnTo>
                  <a:pt x="2856738" y="7622337"/>
                </a:lnTo>
                <a:cubicBezTo>
                  <a:pt x="2856738" y="7652662"/>
                  <a:pt x="2833712" y="7681392"/>
                  <a:pt x="2787663" y="7707728"/>
                </a:cubicBezTo>
                <a:cubicBezTo>
                  <a:pt x="2741612" y="7734064"/>
                  <a:pt x="2678888" y="7755611"/>
                  <a:pt x="2599492" y="7770775"/>
                </a:cubicBezTo>
                <a:cubicBezTo>
                  <a:pt x="2520888" y="7785937"/>
                  <a:pt x="2434345" y="7793918"/>
                  <a:pt x="2341451" y="7793918"/>
                </a:cubicBezTo>
                <a:cubicBezTo>
                  <a:pt x="2248555" y="7793918"/>
                  <a:pt x="2162013" y="7785937"/>
                  <a:pt x="2083410" y="7770775"/>
                </a:cubicBezTo>
                <a:cubicBezTo>
                  <a:pt x="2004013" y="7755611"/>
                  <a:pt x="1941289" y="7734064"/>
                  <a:pt x="1895240" y="7707728"/>
                </a:cubicBezTo>
                <a:cubicBezTo>
                  <a:pt x="1849189" y="7681392"/>
                  <a:pt x="1826164" y="7652662"/>
                  <a:pt x="1826164" y="7622337"/>
                </a:cubicBezTo>
                <a:close/>
                <a:moveTo>
                  <a:pt x="11094139" y="7489858"/>
                </a:moveTo>
                <a:cubicBezTo>
                  <a:pt x="11096521" y="7489858"/>
                  <a:pt x="11103667" y="7493850"/>
                  <a:pt x="11114782" y="7501032"/>
                </a:cubicBezTo>
                <a:cubicBezTo>
                  <a:pt x="11125898" y="7508216"/>
                  <a:pt x="11138601" y="7516192"/>
                  <a:pt x="11152893" y="7524973"/>
                </a:cubicBezTo>
                <a:cubicBezTo>
                  <a:pt x="11167184" y="7534550"/>
                  <a:pt x="11185446" y="7542530"/>
                  <a:pt x="11207677" y="7549714"/>
                </a:cubicBezTo>
                <a:cubicBezTo>
                  <a:pt x="11230702" y="7556897"/>
                  <a:pt x="11252933" y="7560088"/>
                  <a:pt x="11275958" y="7560088"/>
                </a:cubicBezTo>
                <a:cubicBezTo>
                  <a:pt x="11298189" y="7560088"/>
                  <a:pt x="11321215" y="7556897"/>
                  <a:pt x="11343446" y="7549714"/>
                </a:cubicBezTo>
                <a:cubicBezTo>
                  <a:pt x="11365677" y="7542530"/>
                  <a:pt x="11383938" y="7534550"/>
                  <a:pt x="11398230" y="7524973"/>
                </a:cubicBezTo>
                <a:cubicBezTo>
                  <a:pt x="11412521" y="7516192"/>
                  <a:pt x="11425225" y="7508216"/>
                  <a:pt x="11436340" y="7501032"/>
                </a:cubicBezTo>
                <a:cubicBezTo>
                  <a:pt x="11447456" y="7493850"/>
                  <a:pt x="11454602" y="7489858"/>
                  <a:pt x="11457778" y="7489858"/>
                </a:cubicBezTo>
                <a:cubicBezTo>
                  <a:pt x="11478421" y="7489858"/>
                  <a:pt x="11496682" y="7493050"/>
                  <a:pt x="11514149" y="7500236"/>
                </a:cubicBezTo>
                <a:cubicBezTo>
                  <a:pt x="11531617" y="7506619"/>
                  <a:pt x="11545908" y="7516192"/>
                  <a:pt x="11557818" y="7527367"/>
                </a:cubicBezTo>
                <a:cubicBezTo>
                  <a:pt x="11569727" y="7538540"/>
                  <a:pt x="11580049" y="7552108"/>
                  <a:pt x="11588783" y="7568068"/>
                </a:cubicBezTo>
                <a:cubicBezTo>
                  <a:pt x="11598310" y="7584029"/>
                  <a:pt x="11605456" y="7600790"/>
                  <a:pt x="11611014" y="7617548"/>
                </a:cubicBezTo>
                <a:cubicBezTo>
                  <a:pt x="11616572" y="7635106"/>
                  <a:pt x="11620542" y="7653461"/>
                  <a:pt x="11624511" y="7672614"/>
                </a:cubicBezTo>
                <a:cubicBezTo>
                  <a:pt x="11627687" y="7692566"/>
                  <a:pt x="11630069" y="7710920"/>
                  <a:pt x="11631657" y="7728478"/>
                </a:cubicBezTo>
                <a:cubicBezTo>
                  <a:pt x="11632451" y="7745236"/>
                  <a:pt x="11633245" y="7762793"/>
                  <a:pt x="11633245" y="7781149"/>
                </a:cubicBezTo>
                <a:cubicBezTo>
                  <a:pt x="11633245" y="7821850"/>
                  <a:pt x="11620542" y="7853773"/>
                  <a:pt x="11595928" y="7876866"/>
                </a:cubicBezTo>
                <a:cubicBezTo>
                  <a:pt x="11571315" y="7900807"/>
                  <a:pt x="11538763" y="7912778"/>
                  <a:pt x="11497476" y="7912778"/>
                </a:cubicBezTo>
                <a:lnTo>
                  <a:pt x="11053646" y="7912778"/>
                </a:lnTo>
                <a:cubicBezTo>
                  <a:pt x="11012360" y="7912778"/>
                  <a:pt x="10979807" y="7900807"/>
                  <a:pt x="10955194" y="7876866"/>
                </a:cubicBezTo>
                <a:cubicBezTo>
                  <a:pt x="10930581" y="7853773"/>
                  <a:pt x="10917877" y="7821850"/>
                  <a:pt x="10917877" y="7781149"/>
                </a:cubicBezTo>
                <a:cubicBezTo>
                  <a:pt x="10917877" y="7762793"/>
                  <a:pt x="10918671" y="7745236"/>
                  <a:pt x="10919465" y="7728478"/>
                </a:cubicBezTo>
                <a:cubicBezTo>
                  <a:pt x="10921053" y="7710920"/>
                  <a:pt x="10923435" y="7692566"/>
                  <a:pt x="10926611" y="7672614"/>
                </a:cubicBezTo>
                <a:cubicBezTo>
                  <a:pt x="10930581" y="7653461"/>
                  <a:pt x="10934551" y="7635106"/>
                  <a:pt x="10940109" y="7617548"/>
                </a:cubicBezTo>
                <a:cubicBezTo>
                  <a:pt x="10945666" y="7600790"/>
                  <a:pt x="10952812" y="7584029"/>
                  <a:pt x="10962340" y="7568068"/>
                </a:cubicBezTo>
                <a:cubicBezTo>
                  <a:pt x="10971073" y="7552108"/>
                  <a:pt x="10982189" y="7538540"/>
                  <a:pt x="10993305" y="7527367"/>
                </a:cubicBezTo>
                <a:cubicBezTo>
                  <a:pt x="11005214" y="7516192"/>
                  <a:pt x="11020300" y="7506619"/>
                  <a:pt x="11036973" y="7500236"/>
                </a:cubicBezTo>
                <a:cubicBezTo>
                  <a:pt x="11054440" y="7493050"/>
                  <a:pt x="11072702" y="7489858"/>
                  <a:pt x="11094139" y="7489858"/>
                </a:cubicBezTo>
                <a:close/>
                <a:moveTo>
                  <a:pt x="4548693" y="7477090"/>
                </a:moveTo>
                <a:cubicBezTo>
                  <a:pt x="4632057" y="7524973"/>
                  <a:pt x="4730511" y="7552906"/>
                  <a:pt x="4833729" y="7552906"/>
                </a:cubicBezTo>
                <a:cubicBezTo>
                  <a:pt x="4936944" y="7552906"/>
                  <a:pt x="5035394" y="7524973"/>
                  <a:pt x="5118762" y="7477090"/>
                </a:cubicBezTo>
                <a:cubicBezTo>
                  <a:pt x="5106060" y="7635904"/>
                  <a:pt x="4982993" y="7760400"/>
                  <a:pt x="4833729" y="7760400"/>
                </a:cubicBezTo>
                <a:cubicBezTo>
                  <a:pt x="4685253" y="7760400"/>
                  <a:pt x="4561399" y="7635904"/>
                  <a:pt x="4548693" y="7477090"/>
                </a:cubicBezTo>
                <a:close/>
                <a:moveTo>
                  <a:pt x="8629653" y="7421225"/>
                </a:moveTo>
                <a:lnTo>
                  <a:pt x="8795593" y="7421225"/>
                </a:lnTo>
                <a:lnTo>
                  <a:pt x="8795593" y="7710920"/>
                </a:lnTo>
                <a:lnTo>
                  <a:pt x="8961533" y="7710920"/>
                </a:lnTo>
                <a:lnTo>
                  <a:pt x="8961533" y="7421225"/>
                </a:lnTo>
                <a:lnTo>
                  <a:pt x="9126679" y="7421225"/>
                </a:lnTo>
                <a:lnTo>
                  <a:pt x="9126679" y="7710920"/>
                </a:lnTo>
                <a:lnTo>
                  <a:pt x="9292619" y="7710920"/>
                </a:lnTo>
                <a:lnTo>
                  <a:pt x="9292619" y="7421225"/>
                </a:lnTo>
                <a:lnTo>
                  <a:pt x="9458559" y="7421225"/>
                </a:lnTo>
                <a:lnTo>
                  <a:pt x="9458559" y="7710920"/>
                </a:lnTo>
                <a:lnTo>
                  <a:pt x="9499845" y="7710920"/>
                </a:lnTo>
                <a:cubicBezTo>
                  <a:pt x="9534780" y="7710920"/>
                  <a:pt x="9564157" y="7723690"/>
                  <a:pt x="9587976" y="7747631"/>
                </a:cubicBezTo>
                <a:cubicBezTo>
                  <a:pt x="9612589" y="7771572"/>
                  <a:pt x="9624499" y="7801100"/>
                  <a:pt x="9624499" y="7835416"/>
                </a:cubicBezTo>
                <a:cubicBezTo>
                  <a:pt x="9624499" y="7835416"/>
                  <a:pt x="9624499" y="7959863"/>
                  <a:pt x="9624499" y="7959863"/>
                </a:cubicBezTo>
                <a:cubicBezTo>
                  <a:pt x="9609413" y="7959863"/>
                  <a:pt x="9597504" y="7957469"/>
                  <a:pt x="9588770" y="7952680"/>
                </a:cubicBezTo>
                <a:cubicBezTo>
                  <a:pt x="9580037" y="7947892"/>
                  <a:pt x="9568127" y="7939912"/>
                  <a:pt x="9554629" y="7927941"/>
                </a:cubicBezTo>
                <a:cubicBezTo>
                  <a:pt x="9541926" y="7917566"/>
                  <a:pt x="9531604" y="7909586"/>
                  <a:pt x="9524459" y="7903202"/>
                </a:cubicBezTo>
                <a:cubicBezTo>
                  <a:pt x="9516519" y="7897615"/>
                  <a:pt x="9503815" y="7892028"/>
                  <a:pt x="9486348" y="7886442"/>
                </a:cubicBezTo>
                <a:cubicBezTo>
                  <a:pt x="9469675" y="7880058"/>
                  <a:pt x="9450619" y="7876866"/>
                  <a:pt x="9431564" y="7876866"/>
                </a:cubicBezTo>
                <a:cubicBezTo>
                  <a:pt x="9411715" y="7876866"/>
                  <a:pt x="9393453" y="7880058"/>
                  <a:pt x="9375986" y="7886442"/>
                </a:cubicBezTo>
                <a:cubicBezTo>
                  <a:pt x="9358519" y="7892028"/>
                  <a:pt x="9345815" y="7897615"/>
                  <a:pt x="9337875" y="7903202"/>
                </a:cubicBezTo>
                <a:cubicBezTo>
                  <a:pt x="9330730" y="7909586"/>
                  <a:pt x="9320408" y="7917566"/>
                  <a:pt x="9307705" y="7927941"/>
                </a:cubicBezTo>
                <a:cubicBezTo>
                  <a:pt x="9298177" y="7936720"/>
                  <a:pt x="9291031" y="7942306"/>
                  <a:pt x="9286267" y="7945498"/>
                </a:cubicBezTo>
                <a:cubicBezTo>
                  <a:pt x="9281504" y="7949488"/>
                  <a:pt x="9275152" y="7952680"/>
                  <a:pt x="9266418" y="7955075"/>
                </a:cubicBezTo>
                <a:cubicBezTo>
                  <a:pt x="9257684" y="7958267"/>
                  <a:pt x="9248157" y="7959863"/>
                  <a:pt x="9237835" y="7959863"/>
                </a:cubicBezTo>
                <a:cubicBezTo>
                  <a:pt x="9222750" y="7959863"/>
                  <a:pt x="9210840" y="7957469"/>
                  <a:pt x="9201312" y="7952680"/>
                </a:cubicBezTo>
                <a:cubicBezTo>
                  <a:pt x="9191785" y="7947892"/>
                  <a:pt x="9180669" y="7939912"/>
                  <a:pt x="9167966" y="7927941"/>
                </a:cubicBezTo>
                <a:cubicBezTo>
                  <a:pt x="9155262" y="7917566"/>
                  <a:pt x="9144941" y="7909586"/>
                  <a:pt x="9137795" y="7903202"/>
                </a:cubicBezTo>
                <a:cubicBezTo>
                  <a:pt x="9129855" y="7897615"/>
                  <a:pt x="9117152" y="7892028"/>
                  <a:pt x="9099684" y="7886442"/>
                </a:cubicBezTo>
                <a:cubicBezTo>
                  <a:pt x="9082217" y="7880058"/>
                  <a:pt x="9063956" y="7876866"/>
                  <a:pt x="9044106" y="7876866"/>
                </a:cubicBezTo>
                <a:cubicBezTo>
                  <a:pt x="9025051" y="7876866"/>
                  <a:pt x="9005996" y="7880058"/>
                  <a:pt x="8989322" y="7886442"/>
                </a:cubicBezTo>
                <a:cubicBezTo>
                  <a:pt x="8971855" y="7892826"/>
                  <a:pt x="8959151" y="7898413"/>
                  <a:pt x="8951212" y="7904000"/>
                </a:cubicBezTo>
                <a:cubicBezTo>
                  <a:pt x="8944066" y="7909586"/>
                  <a:pt x="8933744" y="7917566"/>
                  <a:pt x="8920247" y="7927941"/>
                </a:cubicBezTo>
                <a:cubicBezTo>
                  <a:pt x="8911513" y="7936720"/>
                  <a:pt x="8904367" y="7942306"/>
                  <a:pt x="8899604" y="7945498"/>
                </a:cubicBezTo>
                <a:cubicBezTo>
                  <a:pt x="8894046" y="7949488"/>
                  <a:pt x="8887694" y="7952680"/>
                  <a:pt x="8878960" y="7955075"/>
                </a:cubicBezTo>
                <a:cubicBezTo>
                  <a:pt x="8871021" y="7958267"/>
                  <a:pt x="8861493" y="7959863"/>
                  <a:pt x="8851171" y="7959863"/>
                </a:cubicBezTo>
                <a:cubicBezTo>
                  <a:pt x="8836086" y="7959863"/>
                  <a:pt x="8823382" y="7957469"/>
                  <a:pt x="8814649" y="7952680"/>
                </a:cubicBezTo>
                <a:cubicBezTo>
                  <a:pt x="8805121" y="7947892"/>
                  <a:pt x="8794005" y="7939912"/>
                  <a:pt x="8781302" y="7927941"/>
                </a:cubicBezTo>
                <a:cubicBezTo>
                  <a:pt x="8769392" y="7917566"/>
                  <a:pt x="8759071" y="7909586"/>
                  <a:pt x="8750337" y="7904000"/>
                </a:cubicBezTo>
                <a:cubicBezTo>
                  <a:pt x="8742397" y="7898413"/>
                  <a:pt x="8729694" y="7892028"/>
                  <a:pt x="8712226" y="7886442"/>
                </a:cubicBezTo>
                <a:cubicBezTo>
                  <a:pt x="8694759" y="7880058"/>
                  <a:pt x="8676498" y="7876866"/>
                  <a:pt x="8657442" y="7876866"/>
                </a:cubicBezTo>
                <a:cubicBezTo>
                  <a:pt x="8637593" y="7876866"/>
                  <a:pt x="8619332" y="7880058"/>
                  <a:pt x="8601864" y="7886442"/>
                </a:cubicBezTo>
                <a:cubicBezTo>
                  <a:pt x="8584397" y="7892028"/>
                  <a:pt x="8571694" y="7897615"/>
                  <a:pt x="8563754" y="7903202"/>
                </a:cubicBezTo>
                <a:cubicBezTo>
                  <a:pt x="8556608" y="7909586"/>
                  <a:pt x="8546287" y="7917566"/>
                  <a:pt x="8533583" y="7927941"/>
                </a:cubicBezTo>
                <a:cubicBezTo>
                  <a:pt x="8520879" y="7939912"/>
                  <a:pt x="8509764" y="7947892"/>
                  <a:pt x="8500236" y="7952680"/>
                </a:cubicBezTo>
                <a:cubicBezTo>
                  <a:pt x="8490709" y="7957469"/>
                  <a:pt x="8478799" y="7959863"/>
                  <a:pt x="8463714" y="7959863"/>
                </a:cubicBezTo>
                <a:lnTo>
                  <a:pt x="8463714" y="7835416"/>
                </a:lnTo>
                <a:cubicBezTo>
                  <a:pt x="8463714" y="7801100"/>
                  <a:pt x="8475623" y="7771572"/>
                  <a:pt x="8500236" y="7747631"/>
                </a:cubicBezTo>
                <a:cubicBezTo>
                  <a:pt x="8524055" y="7723690"/>
                  <a:pt x="8553432" y="7710920"/>
                  <a:pt x="8588367" y="7710920"/>
                </a:cubicBezTo>
                <a:lnTo>
                  <a:pt x="8629653" y="7710920"/>
                </a:lnTo>
                <a:close/>
                <a:moveTo>
                  <a:pt x="6494471" y="7404190"/>
                </a:moveTo>
                <a:cubicBezTo>
                  <a:pt x="6386608" y="7404190"/>
                  <a:pt x="6299208" y="7493026"/>
                  <a:pt x="6299208" y="7602645"/>
                </a:cubicBezTo>
                <a:cubicBezTo>
                  <a:pt x="6299208" y="7712226"/>
                  <a:pt x="6386608" y="7801064"/>
                  <a:pt x="6494471" y="7801064"/>
                </a:cubicBezTo>
                <a:cubicBezTo>
                  <a:pt x="6602336" y="7801064"/>
                  <a:pt x="6689732" y="7712226"/>
                  <a:pt x="6689732" y="7602645"/>
                </a:cubicBezTo>
                <a:cubicBezTo>
                  <a:pt x="6689732" y="7493026"/>
                  <a:pt x="6602336" y="7404190"/>
                  <a:pt x="6494471" y="7404190"/>
                </a:cubicBezTo>
                <a:close/>
                <a:moveTo>
                  <a:pt x="3958771" y="7341424"/>
                </a:moveTo>
                <a:lnTo>
                  <a:pt x="4108832" y="7341424"/>
                </a:lnTo>
                <a:cubicBezTo>
                  <a:pt x="4119154" y="7341424"/>
                  <a:pt x="4127886" y="7345412"/>
                  <a:pt x="4135826" y="7352594"/>
                </a:cubicBezTo>
                <a:cubicBezTo>
                  <a:pt x="4142972" y="7359777"/>
                  <a:pt x="4146941" y="7368555"/>
                  <a:pt x="4146941" y="7378927"/>
                </a:cubicBezTo>
                <a:lnTo>
                  <a:pt x="4146941" y="8319786"/>
                </a:lnTo>
                <a:cubicBezTo>
                  <a:pt x="4146941" y="8340535"/>
                  <a:pt x="4139002" y="8358092"/>
                  <a:pt x="4124711" y="8373256"/>
                </a:cubicBezTo>
                <a:cubicBezTo>
                  <a:pt x="4109624" y="8387620"/>
                  <a:pt x="4092159" y="8395601"/>
                  <a:pt x="4071515" y="8395601"/>
                </a:cubicBezTo>
                <a:lnTo>
                  <a:pt x="3996088" y="8395601"/>
                </a:lnTo>
                <a:cubicBezTo>
                  <a:pt x="3976238" y="8395601"/>
                  <a:pt x="3957978" y="8387620"/>
                  <a:pt x="3943687" y="8373256"/>
                </a:cubicBezTo>
                <a:cubicBezTo>
                  <a:pt x="3928600" y="8358092"/>
                  <a:pt x="3920660" y="8340535"/>
                  <a:pt x="3920660" y="8319786"/>
                </a:cubicBezTo>
                <a:lnTo>
                  <a:pt x="3920660" y="8018919"/>
                </a:lnTo>
                <a:lnTo>
                  <a:pt x="3788862" y="8018919"/>
                </a:lnTo>
                <a:cubicBezTo>
                  <a:pt x="3784098" y="8018919"/>
                  <a:pt x="3780129" y="8017323"/>
                  <a:pt x="3776159" y="8013333"/>
                </a:cubicBezTo>
                <a:cubicBezTo>
                  <a:pt x="3772189" y="8009342"/>
                  <a:pt x="3770602" y="8005352"/>
                  <a:pt x="3770602" y="7999766"/>
                </a:cubicBezTo>
                <a:lnTo>
                  <a:pt x="3770602" y="7529762"/>
                </a:lnTo>
                <a:cubicBezTo>
                  <a:pt x="3770602" y="7477890"/>
                  <a:pt x="3788862" y="7433193"/>
                  <a:pt x="3825385" y="7396487"/>
                </a:cubicBezTo>
                <a:cubicBezTo>
                  <a:pt x="3862701" y="7359777"/>
                  <a:pt x="3907164" y="7341424"/>
                  <a:pt x="3958771" y="7341424"/>
                </a:cubicBezTo>
                <a:close/>
                <a:moveTo>
                  <a:pt x="3356146" y="7341424"/>
                </a:moveTo>
                <a:cubicBezTo>
                  <a:pt x="3366468" y="7341424"/>
                  <a:pt x="3375203" y="7345412"/>
                  <a:pt x="3383144" y="7352594"/>
                </a:cubicBezTo>
                <a:cubicBezTo>
                  <a:pt x="3390289" y="7359777"/>
                  <a:pt x="3394258" y="7368555"/>
                  <a:pt x="3394258" y="7378927"/>
                </a:cubicBezTo>
                <a:lnTo>
                  <a:pt x="3394258" y="7623933"/>
                </a:lnTo>
                <a:cubicBezTo>
                  <a:pt x="3394258" y="7633509"/>
                  <a:pt x="3397433" y="7642286"/>
                  <a:pt x="3405373" y="7650267"/>
                </a:cubicBezTo>
                <a:cubicBezTo>
                  <a:pt x="3412518" y="7657450"/>
                  <a:pt x="3421252" y="7661440"/>
                  <a:pt x="3431573" y="7661440"/>
                </a:cubicBezTo>
                <a:cubicBezTo>
                  <a:pt x="3441895" y="7661440"/>
                  <a:pt x="3450628" y="7657450"/>
                  <a:pt x="3457774" y="7650267"/>
                </a:cubicBezTo>
                <a:cubicBezTo>
                  <a:pt x="3465714" y="7642286"/>
                  <a:pt x="3469683" y="7633509"/>
                  <a:pt x="3469683" y="7623933"/>
                </a:cubicBezTo>
                <a:lnTo>
                  <a:pt x="3469683" y="7378927"/>
                </a:lnTo>
                <a:cubicBezTo>
                  <a:pt x="3469683" y="7368555"/>
                  <a:pt x="3472859" y="7359777"/>
                  <a:pt x="3480798" y="7352594"/>
                </a:cubicBezTo>
                <a:cubicBezTo>
                  <a:pt x="3487945" y="7345412"/>
                  <a:pt x="3496679" y="7341424"/>
                  <a:pt x="3507000" y="7341424"/>
                </a:cubicBezTo>
                <a:cubicBezTo>
                  <a:pt x="3517321" y="7341424"/>
                  <a:pt x="3526055" y="7345412"/>
                  <a:pt x="3533202" y="7352594"/>
                </a:cubicBezTo>
                <a:cubicBezTo>
                  <a:pt x="3541142" y="7359777"/>
                  <a:pt x="3544317" y="7368555"/>
                  <a:pt x="3544317" y="7378927"/>
                </a:cubicBezTo>
                <a:lnTo>
                  <a:pt x="3544317" y="7623933"/>
                </a:lnTo>
                <a:cubicBezTo>
                  <a:pt x="3544317" y="7633509"/>
                  <a:pt x="3548286" y="7642286"/>
                  <a:pt x="3555432" y="7650267"/>
                </a:cubicBezTo>
                <a:cubicBezTo>
                  <a:pt x="3563372" y="7657450"/>
                  <a:pt x="3572107" y="7661440"/>
                  <a:pt x="3582428" y="7661440"/>
                </a:cubicBezTo>
                <a:cubicBezTo>
                  <a:pt x="3592748" y="7661440"/>
                  <a:pt x="3601483" y="7657450"/>
                  <a:pt x="3608628" y="7650267"/>
                </a:cubicBezTo>
                <a:cubicBezTo>
                  <a:pt x="3615779" y="7642286"/>
                  <a:pt x="3619748" y="7633509"/>
                  <a:pt x="3619748" y="7623933"/>
                </a:cubicBezTo>
                <a:lnTo>
                  <a:pt x="3619748" y="7378927"/>
                </a:lnTo>
                <a:cubicBezTo>
                  <a:pt x="3619748" y="7368555"/>
                  <a:pt x="3623719" y="7359777"/>
                  <a:pt x="3630864" y="7352594"/>
                </a:cubicBezTo>
                <a:cubicBezTo>
                  <a:pt x="3638803" y="7345412"/>
                  <a:pt x="3647538" y="7341424"/>
                  <a:pt x="3657860" y="7341424"/>
                </a:cubicBezTo>
                <a:cubicBezTo>
                  <a:pt x="3667387" y="7341424"/>
                  <a:pt x="3676913" y="7345412"/>
                  <a:pt x="3684059" y="7352594"/>
                </a:cubicBezTo>
                <a:cubicBezTo>
                  <a:pt x="3691206" y="7359777"/>
                  <a:pt x="3695176" y="7368555"/>
                  <a:pt x="3695176" y="7378927"/>
                </a:cubicBezTo>
                <a:lnTo>
                  <a:pt x="3695176" y="7755611"/>
                </a:lnTo>
                <a:cubicBezTo>
                  <a:pt x="3695176" y="7779552"/>
                  <a:pt x="3688029" y="7801100"/>
                  <a:pt x="3674531" y="7821052"/>
                </a:cubicBezTo>
                <a:cubicBezTo>
                  <a:pt x="3660241" y="7840205"/>
                  <a:pt x="3641979" y="7853773"/>
                  <a:pt x="3619748" y="7861702"/>
                </a:cubicBezTo>
                <a:lnTo>
                  <a:pt x="3619748" y="8319786"/>
                </a:lnTo>
                <a:cubicBezTo>
                  <a:pt x="3619748" y="8340535"/>
                  <a:pt x="3612602" y="8358092"/>
                  <a:pt x="3597513" y="8373256"/>
                </a:cubicBezTo>
                <a:cubicBezTo>
                  <a:pt x="3582428" y="8387620"/>
                  <a:pt x="3564960" y="8395601"/>
                  <a:pt x="3544317" y="8395601"/>
                </a:cubicBezTo>
                <a:lnTo>
                  <a:pt x="3469683" y="8395601"/>
                </a:lnTo>
                <a:cubicBezTo>
                  <a:pt x="3449040" y="8395601"/>
                  <a:pt x="3431573" y="8387620"/>
                  <a:pt x="3416487" y="8373256"/>
                </a:cubicBezTo>
                <a:cubicBezTo>
                  <a:pt x="3401402" y="8358092"/>
                  <a:pt x="3394258" y="8340535"/>
                  <a:pt x="3394258" y="8319786"/>
                </a:cubicBezTo>
                <a:lnTo>
                  <a:pt x="3394258" y="7861702"/>
                </a:lnTo>
                <a:cubicBezTo>
                  <a:pt x="3372026" y="7853773"/>
                  <a:pt x="3353764" y="7840205"/>
                  <a:pt x="3339472" y="7821052"/>
                </a:cubicBezTo>
                <a:cubicBezTo>
                  <a:pt x="3325974" y="7801100"/>
                  <a:pt x="3318828" y="7779552"/>
                  <a:pt x="3318828" y="7755611"/>
                </a:cubicBezTo>
                <a:lnTo>
                  <a:pt x="3318828" y="7378927"/>
                </a:lnTo>
                <a:cubicBezTo>
                  <a:pt x="3318828" y="7368555"/>
                  <a:pt x="3322798" y="7359777"/>
                  <a:pt x="3329944" y="7352594"/>
                </a:cubicBezTo>
                <a:cubicBezTo>
                  <a:pt x="3337090" y="7345412"/>
                  <a:pt x="3345824" y="7341424"/>
                  <a:pt x="3356146" y="7341424"/>
                </a:cubicBezTo>
                <a:close/>
                <a:moveTo>
                  <a:pt x="13902414" y="7331046"/>
                </a:moveTo>
                <a:cubicBezTo>
                  <a:pt x="13933379" y="7331046"/>
                  <a:pt x="13957198" y="7343019"/>
                  <a:pt x="13974665" y="7366958"/>
                </a:cubicBezTo>
                <a:cubicBezTo>
                  <a:pt x="13991338" y="7390902"/>
                  <a:pt x="14000072" y="7419628"/>
                  <a:pt x="14000072" y="7451549"/>
                </a:cubicBezTo>
                <a:cubicBezTo>
                  <a:pt x="14000072" y="7481878"/>
                  <a:pt x="13992926" y="7512206"/>
                  <a:pt x="13978635" y="7544128"/>
                </a:cubicBezTo>
                <a:cubicBezTo>
                  <a:pt x="13964343" y="7575250"/>
                  <a:pt x="13943700" y="7602386"/>
                  <a:pt x="13917499" y="7624730"/>
                </a:cubicBezTo>
                <a:cubicBezTo>
                  <a:pt x="13891298" y="7647873"/>
                  <a:pt x="13862715" y="7659046"/>
                  <a:pt x="13831750" y="7659046"/>
                </a:cubicBezTo>
                <a:cubicBezTo>
                  <a:pt x="13800785" y="7659046"/>
                  <a:pt x="13776172" y="7647076"/>
                  <a:pt x="13759499" y="7623134"/>
                </a:cubicBezTo>
                <a:cubicBezTo>
                  <a:pt x="13742826" y="7599193"/>
                  <a:pt x="13734092" y="7571259"/>
                  <a:pt x="13734092" y="7538540"/>
                </a:cubicBezTo>
                <a:cubicBezTo>
                  <a:pt x="13734092" y="7509013"/>
                  <a:pt x="13741238" y="7477890"/>
                  <a:pt x="13755529" y="7445964"/>
                </a:cubicBezTo>
                <a:cubicBezTo>
                  <a:pt x="13769821" y="7414043"/>
                  <a:pt x="13789670" y="7386911"/>
                  <a:pt x="13815871" y="7364563"/>
                </a:cubicBezTo>
                <a:cubicBezTo>
                  <a:pt x="13842866" y="7342221"/>
                  <a:pt x="13871449" y="7331046"/>
                  <a:pt x="13902414" y="7331046"/>
                </a:cubicBezTo>
                <a:close/>
                <a:moveTo>
                  <a:pt x="13087800" y="7331046"/>
                </a:moveTo>
                <a:cubicBezTo>
                  <a:pt x="13118765" y="7331046"/>
                  <a:pt x="13147348" y="7342221"/>
                  <a:pt x="13173549" y="7364563"/>
                </a:cubicBezTo>
                <a:cubicBezTo>
                  <a:pt x="13200544" y="7386911"/>
                  <a:pt x="13220393" y="7414043"/>
                  <a:pt x="13234684" y="7445964"/>
                </a:cubicBezTo>
                <a:cubicBezTo>
                  <a:pt x="13248976" y="7477890"/>
                  <a:pt x="13256122" y="7509013"/>
                  <a:pt x="13256122" y="7538540"/>
                </a:cubicBezTo>
                <a:cubicBezTo>
                  <a:pt x="13256122" y="7571259"/>
                  <a:pt x="13247388" y="7599193"/>
                  <a:pt x="13230714" y="7623134"/>
                </a:cubicBezTo>
                <a:cubicBezTo>
                  <a:pt x="13213247" y="7647076"/>
                  <a:pt x="13189428" y="7659046"/>
                  <a:pt x="13158463" y="7659046"/>
                </a:cubicBezTo>
                <a:cubicBezTo>
                  <a:pt x="13127498" y="7659046"/>
                  <a:pt x="13098915" y="7647873"/>
                  <a:pt x="13072714" y="7624730"/>
                </a:cubicBezTo>
                <a:cubicBezTo>
                  <a:pt x="13045719" y="7602386"/>
                  <a:pt x="13025870" y="7575250"/>
                  <a:pt x="13011578" y="7544128"/>
                </a:cubicBezTo>
                <a:cubicBezTo>
                  <a:pt x="12997287" y="7512206"/>
                  <a:pt x="12990141" y="7481878"/>
                  <a:pt x="12990141" y="7451549"/>
                </a:cubicBezTo>
                <a:cubicBezTo>
                  <a:pt x="12990141" y="7419628"/>
                  <a:pt x="12998875" y="7390902"/>
                  <a:pt x="13015548" y="7366958"/>
                </a:cubicBezTo>
                <a:cubicBezTo>
                  <a:pt x="13033016" y="7343019"/>
                  <a:pt x="13056835" y="7331046"/>
                  <a:pt x="13087800" y="7331046"/>
                </a:cubicBezTo>
                <a:close/>
                <a:moveTo>
                  <a:pt x="5005223" y="7247251"/>
                </a:moveTo>
                <a:cubicBezTo>
                  <a:pt x="5036189" y="7247251"/>
                  <a:pt x="5062391" y="7285558"/>
                  <a:pt x="5062391" y="7332643"/>
                </a:cubicBezTo>
                <a:cubicBezTo>
                  <a:pt x="5062391" y="7379728"/>
                  <a:pt x="5036189" y="7418034"/>
                  <a:pt x="5005223" y="7418034"/>
                </a:cubicBezTo>
                <a:cubicBezTo>
                  <a:pt x="4973465" y="7418034"/>
                  <a:pt x="4948058" y="7379728"/>
                  <a:pt x="4948058" y="7332643"/>
                </a:cubicBezTo>
                <a:cubicBezTo>
                  <a:pt x="4948058" y="7285558"/>
                  <a:pt x="4973465" y="7247251"/>
                  <a:pt x="5005223" y="7247251"/>
                </a:cubicBezTo>
                <a:close/>
                <a:moveTo>
                  <a:pt x="4663022" y="7247251"/>
                </a:moveTo>
                <a:cubicBezTo>
                  <a:pt x="4693985" y="7247251"/>
                  <a:pt x="4720186" y="7285558"/>
                  <a:pt x="4720186" y="7332643"/>
                </a:cubicBezTo>
                <a:cubicBezTo>
                  <a:pt x="4720186" y="7379728"/>
                  <a:pt x="4693985" y="7418034"/>
                  <a:pt x="4663022" y="7418034"/>
                </a:cubicBezTo>
                <a:cubicBezTo>
                  <a:pt x="4631264" y="7418034"/>
                  <a:pt x="4605858" y="7379728"/>
                  <a:pt x="4605858" y="7332643"/>
                </a:cubicBezTo>
                <a:cubicBezTo>
                  <a:pt x="4605858" y="7285558"/>
                  <a:pt x="4631264" y="7247251"/>
                  <a:pt x="4663022" y="7247251"/>
                </a:cubicBezTo>
                <a:close/>
                <a:moveTo>
                  <a:pt x="10602671" y="7223307"/>
                </a:moveTo>
                <a:lnTo>
                  <a:pt x="10764641" y="7385313"/>
                </a:lnTo>
                <a:lnTo>
                  <a:pt x="10350982" y="7798706"/>
                </a:lnTo>
                <a:lnTo>
                  <a:pt x="10189012" y="7960662"/>
                </a:lnTo>
                <a:cubicBezTo>
                  <a:pt x="10189012" y="7960662"/>
                  <a:pt x="10027042" y="7798706"/>
                  <a:pt x="10027042" y="7798706"/>
                </a:cubicBezTo>
                <a:lnTo>
                  <a:pt x="9870630" y="7642286"/>
                </a:lnTo>
                <a:lnTo>
                  <a:pt x="10032600" y="7480283"/>
                </a:lnTo>
                <a:lnTo>
                  <a:pt x="10189012" y="7636701"/>
                </a:lnTo>
                <a:close/>
                <a:moveTo>
                  <a:pt x="14855973" y="7197772"/>
                </a:moveTo>
                <a:lnTo>
                  <a:pt x="15060023" y="7402073"/>
                </a:lnTo>
                <a:cubicBezTo>
                  <a:pt x="15060023" y="7402073"/>
                  <a:pt x="15060023" y="7621538"/>
                  <a:pt x="15060023" y="7621538"/>
                </a:cubicBezTo>
                <a:lnTo>
                  <a:pt x="14369269" y="7621538"/>
                </a:lnTo>
                <a:lnTo>
                  <a:pt x="14369269" y="7527367"/>
                </a:lnTo>
                <a:lnTo>
                  <a:pt x="14525681" y="7370149"/>
                </a:lnTo>
                <a:lnTo>
                  <a:pt x="14604284" y="7449158"/>
                </a:lnTo>
                <a:close/>
                <a:moveTo>
                  <a:pt x="6352628" y="7162924"/>
                </a:moveTo>
                <a:cubicBezTo>
                  <a:pt x="6423342" y="7161822"/>
                  <a:pt x="6492120" y="7211918"/>
                  <a:pt x="6492120" y="7345917"/>
                </a:cubicBezTo>
                <a:cubicBezTo>
                  <a:pt x="6492120" y="7211919"/>
                  <a:pt x="6560895" y="7161822"/>
                  <a:pt x="6631609" y="7162924"/>
                </a:cubicBezTo>
                <a:cubicBezTo>
                  <a:pt x="6749466" y="7164760"/>
                  <a:pt x="6872706" y="7308817"/>
                  <a:pt x="6691882" y="7443695"/>
                </a:cubicBezTo>
                <a:cubicBezTo>
                  <a:pt x="6981198" y="7227889"/>
                  <a:pt x="7101915" y="7765617"/>
                  <a:pt x="6741232" y="7663308"/>
                </a:cubicBezTo>
                <a:cubicBezTo>
                  <a:pt x="7101915" y="7765617"/>
                  <a:pt x="6763535" y="8196819"/>
                  <a:pt x="6602953" y="7839455"/>
                </a:cubicBezTo>
                <a:cubicBezTo>
                  <a:pt x="6763535" y="8196819"/>
                  <a:pt x="6220702" y="8196819"/>
                  <a:pt x="6381283" y="7839455"/>
                </a:cubicBezTo>
                <a:cubicBezTo>
                  <a:pt x="6220702" y="8196819"/>
                  <a:pt x="5882325" y="7765617"/>
                  <a:pt x="6243005" y="7663308"/>
                </a:cubicBezTo>
                <a:cubicBezTo>
                  <a:pt x="5882325" y="7765617"/>
                  <a:pt x="6003039" y="7227889"/>
                  <a:pt x="6292355" y="7443695"/>
                </a:cubicBezTo>
                <a:cubicBezTo>
                  <a:pt x="6111534" y="7308817"/>
                  <a:pt x="6234771" y="7164761"/>
                  <a:pt x="6352628" y="7162924"/>
                </a:cubicBezTo>
                <a:close/>
                <a:moveTo>
                  <a:pt x="11275958" y="7132332"/>
                </a:moveTo>
                <a:cubicBezTo>
                  <a:pt x="11329154" y="7132332"/>
                  <a:pt x="11375205" y="7151486"/>
                  <a:pt x="11413315" y="7188993"/>
                </a:cubicBezTo>
                <a:cubicBezTo>
                  <a:pt x="11451426" y="7227299"/>
                  <a:pt x="11470481" y="7273587"/>
                  <a:pt x="11470481" y="7327056"/>
                </a:cubicBezTo>
                <a:cubicBezTo>
                  <a:pt x="11470481" y="7381322"/>
                  <a:pt x="11451426" y="7426812"/>
                  <a:pt x="11413315" y="7465119"/>
                </a:cubicBezTo>
                <a:cubicBezTo>
                  <a:pt x="11375205" y="7503426"/>
                  <a:pt x="11329154" y="7522580"/>
                  <a:pt x="11275958" y="7522580"/>
                </a:cubicBezTo>
                <a:cubicBezTo>
                  <a:pt x="11221968" y="7522580"/>
                  <a:pt x="11175918" y="7503426"/>
                  <a:pt x="11137807" y="7465119"/>
                </a:cubicBezTo>
                <a:cubicBezTo>
                  <a:pt x="11099697" y="7426812"/>
                  <a:pt x="11080641" y="7381322"/>
                  <a:pt x="11080641" y="7327056"/>
                </a:cubicBezTo>
                <a:cubicBezTo>
                  <a:pt x="11080641" y="7273587"/>
                  <a:pt x="11099697" y="7227299"/>
                  <a:pt x="11137807" y="7188993"/>
                </a:cubicBezTo>
                <a:cubicBezTo>
                  <a:pt x="11175918" y="7151486"/>
                  <a:pt x="11221968" y="7132332"/>
                  <a:pt x="11275958" y="7132332"/>
                </a:cubicBezTo>
                <a:close/>
                <a:moveTo>
                  <a:pt x="9375986" y="7130736"/>
                </a:moveTo>
                <a:cubicBezTo>
                  <a:pt x="9391865" y="7130736"/>
                  <a:pt x="9410127" y="7146697"/>
                  <a:pt x="9429976" y="7178619"/>
                </a:cubicBezTo>
                <a:cubicBezTo>
                  <a:pt x="9449031" y="7210540"/>
                  <a:pt x="9458559" y="7243259"/>
                  <a:pt x="9458559" y="7275979"/>
                </a:cubicBezTo>
                <a:cubicBezTo>
                  <a:pt x="9458559" y="7309498"/>
                  <a:pt x="9450619" y="7335038"/>
                  <a:pt x="9435534" y="7352594"/>
                </a:cubicBezTo>
                <a:cubicBezTo>
                  <a:pt x="9419654" y="7370950"/>
                  <a:pt x="9399805" y="7379728"/>
                  <a:pt x="9375986" y="7379728"/>
                </a:cubicBezTo>
                <a:cubicBezTo>
                  <a:pt x="9352961" y="7379728"/>
                  <a:pt x="9333112" y="7371748"/>
                  <a:pt x="9317232" y="7354989"/>
                </a:cubicBezTo>
                <a:cubicBezTo>
                  <a:pt x="9301353" y="7339025"/>
                  <a:pt x="9292619" y="7319875"/>
                  <a:pt x="9292619" y="7296729"/>
                </a:cubicBezTo>
                <a:cubicBezTo>
                  <a:pt x="9292619" y="7283960"/>
                  <a:pt x="9295001" y="7272789"/>
                  <a:pt x="9298971" y="7263211"/>
                </a:cubicBezTo>
                <a:cubicBezTo>
                  <a:pt x="9302941" y="7254434"/>
                  <a:pt x="9308499" y="7246451"/>
                  <a:pt x="9314056" y="7241665"/>
                </a:cubicBezTo>
                <a:cubicBezTo>
                  <a:pt x="9320408" y="7236076"/>
                  <a:pt x="9326760" y="7230492"/>
                  <a:pt x="9334700" y="7223307"/>
                </a:cubicBezTo>
                <a:cubicBezTo>
                  <a:pt x="9341845" y="7216126"/>
                  <a:pt x="9348197" y="7209742"/>
                  <a:pt x="9354549" y="7203358"/>
                </a:cubicBezTo>
                <a:cubicBezTo>
                  <a:pt x="9360107" y="7196176"/>
                  <a:pt x="9365664" y="7186600"/>
                  <a:pt x="9369634" y="7173831"/>
                </a:cubicBezTo>
                <a:cubicBezTo>
                  <a:pt x="9373604" y="7161861"/>
                  <a:pt x="9375986" y="7147495"/>
                  <a:pt x="9375986" y="7130736"/>
                </a:cubicBezTo>
                <a:close/>
                <a:moveTo>
                  <a:pt x="9044106" y="7130736"/>
                </a:moveTo>
                <a:cubicBezTo>
                  <a:pt x="9060780" y="7130736"/>
                  <a:pt x="9078247" y="7146697"/>
                  <a:pt x="9098096" y="7178619"/>
                </a:cubicBezTo>
                <a:cubicBezTo>
                  <a:pt x="9117152" y="7210540"/>
                  <a:pt x="9126679" y="7243259"/>
                  <a:pt x="9126679" y="7275979"/>
                </a:cubicBezTo>
                <a:cubicBezTo>
                  <a:pt x="9126679" y="7309498"/>
                  <a:pt x="9119533" y="7335038"/>
                  <a:pt x="9103654" y="7352594"/>
                </a:cubicBezTo>
                <a:cubicBezTo>
                  <a:pt x="9088569" y="7370950"/>
                  <a:pt x="9067925" y="7379728"/>
                  <a:pt x="9044106" y="7379728"/>
                </a:cubicBezTo>
                <a:cubicBezTo>
                  <a:pt x="9021081" y="7379728"/>
                  <a:pt x="9002026" y="7371748"/>
                  <a:pt x="8985352" y="7354989"/>
                </a:cubicBezTo>
                <a:cubicBezTo>
                  <a:pt x="8969473" y="7339025"/>
                  <a:pt x="8961533" y="7319875"/>
                  <a:pt x="8961533" y="7296729"/>
                </a:cubicBezTo>
                <a:cubicBezTo>
                  <a:pt x="8961533" y="7283960"/>
                  <a:pt x="8963121" y="7272789"/>
                  <a:pt x="8967091" y="7263211"/>
                </a:cubicBezTo>
                <a:cubicBezTo>
                  <a:pt x="8971855" y="7254434"/>
                  <a:pt x="8976619" y="7246451"/>
                  <a:pt x="8982970" y="7241665"/>
                </a:cubicBezTo>
                <a:cubicBezTo>
                  <a:pt x="8988528" y="7236076"/>
                  <a:pt x="8995674" y="7230492"/>
                  <a:pt x="9002820" y="7223307"/>
                </a:cubicBezTo>
                <a:cubicBezTo>
                  <a:pt x="9009965" y="7216126"/>
                  <a:pt x="9016317" y="7209742"/>
                  <a:pt x="9022669" y="7203358"/>
                </a:cubicBezTo>
                <a:cubicBezTo>
                  <a:pt x="9029021" y="7196176"/>
                  <a:pt x="9033785" y="7186600"/>
                  <a:pt x="9037754" y="7173831"/>
                </a:cubicBezTo>
                <a:cubicBezTo>
                  <a:pt x="9041724" y="7161861"/>
                  <a:pt x="9044106" y="7147495"/>
                  <a:pt x="9044106" y="7130736"/>
                </a:cubicBezTo>
                <a:close/>
                <a:moveTo>
                  <a:pt x="8712226" y="7130736"/>
                </a:moveTo>
                <a:cubicBezTo>
                  <a:pt x="8728900" y="7130736"/>
                  <a:pt x="8747161" y="7146697"/>
                  <a:pt x="8766216" y="7178619"/>
                </a:cubicBezTo>
                <a:cubicBezTo>
                  <a:pt x="8785272" y="7210540"/>
                  <a:pt x="8795593" y="7243259"/>
                  <a:pt x="8795593" y="7275979"/>
                </a:cubicBezTo>
                <a:cubicBezTo>
                  <a:pt x="8795593" y="7309498"/>
                  <a:pt x="8787654" y="7335038"/>
                  <a:pt x="8771774" y="7352594"/>
                </a:cubicBezTo>
                <a:cubicBezTo>
                  <a:pt x="8756689" y="7370950"/>
                  <a:pt x="8736840" y="7379728"/>
                  <a:pt x="8712226" y="7379728"/>
                </a:cubicBezTo>
                <a:cubicBezTo>
                  <a:pt x="8689201" y="7379728"/>
                  <a:pt x="8670146" y="7371748"/>
                  <a:pt x="8653473" y="7354989"/>
                </a:cubicBezTo>
                <a:cubicBezTo>
                  <a:pt x="8637593" y="7339025"/>
                  <a:pt x="8629653" y="7319875"/>
                  <a:pt x="8629653" y="7296729"/>
                </a:cubicBezTo>
                <a:cubicBezTo>
                  <a:pt x="8629653" y="7283960"/>
                  <a:pt x="8631241" y="7272789"/>
                  <a:pt x="8636005" y="7263211"/>
                </a:cubicBezTo>
                <a:cubicBezTo>
                  <a:pt x="8639975" y="7254434"/>
                  <a:pt x="8644739" y="7246451"/>
                  <a:pt x="8651091" y="7241665"/>
                </a:cubicBezTo>
                <a:cubicBezTo>
                  <a:pt x="8656648" y="7236076"/>
                  <a:pt x="8663794" y="7230492"/>
                  <a:pt x="8670940" y="7223307"/>
                </a:cubicBezTo>
                <a:cubicBezTo>
                  <a:pt x="8678086" y="7216126"/>
                  <a:pt x="8685231" y="7209742"/>
                  <a:pt x="8690789" y="7203358"/>
                </a:cubicBezTo>
                <a:cubicBezTo>
                  <a:pt x="8697141" y="7196176"/>
                  <a:pt x="8701905" y="7186600"/>
                  <a:pt x="8706669" y="7173831"/>
                </a:cubicBezTo>
                <a:cubicBezTo>
                  <a:pt x="8710638" y="7161861"/>
                  <a:pt x="8712226" y="7147495"/>
                  <a:pt x="8712226" y="7130736"/>
                </a:cubicBezTo>
                <a:close/>
                <a:moveTo>
                  <a:pt x="14462957" y="7119565"/>
                </a:moveTo>
                <a:cubicBezTo>
                  <a:pt x="14489158" y="7119565"/>
                  <a:pt x="14511389" y="7128343"/>
                  <a:pt x="14529651" y="7146697"/>
                </a:cubicBezTo>
                <a:cubicBezTo>
                  <a:pt x="14547912" y="7165054"/>
                  <a:pt x="14557440" y="7187397"/>
                  <a:pt x="14557440" y="7213735"/>
                </a:cubicBezTo>
                <a:cubicBezTo>
                  <a:pt x="14557440" y="7240068"/>
                  <a:pt x="14547912" y="7261614"/>
                  <a:pt x="14529651" y="7279970"/>
                </a:cubicBezTo>
                <a:cubicBezTo>
                  <a:pt x="14511389" y="7298325"/>
                  <a:pt x="14489158" y="7307904"/>
                  <a:pt x="14462957" y="7307904"/>
                </a:cubicBezTo>
                <a:cubicBezTo>
                  <a:pt x="14436756" y="7307904"/>
                  <a:pt x="14414525" y="7298325"/>
                  <a:pt x="14396264" y="7279970"/>
                </a:cubicBezTo>
                <a:cubicBezTo>
                  <a:pt x="14378002" y="7261614"/>
                  <a:pt x="14369269" y="7240068"/>
                  <a:pt x="14369269" y="7213735"/>
                </a:cubicBezTo>
                <a:cubicBezTo>
                  <a:pt x="14369269" y="7187397"/>
                  <a:pt x="14378002" y="7165054"/>
                  <a:pt x="14396264" y="7146697"/>
                </a:cubicBezTo>
                <a:cubicBezTo>
                  <a:pt x="14414525" y="7128343"/>
                  <a:pt x="14436756" y="7119565"/>
                  <a:pt x="14462957" y="7119565"/>
                </a:cubicBezTo>
                <a:close/>
                <a:moveTo>
                  <a:pt x="4841062" y="7112098"/>
                </a:moveTo>
                <a:cubicBezTo>
                  <a:pt x="4636362" y="7112098"/>
                  <a:pt x="4470415" y="7278045"/>
                  <a:pt x="4470415" y="7482778"/>
                </a:cubicBezTo>
                <a:cubicBezTo>
                  <a:pt x="4470415" y="7687511"/>
                  <a:pt x="4636362" y="7853458"/>
                  <a:pt x="4841062" y="7853458"/>
                </a:cubicBezTo>
                <a:cubicBezTo>
                  <a:pt x="5045829" y="7853458"/>
                  <a:pt x="5211777" y="7687511"/>
                  <a:pt x="5211777" y="7482778"/>
                </a:cubicBezTo>
                <a:cubicBezTo>
                  <a:pt x="5211777" y="7278045"/>
                  <a:pt x="5045829" y="7112098"/>
                  <a:pt x="4841062" y="7112098"/>
                </a:cubicBezTo>
                <a:close/>
                <a:moveTo>
                  <a:pt x="2341451" y="7106796"/>
                </a:moveTo>
                <a:cubicBezTo>
                  <a:pt x="2434345" y="7106796"/>
                  <a:pt x="2520888" y="7114777"/>
                  <a:pt x="2599492" y="7129939"/>
                </a:cubicBezTo>
                <a:cubicBezTo>
                  <a:pt x="2678888" y="7145102"/>
                  <a:pt x="2741612" y="7165850"/>
                  <a:pt x="2787663" y="7192984"/>
                </a:cubicBezTo>
                <a:cubicBezTo>
                  <a:pt x="2833712" y="7219319"/>
                  <a:pt x="2856738" y="7247251"/>
                  <a:pt x="2856738" y="7278371"/>
                </a:cubicBezTo>
                <a:lnTo>
                  <a:pt x="2856738" y="7364563"/>
                </a:lnTo>
                <a:cubicBezTo>
                  <a:pt x="2856738" y="7394890"/>
                  <a:pt x="2833712" y="7423619"/>
                  <a:pt x="2787663" y="7449955"/>
                </a:cubicBezTo>
                <a:cubicBezTo>
                  <a:pt x="2741612" y="7476292"/>
                  <a:pt x="2678888" y="7497842"/>
                  <a:pt x="2599492" y="7513004"/>
                </a:cubicBezTo>
                <a:cubicBezTo>
                  <a:pt x="2520888" y="7528163"/>
                  <a:pt x="2434345" y="7536146"/>
                  <a:pt x="2341451" y="7536146"/>
                </a:cubicBezTo>
                <a:cubicBezTo>
                  <a:pt x="2248555" y="7536146"/>
                  <a:pt x="2162013" y="7528163"/>
                  <a:pt x="2083410" y="7513004"/>
                </a:cubicBezTo>
                <a:cubicBezTo>
                  <a:pt x="2004013" y="7497842"/>
                  <a:pt x="1941289" y="7476292"/>
                  <a:pt x="1895240" y="7449955"/>
                </a:cubicBezTo>
                <a:cubicBezTo>
                  <a:pt x="1849189" y="7423619"/>
                  <a:pt x="1826164" y="7394890"/>
                  <a:pt x="1826164" y="7364563"/>
                </a:cubicBezTo>
                <a:lnTo>
                  <a:pt x="1826164" y="7278371"/>
                </a:lnTo>
                <a:cubicBezTo>
                  <a:pt x="1826164" y="7247251"/>
                  <a:pt x="1849189" y="7219319"/>
                  <a:pt x="1895240" y="7192984"/>
                </a:cubicBezTo>
                <a:cubicBezTo>
                  <a:pt x="1941289" y="7165850"/>
                  <a:pt x="2004013" y="7145102"/>
                  <a:pt x="2083410" y="7129939"/>
                </a:cubicBezTo>
                <a:cubicBezTo>
                  <a:pt x="2162013" y="7114777"/>
                  <a:pt x="2248555" y="7106796"/>
                  <a:pt x="2341451" y="7106796"/>
                </a:cubicBezTo>
                <a:close/>
                <a:moveTo>
                  <a:pt x="15648356" y="7092431"/>
                </a:moveTo>
                <a:lnTo>
                  <a:pt x="15713461" y="7224905"/>
                </a:lnTo>
                <a:cubicBezTo>
                  <a:pt x="15713461" y="7224905"/>
                  <a:pt x="15860346" y="7246451"/>
                  <a:pt x="15860346" y="7246451"/>
                </a:cubicBezTo>
                <a:lnTo>
                  <a:pt x="15753954" y="7350201"/>
                </a:lnTo>
                <a:lnTo>
                  <a:pt x="15779361" y="7495445"/>
                </a:lnTo>
                <a:lnTo>
                  <a:pt x="15648356" y="7426812"/>
                </a:lnTo>
                <a:lnTo>
                  <a:pt x="15517350" y="7495445"/>
                </a:lnTo>
                <a:lnTo>
                  <a:pt x="15541964" y="7350201"/>
                </a:lnTo>
                <a:lnTo>
                  <a:pt x="15436365" y="7246451"/>
                </a:lnTo>
                <a:lnTo>
                  <a:pt x="15582456" y="7224905"/>
                </a:lnTo>
                <a:close/>
                <a:moveTo>
                  <a:pt x="16800408" y="7079660"/>
                </a:moveTo>
                <a:lnTo>
                  <a:pt x="17003664" y="7282363"/>
                </a:lnTo>
                <a:lnTo>
                  <a:pt x="16485996" y="7799505"/>
                </a:lnTo>
                <a:lnTo>
                  <a:pt x="16283532" y="8002160"/>
                </a:lnTo>
                <a:lnTo>
                  <a:pt x="16080276" y="7799505"/>
                </a:lnTo>
                <a:lnTo>
                  <a:pt x="15884959" y="7603981"/>
                </a:lnTo>
                <a:lnTo>
                  <a:pt x="16087421" y="7401276"/>
                </a:lnTo>
                <a:cubicBezTo>
                  <a:pt x="16087421" y="7401276"/>
                  <a:pt x="16283532" y="7596800"/>
                  <a:pt x="16283532" y="7596800"/>
                </a:cubicBezTo>
                <a:close/>
                <a:moveTo>
                  <a:pt x="14328603" y="7061282"/>
                </a:moveTo>
                <a:cubicBezTo>
                  <a:pt x="14324334" y="7061282"/>
                  <a:pt x="14320632" y="7062820"/>
                  <a:pt x="14317572" y="7065927"/>
                </a:cubicBezTo>
                <a:cubicBezTo>
                  <a:pt x="14314475" y="7069032"/>
                  <a:pt x="14312888" y="7072720"/>
                  <a:pt x="14312888" y="7076960"/>
                </a:cubicBezTo>
                <a:cubicBezTo>
                  <a:pt x="14312888" y="7076960"/>
                  <a:pt x="14312888" y="7672669"/>
                  <a:pt x="14312888" y="7672669"/>
                </a:cubicBezTo>
                <a:cubicBezTo>
                  <a:pt x="14312888" y="7676908"/>
                  <a:pt x="14314475" y="7680594"/>
                  <a:pt x="14317572" y="7683700"/>
                </a:cubicBezTo>
                <a:cubicBezTo>
                  <a:pt x="14320632" y="7686807"/>
                  <a:pt x="14324334" y="7688345"/>
                  <a:pt x="14328603" y="7688345"/>
                </a:cubicBezTo>
                <a:lnTo>
                  <a:pt x="15113186" y="7688345"/>
                </a:lnTo>
                <a:cubicBezTo>
                  <a:pt x="15117417" y="7688345"/>
                  <a:pt x="15121119" y="7686807"/>
                  <a:pt x="15124216" y="7683700"/>
                </a:cubicBezTo>
                <a:cubicBezTo>
                  <a:pt x="15127276" y="7680594"/>
                  <a:pt x="15128863" y="7676908"/>
                  <a:pt x="15128863" y="7672669"/>
                </a:cubicBezTo>
                <a:lnTo>
                  <a:pt x="15128863" y="7076960"/>
                </a:lnTo>
                <a:cubicBezTo>
                  <a:pt x="15128863" y="7072720"/>
                  <a:pt x="15127276" y="7069032"/>
                  <a:pt x="15124216" y="7065927"/>
                </a:cubicBezTo>
                <a:cubicBezTo>
                  <a:pt x="15121119" y="7062820"/>
                  <a:pt x="15117417" y="7061282"/>
                  <a:pt x="15113186" y="7061282"/>
                </a:cubicBezTo>
                <a:close/>
                <a:moveTo>
                  <a:pt x="5671366" y="7060506"/>
                </a:moveTo>
                <a:lnTo>
                  <a:pt x="5736476" y="7191388"/>
                </a:lnTo>
                <a:cubicBezTo>
                  <a:pt x="5736476" y="7191388"/>
                  <a:pt x="5880186" y="7212136"/>
                  <a:pt x="5880186" y="7212136"/>
                </a:cubicBezTo>
                <a:lnTo>
                  <a:pt x="5776180" y="7314286"/>
                </a:lnTo>
                <a:lnTo>
                  <a:pt x="5800793" y="7457936"/>
                </a:lnTo>
                <a:lnTo>
                  <a:pt x="5671366" y="7390103"/>
                </a:lnTo>
                <a:lnTo>
                  <a:pt x="5542733" y="7457936"/>
                </a:lnTo>
                <a:lnTo>
                  <a:pt x="5567345" y="7314286"/>
                </a:lnTo>
                <a:lnTo>
                  <a:pt x="5462547" y="7212136"/>
                </a:lnTo>
                <a:lnTo>
                  <a:pt x="5607045" y="7191388"/>
                </a:lnTo>
                <a:close/>
                <a:moveTo>
                  <a:pt x="13684072" y="7036564"/>
                </a:moveTo>
                <a:cubicBezTo>
                  <a:pt x="13708685" y="7036564"/>
                  <a:pt x="13730122" y="7044545"/>
                  <a:pt x="13748383" y="7060506"/>
                </a:cubicBezTo>
                <a:cubicBezTo>
                  <a:pt x="13765851" y="7076467"/>
                  <a:pt x="13778554" y="7094824"/>
                  <a:pt x="13786494" y="7116373"/>
                </a:cubicBezTo>
                <a:cubicBezTo>
                  <a:pt x="13793640" y="7137920"/>
                  <a:pt x="13797610" y="7161062"/>
                  <a:pt x="13797610" y="7185801"/>
                </a:cubicBezTo>
                <a:cubicBezTo>
                  <a:pt x="13797610" y="7215328"/>
                  <a:pt x="13792052" y="7245655"/>
                  <a:pt x="13779348" y="7276779"/>
                </a:cubicBezTo>
                <a:cubicBezTo>
                  <a:pt x="13767439" y="7308701"/>
                  <a:pt x="13749177" y="7335833"/>
                  <a:pt x="13723770" y="7358978"/>
                </a:cubicBezTo>
                <a:cubicBezTo>
                  <a:pt x="13698363" y="7382918"/>
                  <a:pt x="13670574" y="7394093"/>
                  <a:pt x="13639609" y="7394093"/>
                </a:cubicBezTo>
                <a:cubicBezTo>
                  <a:pt x="13614996" y="7394093"/>
                  <a:pt x="13594353" y="7386111"/>
                  <a:pt x="13576092" y="7370149"/>
                </a:cubicBezTo>
                <a:cubicBezTo>
                  <a:pt x="13558624" y="7354989"/>
                  <a:pt x="13545921" y="7335833"/>
                  <a:pt x="13537981" y="7314286"/>
                </a:cubicBezTo>
                <a:cubicBezTo>
                  <a:pt x="13530041" y="7292740"/>
                  <a:pt x="13526866" y="7269596"/>
                  <a:pt x="13526866" y="7245655"/>
                </a:cubicBezTo>
                <a:cubicBezTo>
                  <a:pt x="13526866" y="7215328"/>
                  <a:pt x="13532423" y="7185003"/>
                  <a:pt x="13545127" y="7153879"/>
                </a:cubicBezTo>
                <a:cubicBezTo>
                  <a:pt x="13557036" y="7121958"/>
                  <a:pt x="13575298" y="7094824"/>
                  <a:pt x="13599911" y="7071680"/>
                </a:cubicBezTo>
                <a:cubicBezTo>
                  <a:pt x="13625318" y="7048534"/>
                  <a:pt x="13653107" y="7036564"/>
                  <a:pt x="13684072" y="7036564"/>
                </a:cubicBezTo>
                <a:close/>
                <a:moveTo>
                  <a:pt x="13305348" y="7036564"/>
                </a:moveTo>
                <a:cubicBezTo>
                  <a:pt x="13337107" y="7036564"/>
                  <a:pt x="13364896" y="7048534"/>
                  <a:pt x="13389509" y="7071680"/>
                </a:cubicBezTo>
                <a:cubicBezTo>
                  <a:pt x="13414916" y="7094824"/>
                  <a:pt x="13433177" y="7121958"/>
                  <a:pt x="13445087" y="7153879"/>
                </a:cubicBezTo>
                <a:cubicBezTo>
                  <a:pt x="13456996" y="7185003"/>
                  <a:pt x="13463348" y="7215328"/>
                  <a:pt x="13463348" y="7245655"/>
                </a:cubicBezTo>
                <a:cubicBezTo>
                  <a:pt x="13463348" y="7269596"/>
                  <a:pt x="13459378" y="7292740"/>
                  <a:pt x="13452232" y="7314286"/>
                </a:cubicBezTo>
                <a:cubicBezTo>
                  <a:pt x="13444293" y="7335833"/>
                  <a:pt x="13431589" y="7354989"/>
                  <a:pt x="13413328" y="7370149"/>
                </a:cubicBezTo>
                <a:cubicBezTo>
                  <a:pt x="13395860" y="7386111"/>
                  <a:pt x="13374423" y="7394093"/>
                  <a:pt x="13349810" y="7394093"/>
                </a:cubicBezTo>
                <a:cubicBezTo>
                  <a:pt x="13319639" y="7394093"/>
                  <a:pt x="13291056" y="7382918"/>
                  <a:pt x="13266443" y="7358978"/>
                </a:cubicBezTo>
                <a:cubicBezTo>
                  <a:pt x="13241036" y="7335833"/>
                  <a:pt x="13222775" y="7308701"/>
                  <a:pt x="13210071" y="7276779"/>
                </a:cubicBezTo>
                <a:cubicBezTo>
                  <a:pt x="13198162" y="7245655"/>
                  <a:pt x="13192604" y="7215328"/>
                  <a:pt x="13192604" y="7185801"/>
                </a:cubicBezTo>
                <a:cubicBezTo>
                  <a:pt x="13192604" y="7161062"/>
                  <a:pt x="13195780" y="7137920"/>
                  <a:pt x="13203719" y="7116373"/>
                </a:cubicBezTo>
                <a:cubicBezTo>
                  <a:pt x="13211659" y="7094824"/>
                  <a:pt x="13224363" y="7076467"/>
                  <a:pt x="13241830" y="7060506"/>
                </a:cubicBezTo>
                <a:cubicBezTo>
                  <a:pt x="13260091" y="7044545"/>
                  <a:pt x="13280735" y="7036564"/>
                  <a:pt x="13305348" y="7036564"/>
                </a:cubicBezTo>
                <a:close/>
                <a:moveTo>
                  <a:pt x="4837128" y="7023195"/>
                </a:moveTo>
                <a:cubicBezTo>
                  <a:pt x="5088768" y="7023195"/>
                  <a:pt x="5292738" y="7227166"/>
                  <a:pt x="5292738" y="7478808"/>
                </a:cubicBezTo>
                <a:cubicBezTo>
                  <a:pt x="5292738" y="7730408"/>
                  <a:pt x="5088768" y="7934393"/>
                  <a:pt x="4837128" y="7934393"/>
                </a:cubicBezTo>
                <a:cubicBezTo>
                  <a:pt x="4585528" y="7934393"/>
                  <a:pt x="4381519" y="7730408"/>
                  <a:pt x="4381519" y="7478808"/>
                </a:cubicBezTo>
                <a:cubicBezTo>
                  <a:pt x="4381519" y="7227166"/>
                  <a:pt x="4585485" y="7023195"/>
                  <a:pt x="4837128" y="7023195"/>
                </a:cubicBezTo>
                <a:close/>
                <a:moveTo>
                  <a:pt x="12501055" y="7021398"/>
                </a:moveTo>
                <a:lnTo>
                  <a:pt x="12566161" y="7153879"/>
                </a:lnTo>
                <a:cubicBezTo>
                  <a:pt x="12566161" y="7153879"/>
                  <a:pt x="12713045" y="7175425"/>
                  <a:pt x="12713045" y="7175425"/>
                </a:cubicBezTo>
                <a:lnTo>
                  <a:pt x="12606653" y="7278371"/>
                </a:lnTo>
                <a:lnTo>
                  <a:pt x="12632060" y="7424415"/>
                </a:lnTo>
                <a:lnTo>
                  <a:pt x="12501055" y="7355787"/>
                </a:lnTo>
                <a:lnTo>
                  <a:pt x="12370050" y="7424415"/>
                </a:lnTo>
                <a:lnTo>
                  <a:pt x="12394663" y="7278371"/>
                </a:lnTo>
                <a:lnTo>
                  <a:pt x="12289065" y="7175425"/>
                </a:lnTo>
                <a:lnTo>
                  <a:pt x="12435156" y="7153879"/>
                </a:lnTo>
                <a:close/>
                <a:moveTo>
                  <a:pt x="7633270" y="7013419"/>
                </a:moveTo>
                <a:lnTo>
                  <a:pt x="7805512" y="7013419"/>
                </a:lnTo>
                <a:cubicBezTo>
                  <a:pt x="7817422" y="7013419"/>
                  <a:pt x="7826949" y="7016612"/>
                  <a:pt x="7834094" y="7024594"/>
                </a:cubicBezTo>
                <a:cubicBezTo>
                  <a:pt x="7842034" y="7032574"/>
                  <a:pt x="7846004" y="7042150"/>
                  <a:pt x="7846004" y="7054121"/>
                </a:cubicBezTo>
                <a:lnTo>
                  <a:pt x="7846004" y="7278371"/>
                </a:lnTo>
                <a:cubicBezTo>
                  <a:pt x="7894436" y="7283163"/>
                  <a:pt x="7941280" y="7293537"/>
                  <a:pt x="7986537" y="7307904"/>
                </a:cubicBezTo>
                <a:cubicBezTo>
                  <a:pt x="8032588" y="7322267"/>
                  <a:pt x="8069110" y="7336634"/>
                  <a:pt x="8097693" y="7350201"/>
                </a:cubicBezTo>
                <a:cubicBezTo>
                  <a:pt x="8126276" y="7364563"/>
                  <a:pt x="8153271" y="7380526"/>
                  <a:pt x="8178678" y="7398084"/>
                </a:cubicBezTo>
                <a:cubicBezTo>
                  <a:pt x="8204085" y="7416436"/>
                  <a:pt x="8220758" y="7428407"/>
                  <a:pt x="8228698" y="7434795"/>
                </a:cubicBezTo>
                <a:cubicBezTo>
                  <a:pt x="8235844" y="7441974"/>
                  <a:pt x="8242990" y="7447563"/>
                  <a:pt x="8247754" y="7453149"/>
                </a:cubicBezTo>
                <a:cubicBezTo>
                  <a:pt x="8262045" y="7468312"/>
                  <a:pt x="8264427" y="7484272"/>
                  <a:pt x="8254106" y="7501828"/>
                </a:cubicBezTo>
                <a:lnTo>
                  <a:pt x="8150889" y="7687777"/>
                </a:lnTo>
                <a:cubicBezTo>
                  <a:pt x="8143744" y="7700546"/>
                  <a:pt x="8134216" y="7706931"/>
                  <a:pt x="8121512" y="7707728"/>
                </a:cubicBezTo>
                <a:cubicBezTo>
                  <a:pt x="8109602" y="7710920"/>
                  <a:pt x="8098487" y="7707728"/>
                  <a:pt x="8087372" y="7698949"/>
                </a:cubicBezTo>
                <a:cubicBezTo>
                  <a:pt x="8084196" y="7696553"/>
                  <a:pt x="8078638" y="7691767"/>
                  <a:pt x="8068316" y="7683787"/>
                </a:cubicBezTo>
                <a:cubicBezTo>
                  <a:pt x="8058788" y="7675807"/>
                  <a:pt x="8042115" y="7664633"/>
                  <a:pt x="8019090" y="7650267"/>
                </a:cubicBezTo>
                <a:cubicBezTo>
                  <a:pt x="7995271" y="7635106"/>
                  <a:pt x="7970658" y="7621538"/>
                  <a:pt x="7944456" y="7609569"/>
                </a:cubicBezTo>
                <a:cubicBezTo>
                  <a:pt x="7917462" y="7596800"/>
                  <a:pt x="7886497" y="7585626"/>
                  <a:pt x="7849180" y="7576050"/>
                </a:cubicBezTo>
                <a:cubicBezTo>
                  <a:pt x="7811864" y="7566473"/>
                  <a:pt x="7776185" y="7561682"/>
                  <a:pt x="7740455" y="7561682"/>
                </a:cubicBezTo>
                <a:cubicBezTo>
                  <a:pt x="7659471" y="7561682"/>
                  <a:pt x="7593569" y="7580040"/>
                  <a:pt x="7542757" y="7615953"/>
                </a:cubicBezTo>
                <a:cubicBezTo>
                  <a:pt x="7491148" y="7652662"/>
                  <a:pt x="7465741" y="7699746"/>
                  <a:pt x="7465741" y="7758004"/>
                </a:cubicBezTo>
                <a:cubicBezTo>
                  <a:pt x="7465741" y="7780350"/>
                  <a:pt x="7469710" y="7800302"/>
                  <a:pt x="7476858" y="7818657"/>
                </a:cubicBezTo>
                <a:cubicBezTo>
                  <a:pt x="7484003" y="7837811"/>
                  <a:pt x="7496707" y="7855318"/>
                  <a:pt x="7514171" y="7872077"/>
                </a:cubicBezTo>
                <a:cubicBezTo>
                  <a:pt x="7532434" y="7888836"/>
                  <a:pt x="7549107" y="7902404"/>
                  <a:pt x="7564987" y="7914374"/>
                </a:cubicBezTo>
                <a:cubicBezTo>
                  <a:pt x="7580866" y="7925547"/>
                  <a:pt x="7604686" y="7938316"/>
                  <a:pt x="7636446" y="7953479"/>
                </a:cubicBezTo>
                <a:cubicBezTo>
                  <a:pt x="7668204" y="7968642"/>
                  <a:pt x="7693612" y="7979814"/>
                  <a:pt x="7713460" y="7987795"/>
                </a:cubicBezTo>
                <a:cubicBezTo>
                  <a:pt x="7733310" y="7995776"/>
                  <a:pt x="7762689" y="8007746"/>
                  <a:pt x="7802385" y="8022910"/>
                </a:cubicBezTo>
                <a:cubicBezTo>
                  <a:pt x="7847592" y="8040466"/>
                  <a:pt x="7881733" y="8053236"/>
                  <a:pt x="7905552" y="8063610"/>
                </a:cubicBezTo>
                <a:cubicBezTo>
                  <a:pt x="7929371" y="8073187"/>
                  <a:pt x="7961924" y="8087552"/>
                  <a:pt x="8003210" y="8107504"/>
                </a:cubicBezTo>
                <a:cubicBezTo>
                  <a:pt x="8043703" y="8128252"/>
                  <a:pt x="8075462" y="8145810"/>
                  <a:pt x="8099281" y="8161771"/>
                </a:cubicBezTo>
                <a:cubicBezTo>
                  <a:pt x="8122306" y="8178530"/>
                  <a:pt x="8148507" y="8199280"/>
                  <a:pt x="8177884" y="8225616"/>
                </a:cubicBezTo>
                <a:cubicBezTo>
                  <a:pt x="8207261" y="8251951"/>
                  <a:pt x="8230286" y="8279085"/>
                  <a:pt x="8245372" y="8307017"/>
                </a:cubicBezTo>
                <a:cubicBezTo>
                  <a:pt x="8261251" y="8334150"/>
                  <a:pt x="8274748" y="8366871"/>
                  <a:pt x="8285864" y="8404380"/>
                </a:cubicBezTo>
                <a:cubicBezTo>
                  <a:pt x="8296980" y="8441888"/>
                  <a:pt x="8302538" y="8481791"/>
                  <a:pt x="8302538" y="8524088"/>
                </a:cubicBezTo>
                <a:cubicBezTo>
                  <a:pt x="8302538" y="8654171"/>
                  <a:pt x="8260457" y="8766696"/>
                  <a:pt x="8175502" y="8860069"/>
                </a:cubicBezTo>
                <a:cubicBezTo>
                  <a:pt x="8091341" y="8954239"/>
                  <a:pt x="7980980" y="9012497"/>
                  <a:pt x="7846004" y="9034045"/>
                </a:cubicBezTo>
                <a:lnTo>
                  <a:pt x="7846004" y="9257500"/>
                </a:lnTo>
                <a:cubicBezTo>
                  <a:pt x="7846004" y="9269471"/>
                  <a:pt x="7842034" y="9279047"/>
                  <a:pt x="7834094" y="9287028"/>
                </a:cubicBezTo>
                <a:cubicBezTo>
                  <a:pt x="7826949" y="9294210"/>
                  <a:pt x="7817422" y="9298201"/>
                  <a:pt x="7805512" y="9298201"/>
                </a:cubicBezTo>
                <a:lnTo>
                  <a:pt x="7633270" y="9298201"/>
                </a:lnTo>
                <a:cubicBezTo>
                  <a:pt x="7622153" y="9298201"/>
                  <a:pt x="7612626" y="9294210"/>
                  <a:pt x="7604686" y="9286230"/>
                </a:cubicBezTo>
                <a:cubicBezTo>
                  <a:pt x="7595954" y="9278249"/>
                  <a:pt x="7591982" y="9268673"/>
                  <a:pt x="7591982" y="9257500"/>
                </a:cubicBezTo>
                <a:lnTo>
                  <a:pt x="7591982" y="9034045"/>
                </a:lnTo>
                <a:cubicBezTo>
                  <a:pt x="7536405" y="9026862"/>
                  <a:pt x="7481621" y="9013295"/>
                  <a:pt x="7430012" y="8994940"/>
                </a:cubicBezTo>
                <a:cubicBezTo>
                  <a:pt x="7377611" y="8975787"/>
                  <a:pt x="7333944" y="8957431"/>
                  <a:pt x="7299803" y="8938278"/>
                </a:cubicBezTo>
                <a:cubicBezTo>
                  <a:pt x="7266455" y="8919125"/>
                  <a:pt x="7234695" y="8898375"/>
                  <a:pt x="7206112" y="8876828"/>
                </a:cubicBezTo>
                <a:cubicBezTo>
                  <a:pt x="7176737" y="8855280"/>
                  <a:pt x="7156887" y="8839319"/>
                  <a:pt x="7146568" y="8828945"/>
                </a:cubicBezTo>
                <a:cubicBezTo>
                  <a:pt x="7136243" y="8818570"/>
                  <a:pt x="7128303" y="8811387"/>
                  <a:pt x="7124334" y="8805801"/>
                </a:cubicBezTo>
                <a:cubicBezTo>
                  <a:pt x="7110041" y="8788244"/>
                  <a:pt x="7109249" y="8770687"/>
                  <a:pt x="7121952" y="8753927"/>
                </a:cubicBezTo>
                <a:lnTo>
                  <a:pt x="7252956" y="8581548"/>
                </a:lnTo>
                <a:cubicBezTo>
                  <a:pt x="7259307" y="8572769"/>
                  <a:pt x="7268836" y="8567981"/>
                  <a:pt x="7282335" y="8566385"/>
                </a:cubicBezTo>
                <a:cubicBezTo>
                  <a:pt x="7295037" y="8564788"/>
                  <a:pt x="7305360" y="8568779"/>
                  <a:pt x="7313300" y="8577557"/>
                </a:cubicBezTo>
                <a:lnTo>
                  <a:pt x="7315682" y="8580750"/>
                </a:lnTo>
                <a:cubicBezTo>
                  <a:pt x="7411750" y="8664545"/>
                  <a:pt x="7514963" y="8718015"/>
                  <a:pt x="7625329" y="8739562"/>
                </a:cubicBezTo>
                <a:cubicBezTo>
                  <a:pt x="7657088" y="8746745"/>
                  <a:pt x="7688053" y="8749937"/>
                  <a:pt x="7719812" y="8749937"/>
                </a:cubicBezTo>
                <a:cubicBezTo>
                  <a:pt x="7788888" y="8749937"/>
                  <a:pt x="7849180" y="8731582"/>
                  <a:pt x="7901582" y="8694871"/>
                </a:cubicBezTo>
                <a:cubicBezTo>
                  <a:pt x="7953984" y="8658959"/>
                  <a:pt x="7980186" y="8607085"/>
                  <a:pt x="7980186" y="8539251"/>
                </a:cubicBezTo>
                <a:cubicBezTo>
                  <a:pt x="7980186" y="8516107"/>
                  <a:pt x="7973834" y="8492964"/>
                  <a:pt x="7961130" y="8472214"/>
                </a:cubicBezTo>
                <a:cubicBezTo>
                  <a:pt x="7947632" y="8450667"/>
                  <a:pt x="7934135" y="8433109"/>
                  <a:pt x="7918256" y="8418745"/>
                </a:cubicBezTo>
                <a:cubicBezTo>
                  <a:pt x="7902376" y="8404380"/>
                  <a:pt x="7877763" y="8387620"/>
                  <a:pt x="7843622" y="8370861"/>
                </a:cubicBezTo>
                <a:cubicBezTo>
                  <a:pt x="7809482" y="8353304"/>
                  <a:pt x="7781741" y="8339737"/>
                  <a:pt x="7759511" y="8330160"/>
                </a:cubicBezTo>
                <a:cubicBezTo>
                  <a:pt x="7737280" y="8319786"/>
                  <a:pt x="7703140" y="8306219"/>
                  <a:pt x="7657088" y="8288662"/>
                </a:cubicBezTo>
                <a:cubicBezTo>
                  <a:pt x="7624536" y="8275094"/>
                  <a:pt x="7598334" y="8263922"/>
                  <a:pt x="7579277" y="8256740"/>
                </a:cubicBezTo>
                <a:cubicBezTo>
                  <a:pt x="7559430" y="8248759"/>
                  <a:pt x="7533229" y="8237586"/>
                  <a:pt x="7500675" y="8222423"/>
                </a:cubicBezTo>
                <a:cubicBezTo>
                  <a:pt x="7467330" y="8208058"/>
                  <a:pt x="7440334" y="8194491"/>
                  <a:pt x="7420485" y="8183318"/>
                </a:cubicBezTo>
                <a:cubicBezTo>
                  <a:pt x="7400634" y="8171348"/>
                  <a:pt x="7376816" y="8156184"/>
                  <a:pt x="7349029" y="8137830"/>
                </a:cubicBezTo>
                <a:cubicBezTo>
                  <a:pt x="7320446" y="8119474"/>
                  <a:pt x="7298213" y="8101119"/>
                  <a:pt x="7280746" y="8083562"/>
                </a:cubicBezTo>
                <a:cubicBezTo>
                  <a:pt x="7263279" y="8066004"/>
                  <a:pt x="7244220" y="8045255"/>
                  <a:pt x="7225166" y="8021314"/>
                </a:cubicBezTo>
                <a:cubicBezTo>
                  <a:pt x="7205317" y="7996574"/>
                  <a:pt x="7190232" y="7971834"/>
                  <a:pt x="7179909" y="7947094"/>
                </a:cubicBezTo>
                <a:cubicBezTo>
                  <a:pt x="7168798" y="7922354"/>
                  <a:pt x="7160060" y="7893624"/>
                  <a:pt x="7152920" y="7862500"/>
                </a:cubicBezTo>
                <a:cubicBezTo>
                  <a:pt x="7145770" y="7830629"/>
                  <a:pt x="7141804" y="7797909"/>
                  <a:pt x="7141804" y="7762793"/>
                </a:cubicBezTo>
                <a:cubicBezTo>
                  <a:pt x="7141804" y="7645479"/>
                  <a:pt x="7183880" y="7542530"/>
                  <a:pt x="7267247" y="7453944"/>
                </a:cubicBezTo>
                <a:cubicBezTo>
                  <a:pt x="7350616" y="7366159"/>
                  <a:pt x="7458595" y="7308701"/>
                  <a:pt x="7591982" y="7283163"/>
                </a:cubicBezTo>
                <a:lnTo>
                  <a:pt x="7591982" y="7054121"/>
                </a:lnTo>
                <a:cubicBezTo>
                  <a:pt x="7591982" y="7042948"/>
                  <a:pt x="7595954" y="7033374"/>
                  <a:pt x="7604686" y="7025391"/>
                </a:cubicBezTo>
                <a:cubicBezTo>
                  <a:pt x="7612626" y="7017408"/>
                  <a:pt x="7622153" y="7013419"/>
                  <a:pt x="7633270" y="7013419"/>
                </a:cubicBezTo>
                <a:close/>
                <a:moveTo>
                  <a:pt x="1346600" y="7012621"/>
                </a:moveTo>
                <a:lnTo>
                  <a:pt x="1410912" y="7143505"/>
                </a:lnTo>
                <a:lnTo>
                  <a:pt x="1555419" y="7164255"/>
                </a:lnTo>
                <a:lnTo>
                  <a:pt x="1450610" y="7266404"/>
                </a:lnTo>
                <a:lnTo>
                  <a:pt x="1475223" y="7410053"/>
                </a:lnTo>
                <a:lnTo>
                  <a:pt x="1346600" y="7342221"/>
                </a:lnTo>
                <a:cubicBezTo>
                  <a:pt x="1346600" y="7342221"/>
                  <a:pt x="1217183" y="7410053"/>
                  <a:pt x="1217183" y="7410053"/>
                </a:cubicBezTo>
                <a:lnTo>
                  <a:pt x="1241796" y="7266404"/>
                </a:lnTo>
                <a:lnTo>
                  <a:pt x="1137786" y="7164255"/>
                </a:lnTo>
                <a:lnTo>
                  <a:pt x="1282288" y="7143505"/>
                </a:lnTo>
                <a:close/>
                <a:moveTo>
                  <a:pt x="348108" y="6999785"/>
                </a:moveTo>
                <a:cubicBezTo>
                  <a:pt x="417049" y="7005114"/>
                  <a:pt x="423909" y="7097818"/>
                  <a:pt x="478792" y="7213735"/>
                </a:cubicBezTo>
                <a:cubicBezTo>
                  <a:pt x="540722" y="7347009"/>
                  <a:pt x="759857" y="7347009"/>
                  <a:pt x="940088" y="7565676"/>
                </a:cubicBezTo>
                <a:lnTo>
                  <a:pt x="1362479" y="7643884"/>
                </a:lnTo>
                <a:cubicBezTo>
                  <a:pt x="1440288" y="7667825"/>
                  <a:pt x="1409324" y="7878462"/>
                  <a:pt x="1393444" y="8050842"/>
                </a:cubicBezTo>
                <a:cubicBezTo>
                  <a:pt x="1377565" y="8222423"/>
                  <a:pt x="1330721" y="8183318"/>
                  <a:pt x="1330721" y="8183318"/>
                </a:cubicBezTo>
                <a:cubicBezTo>
                  <a:pt x="1330721" y="8183318"/>
                  <a:pt x="1064741" y="8105109"/>
                  <a:pt x="900390" y="8129050"/>
                </a:cubicBezTo>
                <a:cubicBezTo>
                  <a:pt x="603445" y="8222423"/>
                  <a:pt x="196933" y="8293450"/>
                  <a:pt x="134210" y="8207260"/>
                </a:cubicBezTo>
                <a:cubicBezTo>
                  <a:pt x="71486" y="8121070"/>
                  <a:pt x="48461" y="7831426"/>
                  <a:pt x="16703" y="7675008"/>
                </a:cubicBezTo>
                <a:cubicBezTo>
                  <a:pt x="-14262" y="7518588"/>
                  <a:pt x="150089" y="7542530"/>
                  <a:pt x="251717" y="7542530"/>
                </a:cubicBezTo>
                <a:cubicBezTo>
                  <a:pt x="353345" y="7542530"/>
                  <a:pt x="470852" y="7526569"/>
                  <a:pt x="345405" y="7409254"/>
                </a:cubicBezTo>
                <a:cubicBezTo>
                  <a:pt x="220752" y="7291941"/>
                  <a:pt x="212813" y="7026187"/>
                  <a:pt x="314441" y="7003043"/>
                </a:cubicBezTo>
                <a:cubicBezTo>
                  <a:pt x="327144" y="7000049"/>
                  <a:pt x="338259" y="6999029"/>
                  <a:pt x="348108" y="6999785"/>
                </a:cubicBezTo>
                <a:close/>
                <a:moveTo>
                  <a:pt x="14327837" y="6997781"/>
                </a:moveTo>
                <a:lnTo>
                  <a:pt x="15112327" y="6997781"/>
                </a:lnTo>
                <a:cubicBezTo>
                  <a:pt x="15133944" y="6997781"/>
                  <a:pt x="15152380" y="7005482"/>
                  <a:pt x="15167764" y="7020810"/>
                </a:cubicBezTo>
                <a:cubicBezTo>
                  <a:pt x="15183105" y="7036172"/>
                  <a:pt x="15190776" y="7054602"/>
                  <a:pt x="15190776" y="7076199"/>
                </a:cubicBezTo>
                <a:lnTo>
                  <a:pt x="15190776" y="7671874"/>
                </a:lnTo>
                <a:cubicBezTo>
                  <a:pt x="15190776" y="7693473"/>
                  <a:pt x="15183105" y="7711901"/>
                  <a:pt x="15167764" y="7727266"/>
                </a:cubicBezTo>
                <a:cubicBezTo>
                  <a:pt x="15152380" y="7742594"/>
                  <a:pt x="15133944" y="7750257"/>
                  <a:pt x="15112327" y="7750257"/>
                </a:cubicBezTo>
                <a:lnTo>
                  <a:pt x="14327837" y="7750257"/>
                </a:lnTo>
                <a:cubicBezTo>
                  <a:pt x="14306264" y="7750257"/>
                  <a:pt x="14287784" y="7742594"/>
                  <a:pt x="14272443" y="7727266"/>
                </a:cubicBezTo>
                <a:cubicBezTo>
                  <a:pt x="14257059" y="7711901"/>
                  <a:pt x="14249388" y="7693473"/>
                  <a:pt x="14249388" y="7671874"/>
                </a:cubicBezTo>
                <a:lnTo>
                  <a:pt x="14249388" y="7076199"/>
                </a:lnTo>
                <a:cubicBezTo>
                  <a:pt x="14249388" y="7054602"/>
                  <a:pt x="14257059" y="7036172"/>
                  <a:pt x="14272443" y="7020810"/>
                </a:cubicBezTo>
                <a:cubicBezTo>
                  <a:pt x="14287784" y="7005482"/>
                  <a:pt x="14306264" y="6997781"/>
                  <a:pt x="14327837" y="6997781"/>
                </a:cubicBezTo>
                <a:close/>
                <a:moveTo>
                  <a:pt x="3122718" y="6635942"/>
                </a:moveTo>
                <a:cubicBezTo>
                  <a:pt x="3126688" y="6635942"/>
                  <a:pt x="3135421" y="6639932"/>
                  <a:pt x="3149713" y="6649510"/>
                </a:cubicBezTo>
                <a:cubicBezTo>
                  <a:pt x="3164005" y="6658290"/>
                  <a:pt x="3179090" y="6668660"/>
                  <a:pt x="3197352" y="6679837"/>
                </a:cubicBezTo>
                <a:cubicBezTo>
                  <a:pt x="3214818" y="6691013"/>
                  <a:pt x="3237843" y="6701384"/>
                  <a:pt x="3265633" y="6710160"/>
                </a:cubicBezTo>
                <a:cubicBezTo>
                  <a:pt x="3294215" y="6719738"/>
                  <a:pt x="3322004" y="6723728"/>
                  <a:pt x="3350588" y="6723728"/>
                </a:cubicBezTo>
                <a:cubicBezTo>
                  <a:pt x="3379174" y="6723728"/>
                  <a:pt x="3406960" y="6719738"/>
                  <a:pt x="3435544" y="6710160"/>
                </a:cubicBezTo>
                <a:cubicBezTo>
                  <a:pt x="3463331" y="6701384"/>
                  <a:pt x="3486357" y="6691013"/>
                  <a:pt x="3503824" y="6679837"/>
                </a:cubicBezTo>
                <a:cubicBezTo>
                  <a:pt x="3521290" y="6668660"/>
                  <a:pt x="3537171" y="6658290"/>
                  <a:pt x="3551463" y="6649510"/>
                </a:cubicBezTo>
                <a:cubicBezTo>
                  <a:pt x="3564960" y="6639932"/>
                  <a:pt x="3574488" y="6635942"/>
                  <a:pt x="3578458" y="6635942"/>
                </a:cubicBezTo>
                <a:cubicBezTo>
                  <a:pt x="3603865" y="6635942"/>
                  <a:pt x="3627687" y="6639932"/>
                  <a:pt x="3649126" y="6648711"/>
                </a:cubicBezTo>
                <a:cubicBezTo>
                  <a:pt x="3670562" y="6656692"/>
                  <a:pt x="3688822" y="6668660"/>
                  <a:pt x="3703115" y="6682229"/>
                </a:cubicBezTo>
                <a:cubicBezTo>
                  <a:pt x="3718200" y="6696596"/>
                  <a:pt x="3730904" y="6714153"/>
                  <a:pt x="3742813" y="6734102"/>
                </a:cubicBezTo>
                <a:cubicBezTo>
                  <a:pt x="3753929" y="6754053"/>
                  <a:pt x="3763455" y="6774802"/>
                  <a:pt x="3769809" y="6795550"/>
                </a:cubicBezTo>
                <a:cubicBezTo>
                  <a:pt x="3776952" y="6817098"/>
                  <a:pt x="3782510" y="6840239"/>
                  <a:pt x="3786480" y="6864976"/>
                </a:cubicBezTo>
                <a:cubicBezTo>
                  <a:pt x="3791246" y="6889719"/>
                  <a:pt x="3794420" y="6912858"/>
                  <a:pt x="3796008" y="6934408"/>
                </a:cubicBezTo>
                <a:cubicBezTo>
                  <a:pt x="3797597" y="6955159"/>
                  <a:pt x="3798390" y="6977503"/>
                  <a:pt x="3798390" y="6999851"/>
                </a:cubicBezTo>
                <a:cubicBezTo>
                  <a:pt x="3798390" y="7050928"/>
                  <a:pt x="3782510" y="7090835"/>
                  <a:pt x="3751547" y="7120364"/>
                </a:cubicBezTo>
                <a:cubicBezTo>
                  <a:pt x="3720582" y="7149890"/>
                  <a:pt x="3679295" y="7164255"/>
                  <a:pt x="3628482" y="7164255"/>
                </a:cubicBezTo>
                <a:lnTo>
                  <a:pt x="3072698" y="7164255"/>
                </a:lnTo>
                <a:cubicBezTo>
                  <a:pt x="3021884" y="7164255"/>
                  <a:pt x="2980598" y="7149890"/>
                  <a:pt x="2949632" y="7120364"/>
                </a:cubicBezTo>
                <a:cubicBezTo>
                  <a:pt x="2918668" y="7090835"/>
                  <a:pt x="2902789" y="7050928"/>
                  <a:pt x="2902789" y="6999851"/>
                </a:cubicBezTo>
                <a:cubicBezTo>
                  <a:pt x="2902789" y="6977503"/>
                  <a:pt x="2903582" y="6955159"/>
                  <a:pt x="2905170" y="6934408"/>
                </a:cubicBezTo>
                <a:cubicBezTo>
                  <a:pt x="2906759" y="6912858"/>
                  <a:pt x="2909934" y="6889719"/>
                  <a:pt x="2913905" y="6864976"/>
                </a:cubicBezTo>
                <a:cubicBezTo>
                  <a:pt x="2918668" y="6840239"/>
                  <a:pt x="2924226" y="6817098"/>
                  <a:pt x="2931371" y="6795550"/>
                </a:cubicBezTo>
                <a:cubicBezTo>
                  <a:pt x="2937723" y="6774802"/>
                  <a:pt x="2947252" y="6754053"/>
                  <a:pt x="2958367" y="6734102"/>
                </a:cubicBezTo>
                <a:cubicBezTo>
                  <a:pt x="2969482" y="6714153"/>
                  <a:pt x="2982980" y="6696596"/>
                  <a:pt x="2998064" y="6682229"/>
                </a:cubicBezTo>
                <a:cubicBezTo>
                  <a:pt x="3012356" y="6668660"/>
                  <a:pt x="3030617" y="6656692"/>
                  <a:pt x="3052055" y="6648711"/>
                </a:cubicBezTo>
                <a:cubicBezTo>
                  <a:pt x="3073493" y="6639932"/>
                  <a:pt x="3097311" y="6635942"/>
                  <a:pt x="3122718" y="6635942"/>
                </a:cubicBezTo>
                <a:close/>
                <a:moveTo>
                  <a:pt x="16821050" y="6587258"/>
                </a:moveTo>
                <a:lnTo>
                  <a:pt x="16865512" y="6677441"/>
                </a:lnTo>
                <a:cubicBezTo>
                  <a:pt x="16865512" y="6677441"/>
                  <a:pt x="16965554" y="6691804"/>
                  <a:pt x="16965554" y="6691804"/>
                </a:cubicBezTo>
                <a:lnTo>
                  <a:pt x="16893302" y="6762033"/>
                </a:lnTo>
                <a:lnTo>
                  <a:pt x="16909976" y="6861783"/>
                </a:lnTo>
                <a:lnTo>
                  <a:pt x="16821050" y="6814704"/>
                </a:lnTo>
                <a:lnTo>
                  <a:pt x="16731332" y="6861783"/>
                </a:lnTo>
                <a:lnTo>
                  <a:pt x="16748800" y="6762033"/>
                </a:lnTo>
                <a:lnTo>
                  <a:pt x="16676548" y="6691804"/>
                </a:lnTo>
                <a:lnTo>
                  <a:pt x="16775794" y="6677441"/>
                </a:lnTo>
                <a:close/>
                <a:moveTo>
                  <a:pt x="10494691" y="6572890"/>
                </a:moveTo>
                <a:cubicBezTo>
                  <a:pt x="10551857" y="6572890"/>
                  <a:pt x="10597907" y="6619181"/>
                  <a:pt x="10597907" y="6675848"/>
                </a:cubicBezTo>
                <a:cubicBezTo>
                  <a:pt x="10597907" y="6732507"/>
                  <a:pt x="10551857" y="6778791"/>
                  <a:pt x="10494691" y="6778791"/>
                </a:cubicBezTo>
                <a:cubicBezTo>
                  <a:pt x="10438319" y="6778791"/>
                  <a:pt x="10392269" y="6732507"/>
                  <a:pt x="10392269" y="6675848"/>
                </a:cubicBezTo>
                <a:cubicBezTo>
                  <a:pt x="10392269" y="6619181"/>
                  <a:pt x="10438319" y="6572890"/>
                  <a:pt x="10494691" y="6572890"/>
                </a:cubicBezTo>
                <a:close/>
                <a:moveTo>
                  <a:pt x="9950027" y="6572890"/>
                </a:moveTo>
                <a:cubicBezTo>
                  <a:pt x="10006399" y="6572890"/>
                  <a:pt x="10052449" y="6619181"/>
                  <a:pt x="10052449" y="6675848"/>
                </a:cubicBezTo>
                <a:cubicBezTo>
                  <a:pt x="10052449" y="6732507"/>
                  <a:pt x="10006399" y="6778791"/>
                  <a:pt x="9950027" y="6778791"/>
                </a:cubicBezTo>
                <a:cubicBezTo>
                  <a:pt x="9892861" y="6778791"/>
                  <a:pt x="9846811" y="6732507"/>
                  <a:pt x="9846811" y="6675848"/>
                </a:cubicBezTo>
                <a:cubicBezTo>
                  <a:pt x="9846811" y="6619181"/>
                  <a:pt x="9892861" y="6572890"/>
                  <a:pt x="9950027" y="6572890"/>
                </a:cubicBezTo>
                <a:close/>
                <a:moveTo>
                  <a:pt x="5888921" y="6505060"/>
                </a:moveTo>
                <a:lnTo>
                  <a:pt x="5954024" y="6637538"/>
                </a:lnTo>
                <a:cubicBezTo>
                  <a:pt x="5954024" y="6637538"/>
                  <a:pt x="6100909" y="6659087"/>
                  <a:pt x="6100909" y="6659087"/>
                </a:cubicBezTo>
                <a:lnTo>
                  <a:pt x="5994515" y="6762033"/>
                </a:lnTo>
                <a:lnTo>
                  <a:pt x="6019920" y="6908072"/>
                </a:lnTo>
                <a:lnTo>
                  <a:pt x="5888921" y="6839442"/>
                </a:lnTo>
                <a:lnTo>
                  <a:pt x="5757916" y="6908072"/>
                </a:lnTo>
                <a:lnTo>
                  <a:pt x="5782529" y="6762033"/>
                </a:lnTo>
                <a:lnTo>
                  <a:pt x="5676923" y="6659087"/>
                </a:lnTo>
                <a:lnTo>
                  <a:pt x="5823022" y="6637538"/>
                </a:lnTo>
                <a:close/>
                <a:moveTo>
                  <a:pt x="10399414" y="6416475"/>
                </a:moveTo>
                <a:lnTo>
                  <a:pt x="10643957" y="6416475"/>
                </a:lnTo>
                <a:lnTo>
                  <a:pt x="10612993" y="6538577"/>
                </a:lnTo>
                <a:lnTo>
                  <a:pt x="10389887" y="6538577"/>
                </a:lnTo>
                <a:cubicBezTo>
                  <a:pt x="10389887" y="6538577"/>
                  <a:pt x="10399414" y="6416475"/>
                  <a:pt x="10399414" y="6416475"/>
                </a:cubicBezTo>
                <a:close/>
                <a:moveTo>
                  <a:pt x="10084208" y="6416475"/>
                </a:moveTo>
                <a:lnTo>
                  <a:pt x="10360510" y="6416475"/>
                </a:lnTo>
                <a:lnTo>
                  <a:pt x="10350982" y="6538577"/>
                </a:lnTo>
                <a:cubicBezTo>
                  <a:pt x="10350982" y="6538577"/>
                  <a:pt x="10093736" y="6538577"/>
                  <a:pt x="10093736" y="6538577"/>
                </a:cubicBezTo>
                <a:close/>
                <a:moveTo>
                  <a:pt x="9799966" y="6416475"/>
                </a:moveTo>
                <a:lnTo>
                  <a:pt x="10045303" y="6416475"/>
                </a:lnTo>
                <a:lnTo>
                  <a:pt x="10054831" y="6538577"/>
                </a:lnTo>
                <a:cubicBezTo>
                  <a:pt x="10054831" y="6538577"/>
                  <a:pt x="9831725" y="6538577"/>
                  <a:pt x="9831725" y="6538577"/>
                </a:cubicBezTo>
                <a:close/>
                <a:moveTo>
                  <a:pt x="12318194" y="6324701"/>
                </a:moveTo>
                <a:cubicBezTo>
                  <a:pt x="12300770" y="6324701"/>
                  <a:pt x="12285959" y="6330796"/>
                  <a:pt x="12273772" y="6342996"/>
                </a:cubicBezTo>
                <a:cubicBezTo>
                  <a:pt x="12261584" y="6355183"/>
                  <a:pt x="12255488" y="6370001"/>
                  <a:pt x="12255488" y="6387430"/>
                </a:cubicBezTo>
                <a:cubicBezTo>
                  <a:pt x="12255488" y="6404860"/>
                  <a:pt x="12261584" y="6419677"/>
                  <a:pt x="12273772" y="6431823"/>
                </a:cubicBezTo>
                <a:cubicBezTo>
                  <a:pt x="12285959" y="6444062"/>
                  <a:pt x="12300770" y="6450112"/>
                  <a:pt x="12318194" y="6450112"/>
                </a:cubicBezTo>
                <a:cubicBezTo>
                  <a:pt x="12335619" y="6450112"/>
                  <a:pt x="12350378" y="6444062"/>
                  <a:pt x="12362617" y="6431823"/>
                </a:cubicBezTo>
                <a:cubicBezTo>
                  <a:pt x="12374758" y="6419677"/>
                  <a:pt x="12380901" y="6404860"/>
                  <a:pt x="12380901" y="6387430"/>
                </a:cubicBezTo>
                <a:cubicBezTo>
                  <a:pt x="12380901" y="6370001"/>
                  <a:pt x="12374758" y="6355183"/>
                  <a:pt x="12362617" y="6342996"/>
                </a:cubicBezTo>
                <a:cubicBezTo>
                  <a:pt x="12350378" y="6330796"/>
                  <a:pt x="12335619" y="6324701"/>
                  <a:pt x="12318194" y="6324701"/>
                </a:cubicBezTo>
                <a:close/>
                <a:moveTo>
                  <a:pt x="4870250" y="6312730"/>
                </a:moveTo>
                <a:lnTo>
                  <a:pt x="4955205" y="6484310"/>
                </a:lnTo>
                <a:cubicBezTo>
                  <a:pt x="4955205" y="6484310"/>
                  <a:pt x="5144168" y="6512240"/>
                  <a:pt x="5144168" y="6512240"/>
                </a:cubicBezTo>
                <a:lnTo>
                  <a:pt x="5007605" y="6645519"/>
                </a:lnTo>
                <a:lnTo>
                  <a:pt x="5039366" y="6834652"/>
                </a:lnTo>
                <a:lnTo>
                  <a:pt x="4870250" y="6745273"/>
                </a:lnTo>
                <a:lnTo>
                  <a:pt x="4700339" y="6834652"/>
                </a:lnTo>
                <a:lnTo>
                  <a:pt x="4732892" y="6645519"/>
                </a:lnTo>
                <a:lnTo>
                  <a:pt x="4596330" y="6512240"/>
                </a:lnTo>
                <a:lnTo>
                  <a:pt x="4785295" y="6484310"/>
                </a:lnTo>
                <a:close/>
                <a:moveTo>
                  <a:pt x="1881218" y="6312016"/>
                </a:moveTo>
                <a:cubicBezTo>
                  <a:pt x="1858673" y="6315838"/>
                  <a:pt x="1837589" y="6321401"/>
                  <a:pt x="1824659" y="6334293"/>
                </a:cubicBezTo>
                <a:cubicBezTo>
                  <a:pt x="1791952" y="6366465"/>
                  <a:pt x="1765330" y="6423989"/>
                  <a:pt x="1765330" y="6462542"/>
                </a:cubicBezTo>
                <a:cubicBezTo>
                  <a:pt x="1765330" y="6475526"/>
                  <a:pt x="1774002" y="6475526"/>
                  <a:pt x="1778170" y="6475526"/>
                </a:cubicBezTo>
                <a:cubicBezTo>
                  <a:pt x="1807152" y="6475526"/>
                  <a:pt x="1848399" y="6446933"/>
                  <a:pt x="1881218" y="6312016"/>
                </a:cubicBezTo>
                <a:close/>
                <a:moveTo>
                  <a:pt x="3350588" y="6188236"/>
                </a:moveTo>
                <a:cubicBezTo>
                  <a:pt x="3418076" y="6188236"/>
                  <a:pt x="3475241" y="6212178"/>
                  <a:pt x="3522879" y="6260058"/>
                </a:cubicBezTo>
                <a:cubicBezTo>
                  <a:pt x="3570518" y="6307145"/>
                  <a:pt x="3594337" y="6364604"/>
                  <a:pt x="3594337" y="6432436"/>
                </a:cubicBezTo>
                <a:cubicBezTo>
                  <a:pt x="3594337" y="6499473"/>
                  <a:pt x="3570518" y="6556934"/>
                  <a:pt x="3522879" y="6604813"/>
                </a:cubicBezTo>
                <a:cubicBezTo>
                  <a:pt x="3475241" y="6652703"/>
                  <a:pt x="3418076" y="6676645"/>
                  <a:pt x="3350588" y="6676645"/>
                </a:cubicBezTo>
                <a:cubicBezTo>
                  <a:pt x="3283100" y="6676645"/>
                  <a:pt x="3225934" y="6652703"/>
                  <a:pt x="3178296" y="6604813"/>
                </a:cubicBezTo>
                <a:cubicBezTo>
                  <a:pt x="3130658" y="6556934"/>
                  <a:pt x="3106839" y="6499473"/>
                  <a:pt x="3106839" y="6432436"/>
                </a:cubicBezTo>
                <a:cubicBezTo>
                  <a:pt x="3106839" y="6364604"/>
                  <a:pt x="3130658" y="6307145"/>
                  <a:pt x="3178296" y="6260058"/>
                </a:cubicBezTo>
                <a:cubicBezTo>
                  <a:pt x="3225934" y="6212178"/>
                  <a:pt x="3283100" y="6188236"/>
                  <a:pt x="3350588" y="6188236"/>
                </a:cubicBezTo>
                <a:close/>
                <a:moveTo>
                  <a:pt x="7543827" y="6185012"/>
                </a:moveTo>
                <a:lnTo>
                  <a:pt x="7543827" y="6399321"/>
                </a:lnTo>
                <a:cubicBezTo>
                  <a:pt x="7543827" y="6399321"/>
                  <a:pt x="7616853" y="6365230"/>
                  <a:pt x="7616853" y="6365230"/>
                </a:cubicBezTo>
                <a:lnTo>
                  <a:pt x="7689877" y="6399321"/>
                </a:lnTo>
                <a:lnTo>
                  <a:pt x="7689877" y="6185012"/>
                </a:lnTo>
                <a:close/>
                <a:moveTo>
                  <a:pt x="7099326" y="6185012"/>
                </a:moveTo>
                <a:lnTo>
                  <a:pt x="7099326" y="6796194"/>
                </a:lnTo>
                <a:lnTo>
                  <a:pt x="8132751" y="6796194"/>
                </a:lnTo>
                <a:cubicBezTo>
                  <a:pt x="8132751" y="6796194"/>
                  <a:pt x="8132751" y="6185012"/>
                  <a:pt x="8132751" y="6185012"/>
                </a:cubicBezTo>
                <a:lnTo>
                  <a:pt x="7796723" y="6185012"/>
                </a:lnTo>
                <a:lnTo>
                  <a:pt x="7796723" y="6566545"/>
                </a:lnTo>
                <a:lnTo>
                  <a:pt x="7616058" y="6482960"/>
                </a:lnTo>
                <a:lnTo>
                  <a:pt x="7435393" y="6566545"/>
                </a:lnTo>
                <a:lnTo>
                  <a:pt x="7435393" y="6185012"/>
                </a:lnTo>
                <a:close/>
                <a:moveTo>
                  <a:pt x="12506139" y="6185004"/>
                </a:moveTo>
                <a:cubicBezTo>
                  <a:pt x="12512311" y="6185004"/>
                  <a:pt x="12517588" y="6187088"/>
                  <a:pt x="12521918" y="6191254"/>
                </a:cubicBezTo>
                <a:cubicBezTo>
                  <a:pt x="12526348" y="6195420"/>
                  <a:pt x="12528538" y="6200332"/>
                  <a:pt x="12528538" y="6206037"/>
                </a:cubicBezTo>
                <a:cubicBezTo>
                  <a:pt x="12528538" y="6315028"/>
                  <a:pt x="12511963" y="6409234"/>
                  <a:pt x="12478912" y="6488658"/>
                </a:cubicBezTo>
                <a:cubicBezTo>
                  <a:pt x="12445812" y="6568132"/>
                  <a:pt x="12390313" y="6647063"/>
                  <a:pt x="12312315" y="6725396"/>
                </a:cubicBezTo>
                <a:cubicBezTo>
                  <a:pt x="12276826" y="6760421"/>
                  <a:pt x="12234119" y="6798915"/>
                  <a:pt x="12184144" y="6840934"/>
                </a:cubicBezTo>
                <a:lnTo>
                  <a:pt x="12171004" y="7089827"/>
                </a:lnTo>
                <a:cubicBezTo>
                  <a:pt x="12170158" y="7096822"/>
                  <a:pt x="12166624" y="7102479"/>
                  <a:pt x="12160551" y="7106843"/>
                </a:cubicBezTo>
                <a:lnTo>
                  <a:pt x="11908142" y="7253934"/>
                </a:lnTo>
                <a:cubicBezTo>
                  <a:pt x="11905056" y="7255719"/>
                  <a:pt x="11901572" y="7256563"/>
                  <a:pt x="11897639" y="7256563"/>
                </a:cubicBezTo>
                <a:cubicBezTo>
                  <a:pt x="11892363" y="7256563"/>
                  <a:pt x="11887336" y="7254578"/>
                  <a:pt x="11882508" y="7250660"/>
                </a:cubicBezTo>
                <a:lnTo>
                  <a:pt x="11840498" y="7208641"/>
                </a:lnTo>
                <a:cubicBezTo>
                  <a:pt x="11834773" y="7202489"/>
                  <a:pt x="11833031" y="7195545"/>
                  <a:pt x="11835221" y="7187607"/>
                </a:cubicBezTo>
                <a:lnTo>
                  <a:pt x="11891069" y="7006430"/>
                </a:lnTo>
                <a:cubicBezTo>
                  <a:pt x="11891069" y="7006430"/>
                  <a:pt x="11706404" y="6821886"/>
                  <a:pt x="11706404" y="6821886"/>
                </a:cubicBezTo>
                <a:lnTo>
                  <a:pt x="11525023" y="6877696"/>
                </a:lnTo>
                <a:cubicBezTo>
                  <a:pt x="11523679" y="6878141"/>
                  <a:pt x="11521738" y="6878388"/>
                  <a:pt x="11519100" y="6878388"/>
                </a:cubicBezTo>
                <a:cubicBezTo>
                  <a:pt x="11512978" y="6878388"/>
                  <a:pt x="11507950" y="6876358"/>
                  <a:pt x="11504018" y="6872435"/>
                </a:cubicBezTo>
                <a:lnTo>
                  <a:pt x="11461909" y="6830419"/>
                </a:lnTo>
                <a:cubicBezTo>
                  <a:pt x="11454492" y="6822132"/>
                  <a:pt x="11453397" y="6813600"/>
                  <a:pt x="11458673" y="6804868"/>
                </a:cubicBezTo>
                <a:lnTo>
                  <a:pt x="11605858" y="6552704"/>
                </a:lnTo>
                <a:cubicBezTo>
                  <a:pt x="11610238" y="6546552"/>
                  <a:pt x="11615913" y="6543080"/>
                  <a:pt x="11622931" y="6542187"/>
                </a:cubicBezTo>
                <a:lnTo>
                  <a:pt x="11872005" y="6529091"/>
                </a:lnTo>
                <a:cubicBezTo>
                  <a:pt x="11914065" y="6479134"/>
                  <a:pt x="11952591" y="6436470"/>
                  <a:pt x="11987682" y="6401001"/>
                </a:cubicBezTo>
                <a:cubicBezTo>
                  <a:pt x="12070010" y="6319195"/>
                  <a:pt x="12148456" y="6262689"/>
                  <a:pt x="12222919" y="6231636"/>
                </a:cubicBezTo>
                <a:cubicBezTo>
                  <a:pt x="12297432" y="6200579"/>
                  <a:pt x="12391806" y="6185004"/>
                  <a:pt x="12506139" y="6185004"/>
                </a:cubicBezTo>
                <a:close/>
                <a:moveTo>
                  <a:pt x="751917" y="6176266"/>
                </a:moveTo>
                <a:lnTo>
                  <a:pt x="866249" y="6407698"/>
                </a:lnTo>
                <a:cubicBezTo>
                  <a:pt x="866249" y="6407698"/>
                  <a:pt x="1121113" y="6444408"/>
                  <a:pt x="1121113" y="6444408"/>
                </a:cubicBezTo>
                <a:lnTo>
                  <a:pt x="936912" y="6623970"/>
                </a:lnTo>
                <a:lnTo>
                  <a:pt x="979786" y="6878545"/>
                </a:lnTo>
                <a:lnTo>
                  <a:pt x="751917" y="6758043"/>
                </a:lnTo>
                <a:lnTo>
                  <a:pt x="524049" y="6878545"/>
                </a:lnTo>
                <a:lnTo>
                  <a:pt x="567717" y="6623970"/>
                </a:lnTo>
                <a:lnTo>
                  <a:pt x="382722" y="6444408"/>
                </a:lnTo>
                <a:lnTo>
                  <a:pt x="638380" y="6407698"/>
                </a:lnTo>
                <a:close/>
                <a:moveTo>
                  <a:pt x="10419264" y="6172275"/>
                </a:moveTo>
                <a:lnTo>
                  <a:pt x="10707475" y="6172275"/>
                </a:lnTo>
                <a:cubicBezTo>
                  <a:pt x="10707475" y="6172275"/>
                  <a:pt x="10654279" y="6378170"/>
                  <a:pt x="10654279" y="6378170"/>
                </a:cubicBezTo>
                <a:lnTo>
                  <a:pt x="10402590" y="6378170"/>
                </a:lnTo>
                <a:close/>
                <a:moveTo>
                  <a:pt x="10064359" y="6172275"/>
                </a:moveTo>
                <a:lnTo>
                  <a:pt x="10380359" y="6172275"/>
                </a:lnTo>
                <a:cubicBezTo>
                  <a:pt x="10380359" y="6172275"/>
                  <a:pt x="10363686" y="6378170"/>
                  <a:pt x="10363686" y="6378170"/>
                </a:cubicBezTo>
                <a:lnTo>
                  <a:pt x="10081032" y="6378170"/>
                </a:lnTo>
                <a:close/>
                <a:moveTo>
                  <a:pt x="9737243" y="6172275"/>
                </a:moveTo>
                <a:lnTo>
                  <a:pt x="10025454" y="6172275"/>
                </a:lnTo>
                <a:lnTo>
                  <a:pt x="10042128" y="6378170"/>
                </a:lnTo>
                <a:cubicBezTo>
                  <a:pt x="10042128" y="6378170"/>
                  <a:pt x="9790439" y="6378170"/>
                  <a:pt x="9790439" y="6378170"/>
                </a:cubicBezTo>
                <a:close/>
                <a:moveTo>
                  <a:pt x="14228750" y="6121512"/>
                </a:moveTo>
                <a:cubicBezTo>
                  <a:pt x="14120886" y="6121512"/>
                  <a:pt x="14033488" y="6210351"/>
                  <a:pt x="14033488" y="6319966"/>
                </a:cubicBezTo>
                <a:cubicBezTo>
                  <a:pt x="14033488" y="6429547"/>
                  <a:pt x="14120886" y="6518384"/>
                  <a:pt x="14228750" y="6518384"/>
                </a:cubicBezTo>
                <a:cubicBezTo>
                  <a:pt x="14336615" y="6518384"/>
                  <a:pt x="14424013" y="6429547"/>
                  <a:pt x="14424013" y="6319966"/>
                </a:cubicBezTo>
                <a:cubicBezTo>
                  <a:pt x="14424013" y="6210351"/>
                  <a:pt x="14336615" y="6121512"/>
                  <a:pt x="14228750" y="6121512"/>
                </a:cubicBezTo>
                <a:close/>
                <a:moveTo>
                  <a:pt x="10050067" y="6003890"/>
                </a:moveTo>
                <a:lnTo>
                  <a:pt x="10394651" y="6003890"/>
                </a:lnTo>
                <a:lnTo>
                  <a:pt x="10383535" y="6133968"/>
                </a:lnTo>
                <a:lnTo>
                  <a:pt x="10061183" y="6133968"/>
                </a:lnTo>
                <a:cubicBezTo>
                  <a:pt x="10061183" y="6133968"/>
                  <a:pt x="10050067" y="6003890"/>
                  <a:pt x="10050067" y="6003890"/>
                </a:cubicBezTo>
                <a:close/>
                <a:moveTo>
                  <a:pt x="9692780" y="6003890"/>
                </a:moveTo>
                <a:cubicBezTo>
                  <a:pt x="9692780" y="6003890"/>
                  <a:pt x="10011163" y="6003890"/>
                  <a:pt x="10011163" y="6003890"/>
                </a:cubicBezTo>
                <a:lnTo>
                  <a:pt x="10022278" y="6133968"/>
                </a:lnTo>
                <a:lnTo>
                  <a:pt x="9726921" y="6133968"/>
                </a:lnTo>
                <a:close/>
                <a:moveTo>
                  <a:pt x="1881360" y="5942132"/>
                </a:moveTo>
                <a:cubicBezTo>
                  <a:pt x="1975038" y="5942132"/>
                  <a:pt x="2074676" y="5973594"/>
                  <a:pt x="2147833" y="6026286"/>
                </a:cubicBezTo>
                <a:cubicBezTo>
                  <a:pt x="2213003" y="6073327"/>
                  <a:pt x="2290793" y="6160449"/>
                  <a:pt x="2290793" y="6308466"/>
                </a:cubicBezTo>
                <a:cubicBezTo>
                  <a:pt x="2290793" y="6377031"/>
                  <a:pt x="2270021" y="6450090"/>
                  <a:pt x="2235140" y="6503938"/>
                </a:cubicBezTo>
                <a:cubicBezTo>
                  <a:pt x="2188714" y="6575717"/>
                  <a:pt x="2120192" y="6613611"/>
                  <a:pt x="2037064" y="6613611"/>
                </a:cubicBezTo>
                <a:cubicBezTo>
                  <a:pt x="1974873" y="6613611"/>
                  <a:pt x="1946032" y="6598067"/>
                  <a:pt x="1911399" y="6570112"/>
                </a:cubicBezTo>
                <a:cubicBezTo>
                  <a:pt x="1871883" y="6596747"/>
                  <a:pt x="1836629" y="6613611"/>
                  <a:pt x="1775018" y="6613611"/>
                </a:cubicBezTo>
                <a:cubicBezTo>
                  <a:pt x="1680966" y="6613611"/>
                  <a:pt x="1612692" y="6556342"/>
                  <a:pt x="1612692" y="6477384"/>
                </a:cubicBezTo>
                <a:cubicBezTo>
                  <a:pt x="1612692" y="6406509"/>
                  <a:pt x="1648898" y="6319061"/>
                  <a:pt x="1700785" y="6264676"/>
                </a:cubicBezTo>
                <a:cubicBezTo>
                  <a:pt x="1747419" y="6216066"/>
                  <a:pt x="1814160" y="6183741"/>
                  <a:pt x="1988444" y="6183741"/>
                </a:cubicBezTo>
                <a:cubicBezTo>
                  <a:pt x="2003630" y="6183741"/>
                  <a:pt x="2019727" y="6183990"/>
                  <a:pt x="2036360" y="6184483"/>
                </a:cubicBezTo>
                <a:lnTo>
                  <a:pt x="2067311" y="6185392"/>
                </a:lnTo>
                <a:lnTo>
                  <a:pt x="2061147" y="6215738"/>
                </a:lnTo>
                <a:lnTo>
                  <a:pt x="2023782" y="6400367"/>
                </a:lnTo>
                <a:cubicBezTo>
                  <a:pt x="2023202" y="6403335"/>
                  <a:pt x="2022457" y="6406922"/>
                  <a:pt x="2021713" y="6410881"/>
                </a:cubicBezTo>
                <a:cubicBezTo>
                  <a:pt x="2018774" y="6425889"/>
                  <a:pt x="2013727" y="6451039"/>
                  <a:pt x="2013727" y="6461471"/>
                </a:cubicBezTo>
                <a:cubicBezTo>
                  <a:pt x="2013727" y="6477922"/>
                  <a:pt x="2020719" y="6484393"/>
                  <a:pt x="2038596" y="6484393"/>
                </a:cubicBezTo>
                <a:cubicBezTo>
                  <a:pt x="2069298" y="6484393"/>
                  <a:pt x="2093751" y="6464190"/>
                  <a:pt x="2111379" y="6424445"/>
                </a:cubicBezTo>
                <a:cubicBezTo>
                  <a:pt x="2127888" y="6386968"/>
                  <a:pt x="2133847" y="6341820"/>
                  <a:pt x="2133847" y="6314609"/>
                </a:cubicBezTo>
                <a:cubicBezTo>
                  <a:pt x="2133847" y="6242786"/>
                  <a:pt x="2109311" y="6181847"/>
                  <a:pt x="2062885" y="6138430"/>
                </a:cubicBezTo>
                <a:cubicBezTo>
                  <a:pt x="2016044" y="6094560"/>
                  <a:pt x="1950170" y="6071432"/>
                  <a:pt x="1872297" y="6071432"/>
                </a:cubicBezTo>
                <a:cubicBezTo>
                  <a:pt x="1714109" y="6071432"/>
                  <a:pt x="1553935" y="6204153"/>
                  <a:pt x="1553935" y="6457800"/>
                </a:cubicBezTo>
                <a:cubicBezTo>
                  <a:pt x="1553935" y="6532717"/>
                  <a:pt x="1578680" y="6594933"/>
                  <a:pt x="1625395" y="6637775"/>
                </a:cubicBezTo>
                <a:cubicBezTo>
                  <a:pt x="1672276" y="6680738"/>
                  <a:pt x="1740095" y="6703455"/>
                  <a:pt x="1821444" y="6703455"/>
                </a:cubicBezTo>
                <a:cubicBezTo>
                  <a:pt x="1944750" y="6703455"/>
                  <a:pt x="2044636" y="6659587"/>
                  <a:pt x="2134261" y="6612210"/>
                </a:cubicBezTo>
                <a:lnTo>
                  <a:pt x="2158467" y="6599386"/>
                </a:lnTo>
                <a:lnTo>
                  <a:pt x="2170011" y="6624250"/>
                </a:lnTo>
                <a:lnTo>
                  <a:pt x="2206010" y="6701352"/>
                </a:lnTo>
                <a:lnTo>
                  <a:pt x="2216396" y="6723742"/>
                </a:lnTo>
                <a:lnTo>
                  <a:pt x="2194756" y="6735408"/>
                </a:lnTo>
                <a:cubicBezTo>
                  <a:pt x="2076249" y="6799069"/>
                  <a:pt x="1944543" y="6832714"/>
                  <a:pt x="1813956" y="6832714"/>
                </a:cubicBezTo>
                <a:cubicBezTo>
                  <a:pt x="1706993" y="6832714"/>
                  <a:pt x="1606982" y="6801211"/>
                  <a:pt x="1532419" y="6743983"/>
                </a:cubicBezTo>
                <a:cubicBezTo>
                  <a:pt x="1443824" y="6675955"/>
                  <a:pt x="1397025" y="6576130"/>
                  <a:pt x="1397025" y="6455367"/>
                </a:cubicBezTo>
                <a:cubicBezTo>
                  <a:pt x="1397025" y="6330728"/>
                  <a:pt x="1440472" y="6205513"/>
                  <a:pt x="1516239" y="6111794"/>
                </a:cubicBezTo>
                <a:cubicBezTo>
                  <a:pt x="1578885" y="6034407"/>
                  <a:pt x="1693089" y="5942132"/>
                  <a:pt x="1881360" y="5942132"/>
                </a:cubicBezTo>
                <a:close/>
                <a:moveTo>
                  <a:pt x="14086850" y="5880245"/>
                </a:moveTo>
                <a:cubicBezTo>
                  <a:pt x="14157564" y="5879141"/>
                  <a:pt x="14226341" y="5929240"/>
                  <a:pt x="14226341" y="6063242"/>
                </a:cubicBezTo>
                <a:cubicBezTo>
                  <a:pt x="14226341" y="5929240"/>
                  <a:pt x="14295118" y="5879141"/>
                  <a:pt x="14365832" y="5880245"/>
                </a:cubicBezTo>
                <a:cubicBezTo>
                  <a:pt x="14483689" y="5882080"/>
                  <a:pt x="14606927" y="6026143"/>
                  <a:pt x="14426106" y="6161018"/>
                </a:cubicBezTo>
                <a:cubicBezTo>
                  <a:pt x="14715420" y="5945215"/>
                  <a:pt x="14836138" y="6482937"/>
                  <a:pt x="14475454" y="6380628"/>
                </a:cubicBezTo>
                <a:cubicBezTo>
                  <a:pt x="14836138" y="6482937"/>
                  <a:pt x="14497757" y="6914156"/>
                  <a:pt x="14337177" y="6556776"/>
                </a:cubicBezTo>
                <a:cubicBezTo>
                  <a:pt x="14497757" y="6914156"/>
                  <a:pt x="13954926" y="6914156"/>
                  <a:pt x="14115505" y="6556776"/>
                </a:cubicBezTo>
                <a:cubicBezTo>
                  <a:pt x="13954926" y="6914156"/>
                  <a:pt x="13616545" y="6482937"/>
                  <a:pt x="13977228" y="6380628"/>
                </a:cubicBezTo>
                <a:cubicBezTo>
                  <a:pt x="13616545" y="6482937"/>
                  <a:pt x="13737262" y="5945215"/>
                  <a:pt x="14026577" y="6161018"/>
                </a:cubicBezTo>
                <a:cubicBezTo>
                  <a:pt x="13845755" y="6026143"/>
                  <a:pt x="13968993" y="5882080"/>
                  <a:pt x="14086850" y="5880245"/>
                </a:cubicBezTo>
                <a:close/>
                <a:moveTo>
                  <a:pt x="7048525" y="5867506"/>
                </a:moveTo>
                <a:cubicBezTo>
                  <a:pt x="7048525" y="5867506"/>
                  <a:pt x="7048525" y="6070711"/>
                  <a:pt x="7048525" y="6070711"/>
                </a:cubicBezTo>
                <a:lnTo>
                  <a:pt x="8186726" y="6070711"/>
                </a:lnTo>
                <a:lnTo>
                  <a:pt x="8186726" y="5867506"/>
                </a:lnTo>
                <a:close/>
                <a:moveTo>
                  <a:pt x="5762683" y="5836286"/>
                </a:moveTo>
                <a:lnTo>
                  <a:pt x="5896065" y="5952814"/>
                </a:lnTo>
                <a:cubicBezTo>
                  <a:pt x="5904005" y="5959199"/>
                  <a:pt x="5913531" y="5963188"/>
                  <a:pt x="5923057" y="5963188"/>
                </a:cubicBezTo>
                <a:cubicBezTo>
                  <a:pt x="5933381" y="5963188"/>
                  <a:pt x="5942907" y="5959199"/>
                  <a:pt x="5950847" y="5952814"/>
                </a:cubicBezTo>
                <a:cubicBezTo>
                  <a:pt x="5950847" y="5952814"/>
                  <a:pt x="6083440" y="5836286"/>
                  <a:pt x="6083440" y="5836286"/>
                </a:cubicBezTo>
                <a:lnTo>
                  <a:pt x="6507418" y="6309537"/>
                </a:lnTo>
                <a:cubicBezTo>
                  <a:pt x="6482011" y="6325499"/>
                  <a:pt x="6451839" y="6335075"/>
                  <a:pt x="6420082" y="6335075"/>
                </a:cubicBezTo>
                <a:lnTo>
                  <a:pt x="5426818" y="6335075"/>
                </a:lnTo>
                <a:cubicBezTo>
                  <a:pt x="5394269" y="6335075"/>
                  <a:pt x="5364893" y="6325499"/>
                  <a:pt x="5339480" y="6309537"/>
                </a:cubicBezTo>
                <a:close/>
                <a:moveTo>
                  <a:pt x="10844038" y="5805161"/>
                </a:moveTo>
                <a:lnTo>
                  <a:pt x="10967104" y="5805161"/>
                </a:lnTo>
                <a:cubicBezTo>
                  <a:pt x="11043325" y="5805161"/>
                  <a:pt x="11043325" y="5927272"/>
                  <a:pt x="10967104" y="5927272"/>
                </a:cubicBezTo>
                <a:lnTo>
                  <a:pt x="10866269" y="5927272"/>
                </a:lnTo>
                <a:cubicBezTo>
                  <a:pt x="10824189" y="5965585"/>
                  <a:pt x="10782108" y="6009477"/>
                  <a:pt x="10740028" y="6051769"/>
                </a:cubicBezTo>
                <a:lnTo>
                  <a:pt x="10717797" y="6133968"/>
                </a:lnTo>
                <a:lnTo>
                  <a:pt x="10422440" y="6133968"/>
                </a:lnTo>
                <a:cubicBezTo>
                  <a:pt x="10422440" y="6133968"/>
                  <a:pt x="10433555" y="6003890"/>
                  <a:pt x="10433555" y="6003890"/>
                </a:cubicBezTo>
                <a:lnTo>
                  <a:pt x="10627284" y="6003890"/>
                </a:lnTo>
                <a:cubicBezTo>
                  <a:pt x="10629666" y="5996708"/>
                  <a:pt x="10633636" y="5991123"/>
                  <a:pt x="10639988" y="5985533"/>
                </a:cubicBezTo>
                <a:cubicBezTo>
                  <a:pt x="10692390" y="5932860"/>
                  <a:pt x="10744792" y="5879386"/>
                  <a:pt x="10797988" y="5826708"/>
                </a:cubicBezTo>
                <a:cubicBezTo>
                  <a:pt x="10801958" y="5821921"/>
                  <a:pt x="10807515" y="5817930"/>
                  <a:pt x="10812279" y="5815535"/>
                </a:cubicBezTo>
                <a:cubicBezTo>
                  <a:pt x="10820219" y="5809947"/>
                  <a:pt x="10831335" y="5805161"/>
                  <a:pt x="10844038" y="5805161"/>
                </a:cubicBezTo>
                <a:close/>
                <a:moveTo>
                  <a:pt x="16095738" y="5801648"/>
                </a:moveTo>
                <a:cubicBezTo>
                  <a:pt x="16275152" y="5786452"/>
                  <a:pt x="16460440" y="5917096"/>
                  <a:pt x="16465352" y="6181055"/>
                </a:cubicBezTo>
                <a:cubicBezTo>
                  <a:pt x="16466940" y="6558527"/>
                  <a:pt x="16007230" y="6821089"/>
                  <a:pt x="15772215" y="7044545"/>
                </a:cubicBezTo>
                <a:lnTo>
                  <a:pt x="15772215" y="7045342"/>
                </a:lnTo>
                <a:cubicBezTo>
                  <a:pt x="15771421" y="7045342"/>
                  <a:pt x="15771421" y="7045342"/>
                  <a:pt x="15771421" y="7045342"/>
                </a:cubicBezTo>
                <a:cubicBezTo>
                  <a:pt x="15771421" y="7045342"/>
                  <a:pt x="15771421" y="7045342"/>
                  <a:pt x="15770627" y="7045342"/>
                </a:cubicBezTo>
                <a:lnTo>
                  <a:pt x="15770627" y="7044545"/>
                </a:lnTo>
                <a:cubicBezTo>
                  <a:pt x="15530054" y="6827470"/>
                  <a:pt x="15063199" y="6576884"/>
                  <a:pt x="15055259" y="6199409"/>
                </a:cubicBezTo>
                <a:cubicBezTo>
                  <a:pt x="15051290" y="5730134"/>
                  <a:pt x="15628506" y="5667088"/>
                  <a:pt x="15743632" y="6107634"/>
                </a:cubicBezTo>
                <a:lnTo>
                  <a:pt x="15761099" y="6173871"/>
                </a:lnTo>
                <a:lnTo>
                  <a:pt x="15775391" y="6107634"/>
                </a:lnTo>
                <a:cubicBezTo>
                  <a:pt x="15820201" y="5913505"/>
                  <a:pt x="15956193" y="5813465"/>
                  <a:pt x="16095738" y="5801648"/>
                </a:cubicBezTo>
                <a:close/>
                <a:moveTo>
                  <a:pt x="9013141" y="5658310"/>
                </a:moveTo>
                <a:lnTo>
                  <a:pt x="9090951" y="5658310"/>
                </a:lnTo>
                <a:cubicBezTo>
                  <a:pt x="9111594" y="5658310"/>
                  <a:pt x="9129855" y="5666288"/>
                  <a:pt x="9145735" y="5681450"/>
                </a:cubicBezTo>
                <a:cubicBezTo>
                  <a:pt x="9160820" y="5696613"/>
                  <a:pt x="9168760" y="5714970"/>
                  <a:pt x="9168760" y="5735722"/>
                </a:cubicBezTo>
                <a:lnTo>
                  <a:pt x="9168760" y="5922485"/>
                </a:lnTo>
                <a:lnTo>
                  <a:pt x="9329936" y="5829103"/>
                </a:lnTo>
                <a:cubicBezTo>
                  <a:pt x="9348197" y="5818728"/>
                  <a:pt x="9368046" y="5816333"/>
                  <a:pt x="9389484" y="5821921"/>
                </a:cubicBezTo>
                <a:cubicBezTo>
                  <a:pt x="9410127" y="5827505"/>
                  <a:pt x="9426006" y="5839479"/>
                  <a:pt x="9436328" y="5857833"/>
                </a:cubicBezTo>
                <a:lnTo>
                  <a:pt x="9475232" y="5924881"/>
                </a:lnTo>
                <a:cubicBezTo>
                  <a:pt x="9485554" y="5943235"/>
                  <a:pt x="9487936" y="5963188"/>
                  <a:pt x="9482378" y="5983939"/>
                </a:cubicBezTo>
                <a:cubicBezTo>
                  <a:pt x="9476820" y="6004688"/>
                  <a:pt x="9464911" y="6020650"/>
                  <a:pt x="9446649" y="6031021"/>
                </a:cubicBezTo>
                <a:lnTo>
                  <a:pt x="9284679" y="6124391"/>
                </a:lnTo>
                <a:lnTo>
                  <a:pt x="9446649" y="6217763"/>
                </a:lnTo>
                <a:cubicBezTo>
                  <a:pt x="9464911" y="6228935"/>
                  <a:pt x="9476820" y="6244099"/>
                  <a:pt x="9482378" y="6264847"/>
                </a:cubicBezTo>
                <a:cubicBezTo>
                  <a:pt x="9487936" y="6285596"/>
                  <a:pt x="9485554" y="6305549"/>
                  <a:pt x="9475232" y="6323903"/>
                </a:cubicBezTo>
                <a:lnTo>
                  <a:pt x="9436328" y="6390937"/>
                </a:lnTo>
                <a:cubicBezTo>
                  <a:pt x="9426006" y="6409293"/>
                  <a:pt x="9410127" y="6422061"/>
                  <a:pt x="9389484" y="6426849"/>
                </a:cubicBezTo>
                <a:cubicBezTo>
                  <a:pt x="9368046" y="6432436"/>
                  <a:pt x="9348197" y="6430042"/>
                  <a:pt x="9329936" y="6419668"/>
                </a:cubicBezTo>
                <a:lnTo>
                  <a:pt x="9168760" y="6326296"/>
                </a:lnTo>
                <a:lnTo>
                  <a:pt x="9168760" y="6513039"/>
                </a:lnTo>
                <a:cubicBezTo>
                  <a:pt x="9168760" y="6533790"/>
                  <a:pt x="9160820" y="6552144"/>
                  <a:pt x="9145735" y="6567305"/>
                </a:cubicBezTo>
                <a:cubicBezTo>
                  <a:pt x="9129855" y="6583267"/>
                  <a:pt x="9111594" y="6590450"/>
                  <a:pt x="9090951" y="6590450"/>
                </a:cubicBezTo>
                <a:lnTo>
                  <a:pt x="9013141" y="6590450"/>
                </a:lnTo>
                <a:cubicBezTo>
                  <a:pt x="8991704" y="6590450"/>
                  <a:pt x="8973443" y="6583267"/>
                  <a:pt x="8958357" y="6567305"/>
                </a:cubicBezTo>
                <a:cubicBezTo>
                  <a:pt x="8943272" y="6552144"/>
                  <a:pt x="8935332" y="6533790"/>
                  <a:pt x="8935332" y="6513039"/>
                </a:cubicBezTo>
                <a:lnTo>
                  <a:pt x="8935332" y="6326296"/>
                </a:lnTo>
                <a:lnTo>
                  <a:pt x="8774156" y="6419668"/>
                </a:lnTo>
                <a:cubicBezTo>
                  <a:pt x="8755101" y="6430042"/>
                  <a:pt x="8735252" y="6432436"/>
                  <a:pt x="8714608" y="6426849"/>
                </a:cubicBezTo>
                <a:cubicBezTo>
                  <a:pt x="8693965" y="6422061"/>
                  <a:pt x="8678086" y="6409293"/>
                  <a:pt x="8667764" y="6390937"/>
                </a:cubicBezTo>
                <a:lnTo>
                  <a:pt x="8628859" y="6323903"/>
                </a:lnTo>
                <a:cubicBezTo>
                  <a:pt x="8618538" y="6305549"/>
                  <a:pt x="8616156" y="6285596"/>
                  <a:pt x="8620920" y="6264847"/>
                </a:cubicBezTo>
                <a:cubicBezTo>
                  <a:pt x="8626478" y="6244099"/>
                  <a:pt x="8638387" y="6228935"/>
                  <a:pt x="8657442" y="6217763"/>
                </a:cubicBezTo>
                <a:lnTo>
                  <a:pt x="8818619" y="6124391"/>
                </a:lnTo>
                <a:lnTo>
                  <a:pt x="8657442" y="6031021"/>
                </a:lnTo>
                <a:cubicBezTo>
                  <a:pt x="8638387" y="6020650"/>
                  <a:pt x="8626478" y="6004688"/>
                  <a:pt x="8620920" y="5983939"/>
                </a:cubicBezTo>
                <a:cubicBezTo>
                  <a:pt x="8616156" y="5963188"/>
                  <a:pt x="8618538" y="5943235"/>
                  <a:pt x="8628859" y="5924881"/>
                </a:cubicBezTo>
                <a:lnTo>
                  <a:pt x="8667764" y="5857833"/>
                </a:lnTo>
                <a:cubicBezTo>
                  <a:pt x="8678086" y="5839479"/>
                  <a:pt x="8693965" y="5827505"/>
                  <a:pt x="8714608" y="5821921"/>
                </a:cubicBezTo>
                <a:cubicBezTo>
                  <a:pt x="8735252" y="5816333"/>
                  <a:pt x="8755101" y="5818728"/>
                  <a:pt x="8774156" y="5829103"/>
                </a:cubicBezTo>
                <a:lnTo>
                  <a:pt x="8935332" y="5922485"/>
                </a:lnTo>
                <a:lnTo>
                  <a:pt x="8935332" y="5735722"/>
                </a:lnTo>
                <a:cubicBezTo>
                  <a:pt x="8935332" y="5714970"/>
                  <a:pt x="8943272" y="5696613"/>
                  <a:pt x="8958357" y="5681450"/>
                </a:cubicBezTo>
                <a:cubicBezTo>
                  <a:pt x="8973443" y="5666288"/>
                  <a:pt x="8991704" y="5658310"/>
                  <a:pt x="9013141" y="5658310"/>
                </a:cubicBezTo>
                <a:close/>
                <a:moveTo>
                  <a:pt x="7949078" y="5537878"/>
                </a:moveTo>
                <a:cubicBezTo>
                  <a:pt x="7913505" y="5534547"/>
                  <a:pt x="7878769" y="5545567"/>
                  <a:pt x="7842871" y="5571574"/>
                </a:cubicBezTo>
                <a:cubicBezTo>
                  <a:pt x="7810912" y="5594742"/>
                  <a:pt x="7779318" y="5629120"/>
                  <a:pt x="7748881" y="5673772"/>
                </a:cubicBezTo>
                <a:cubicBezTo>
                  <a:pt x="7727409" y="5705280"/>
                  <a:pt x="7709740" y="5737215"/>
                  <a:pt x="7696227" y="5764313"/>
                </a:cubicBezTo>
                <a:lnTo>
                  <a:pt x="7869756" y="5764313"/>
                </a:lnTo>
                <a:cubicBezTo>
                  <a:pt x="7918578" y="5752108"/>
                  <a:pt x="7961675" y="5726600"/>
                  <a:pt x="7991523" y="5692005"/>
                </a:cubicBezTo>
                <a:cubicBezTo>
                  <a:pt x="8017121" y="5662352"/>
                  <a:pt x="8031285" y="5627558"/>
                  <a:pt x="8029408" y="5598923"/>
                </a:cubicBezTo>
                <a:cubicBezTo>
                  <a:pt x="8028384" y="5583353"/>
                  <a:pt x="8022628" y="5570594"/>
                  <a:pt x="8012327" y="5561012"/>
                </a:cubicBezTo>
                <a:cubicBezTo>
                  <a:pt x="7998877" y="5548492"/>
                  <a:pt x="7977002" y="5540494"/>
                  <a:pt x="7949078" y="5537878"/>
                </a:cubicBezTo>
                <a:close/>
                <a:moveTo>
                  <a:pt x="7281439" y="5537878"/>
                </a:moveTo>
                <a:cubicBezTo>
                  <a:pt x="7253515" y="5540494"/>
                  <a:pt x="7231639" y="5548492"/>
                  <a:pt x="7218178" y="5561012"/>
                </a:cubicBezTo>
                <a:cubicBezTo>
                  <a:pt x="7207858" y="5570594"/>
                  <a:pt x="7202120" y="5583346"/>
                  <a:pt x="7201096" y="5598917"/>
                </a:cubicBezTo>
                <a:cubicBezTo>
                  <a:pt x="7199219" y="5627548"/>
                  <a:pt x="7213383" y="5662346"/>
                  <a:pt x="7238977" y="5692001"/>
                </a:cubicBezTo>
                <a:cubicBezTo>
                  <a:pt x="7268841" y="5726603"/>
                  <a:pt x="7311939" y="5752111"/>
                  <a:pt x="7360759" y="5764313"/>
                </a:cubicBezTo>
                <a:lnTo>
                  <a:pt x="7534301" y="5764313"/>
                </a:lnTo>
                <a:cubicBezTo>
                  <a:pt x="7520520" y="5736675"/>
                  <a:pt x="7502480" y="5704072"/>
                  <a:pt x="7480612" y="5672197"/>
                </a:cubicBezTo>
                <a:cubicBezTo>
                  <a:pt x="7450282" y="5627985"/>
                  <a:pt x="7418775" y="5593960"/>
                  <a:pt x="7386941" y="5571083"/>
                </a:cubicBezTo>
                <a:cubicBezTo>
                  <a:pt x="7351294" y="5545427"/>
                  <a:pt x="7316779" y="5534566"/>
                  <a:pt x="7281439" y="5537878"/>
                </a:cubicBezTo>
                <a:close/>
                <a:moveTo>
                  <a:pt x="16888538" y="5525042"/>
                </a:moveTo>
                <a:lnTo>
                  <a:pt x="16953644" y="5658310"/>
                </a:lnTo>
                <a:cubicBezTo>
                  <a:pt x="16953644" y="5658310"/>
                  <a:pt x="17100528" y="5679055"/>
                  <a:pt x="17100528" y="5679055"/>
                </a:cubicBezTo>
                <a:lnTo>
                  <a:pt x="16994136" y="5782812"/>
                </a:lnTo>
                <a:lnTo>
                  <a:pt x="17019544" y="5928070"/>
                </a:lnTo>
                <a:lnTo>
                  <a:pt x="16888538" y="5859432"/>
                </a:lnTo>
                <a:lnTo>
                  <a:pt x="16757532" y="5928070"/>
                </a:lnTo>
                <a:lnTo>
                  <a:pt x="16782146" y="5782812"/>
                </a:lnTo>
                <a:lnTo>
                  <a:pt x="16676548" y="5679055"/>
                </a:lnTo>
                <a:lnTo>
                  <a:pt x="16822638" y="5658310"/>
                </a:lnTo>
                <a:close/>
                <a:moveTo>
                  <a:pt x="6530442" y="5429279"/>
                </a:moveTo>
                <a:cubicBezTo>
                  <a:pt x="6546322" y="5454018"/>
                  <a:pt x="6555848" y="5483545"/>
                  <a:pt x="6555848" y="5515466"/>
                </a:cubicBezTo>
                <a:lnTo>
                  <a:pt x="6555848" y="6162699"/>
                </a:lnTo>
                <a:cubicBezTo>
                  <a:pt x="6555848" y="6190628"/>
                  <a:pt x="6547909" y="6216967"/>
                  <a:pt x="6535208" y="6240107"/>
                </a:cubicBezTo>
                <a:cubicBezTo>
                  <a:pt x="6535208" y="6240107"/>
                  <a:pt x="6126315" y="5782812"/>
                  <a:pt x="6126315" y="5782812"/>
                </a:cubicBezTo>
                <a:close/>
                <a:moveTo>
                  <a:pt x="4812289" y="5425288"/>
                </a:moveTo>
                <a:lnTo>
                  <a:pt x="5058420" y="5671876"/>
                </a:lnTo>
                <a:lnTo>
                  <a:pt x="4430392" y="6299163"/>
                </a:lnTo>
                <a:lnTo>
                  <a:pt x="4184257" y="6545762"/>
                </a:lnTo>
                <a:lnTo>
                  <a:pt x="3938128" y="6299163"/>
                </a:lnTo>
                <a:lnTo>
                  <a:pt x="3701528" y="6062145"/>
                </a:lnTo>
                <a:lnTo>
                  <a:pt x="3947656" y="5816333"/>
                </a:lnTo>
                <a:lnTo>
                  <a:pt x="4184257" y="6053368"/>
                </a:lnTo>
                <a:cubicBezTo>
                  <a:pt x="4184257" y="6053368"/>
                  <a:pt x="4812289" y="5425288"/>
                  <a:pt x="4812289" y="5425288"/>
                </a:cubicBezTo>
                <a:close/>
                <a:moveTo>
                  <a:pt x="7277862" y="5424100"/>
                </a:moveTo>
                <a:cubicBezTo>
                  <a:pt x="7339669" y="5418291"/>
                  <a:pt x="7399969" y="5436402"/>
                  <a:pt x="7457139" y="5477819"/>
                </a:cubicBezTo>
                <a:cubicBezTo>
                  <a:pt x="7499154" y="5508301"/>
                  <a:pt x="7539481" y="5551703"/>
                  <a:pt x="7576988" y="5606723"/>
                </a:cubicBezTo>
                <a:cubicBezTo>
                  <a:pt x="7594774" y="5632828"/>
                  <a:pt x="7610178" y="5659074"/>
                  <a:pt x="7623203" y="5683266"/>
                </a:cubicBezTo>
                <a:cubicBezTo>
                  <a:pt x="7636226" y="5659074"/>
                  <a:pt x="7651631" y="5632828"/>
                  <a:pt x="7669414" y="5606723"/>
                </a:cubicBezTo>
                <a:cubicBezTo>
                  <a:pt x="7706922" y="5551703"/>
                  <a:pt x="7747186" y="5508301"/>
                  <a:pt x="7789264" y="5477819"/>
                </a:cubicBezTo>
                <a:cubicBezTo>
                  <a:pt x="7846396" y="5436402"/>
                  <a:pt x="7906698" y="5418291"/>
                  <a:pt x="7968502" y="5424100"/>
                </a:cubicBezTo>
                <a:cubicBezTo>
                  <a:pt x="8020913" y="5429020"/>
                  <a:pt x="8063430" y="5446311"/>
                  <a:pt x="8094802" y="5475495"/>
                </a:cubicBezTo>
                <a:cubicBezTo>
                  <a:pt x="8125360" y="5503926"/>
                  <a:pt x="8142956" y="5541724"/>
                  <a:pt x="8145773" y="5584853"/>
                </a:cubicBezTo>
                <a:cubicBezTo>
                  <a:pt x="8149530" y="5641713"/>
                  <a:pt x="8126299" y="5703769"/>
                  <a:pt x="8082091" y="5755038"/>
                </a:cubicBezTo>
                <a:cubicBezTo>
                  <a:pt x="8081339" y="5755926"/>
                  <a:pt x="8080525" y="5756813"/>
                  <a:pt x="8079774" y="5757702"/>
                </a:cubicBezTo>
                <a:lnTo>
                  <a:pt x="8299438" y="5757702"/>
                </a:lnTo>
                <a:lnTo>
                  <a:pt x="8299438" y="6175734"/>
                </a:lnTo>
                <a:lnTo>
                  <a:pt x="8247152" y="6175734"/>
                </a:lnTo>
                <a:lnTo>
                  <a:pt x="8247152" y="6894616"/>
                </a:lnTo>
                <a:cubicBezTo>
                  <a:pt x="8247152" y="6894616"/>
                  <a:pt x="6999212" y="6894616"/>
                  <a:pt x="6999212" y="6894616"/>
                </a:cubicBezTo>
                <a:lnTo>
                  <a:pt x="6999212" y="6175734"/>
                </a:lnTo>
                <a:lnTo>
                  <a:pt x="6946928" y="6175734"/>
                </a:lnTo>
                <a:lnTo>
                  <a:pt x="6946928" y="5757702"/>
                </a:lnTo>
                <a:lnTo>
                  <a:pt x="7166589" y="5757702"/>
                </a:lnTo>
                <a:cubicBezTo>
                  <a:pt x="7165839" y="5756813"/>
                  <a:pt x="7165025" y="5755926"/>
                  <a:pt x="7164274" y="5755038"/>
                </a:cubicBezTo>
                <a:cubicBezTo>
                  <a:pt x="7120066" y="5703769"/>
                  <a:pt x="7096834" y="5641713"/>
                  <a:pt x="7100591" y="5584853"/>
                </a:cubicBezTo>
                <a:cubicBezTo>
                  <a:pt x="7103411" y="5541724"/>
                  <a:pt x="7121005" y="5503926"/>
                  <a:pt x="7151564" y="5475495"/>
                </a:cubicBezTo>
                <a:cubicBezTo>
                  <a:pt x="7182935" y="5446311"/>
                  <a:pt x="7225453" y="5429020"/>
                  <a:pt x="7277862" y="5424100"/>
                </a:cubicBezTo>
                <a:close/>
                <a:moveTo>
                  <a:pt x="5287081" y="5419702"/>
                </a:moveTo>
                <a:lnTo>
                  <a:pt x="5700743" y="5781216"/>
                </a:lnTo>
                <a:lnTo>
                  <a:pt x="5282318" y="6249684"/>
                </a:lnTo>
                <a:cubicBezTo>
                  <a:pt x="5269614" y="6225745"/>
                  <a:pt x="5260882" y="6198611"/>
                  <a:pt x="5260882" y="6169880"/>
                </a:cubicBezTo>
                <a:lnTo>
                  <a:pt x="5260882" y="5507486"/>
                </a:lnTo>
                <a:cubicBezTo>
                  <a:pt x="5260882" y="5475564"/>
                  <a:pt x="5271202" y="5445240"/>
                  <a:pt x="5287081" y="5419702"/>
                </a:cubicBezTo>
                <a:close/>
                <a:moveTo>
                  <a:pt x="5426818" y="5342293"/>
                </a:moveTo>
                <a:lnTo>
                  <a:pt x="6420082" y="5342293"/>
                </a:lnTo>
                <a:cubicBezTo>
                  <a:pt x="6448666" y="5342293"/>
                  <a:pt x="6474865" y="5350271"/>
                  <a:pt x="6498685" y="5363041"/>
                </a:cubicBezTo>
                <a:cubicBezTo>
                  <a:pt x="6498685" y="5363041"/>
                  <a:pt x="5923057" y="5866614"/>
                  <a:pt x="5923057" y="5866614"/>
                </a:cubicBezTo>
                <a:lnTo>
                  <a:pt x="5348215" y="5363041"/>
                </a:lnTo>
                <a:cubicBezTo>
                  <a:pt x="5371243" y="5350271"/>
                  <a:pt x="5398235" y="5342293"/>
                  <a:pt x="5426818" y="5342293"/>
                </a:cubicBezTo>
                <a:close/>
                <a:moveTo>
                  <a:pt x="1073475" y="5283232"/>
                </a:moveTo>
                <a:lnTo>
                  <a:pt x="1275143" y="5283232"/>
                </a:lnTo>
                <a:cubicBezTo>
                  <a:pt x="1314842" y="5283232"/>
                  <a:pt x="1347394" y="5315158"/>
                  <a:pt x="1347394" y="5355059"/>
                </a:cubicBezTo>
                <a:lnTo>
                  <a:pt x="1347394" y="5826708"/>
                </a:lnTo>
                <a:cubicBezTo>
                  <a:pt x="1347394" y="5866614"/>
                  <a:pt x="1314842" y="5898541"/>
                  <a:pt x="1275143" y="5898541"/>
                </a:cubicBezTo>
                <a:lnTo>
                  <a:pt x="1084590" y="5898541"/>
                </a:lnTo>
                <a:cubicBezTo>
                  <a:pt x="1091736" y="5940840"/>
                  <a:pt x="1106821" y="6001497"/>
                  <a:pt x="1134610" y="6060550"/>
                </a:cubicBezTo>
                <a:lnTo>
                  <a:pt x="878952" y="5898541"/>
                </a:lnTo>
                <a:lnTo>
                  <a:pt x="655053" y="5898541"/>
                </a:lnTo>
                <a:cubicBezTo>
                  <a:pt x="616149" y="5898541"/>
                  <a:pt x="583596" y="5866614"/>
                  <a:pt x="583596" y="5826708"/>
                </a:cubicBezTo>
                <a:lnTo>
                  <a:pt x="583596" y="5816333"/>
                </a:lnTo>
                <a:lnTo>
                  <a:pt x="683636" y="5753280"/>
                </a:lnTo>
                <a:lnTo>
                  <a:pt x="920239" y="5753280"/>
                </a:lnTo>
                <a:cubicBezTo>
                  <a:pt x="1004399" y="5753280"/>
                  <a:pt x="1073475" y="5683845"/>
                  <a:pt x="1073475" y="5599258"/>
                </a:cubicBezTo>
                <a:cubicBezTo>
                  <a:pt x="1073475" y="5599258"/>
                  <a:pt x="1073475" y="5283232"/>
                  <a:pt x="1073475" y="5283232"/>
                </a:cubicBezTo>
                <a:close/>
                <a:moveTo>
                  <a:pt x="2690797" y="5230563"/>
                </a:moveTo>
                <a:lnTo>
                  <a:pt x="2768608" y="5230563"/>
                </a:lnTo>
                <a:cubicBezTo>
                  <a:pt x="2789251" y="5230563"/>
                  <a:pt x="2807512" y="5238545"/>
                  <a:pt x="2823392" y="5253707"/>
                </a:cubicBezTo>
                <a:cubicBezTo>
                  <a:pt x="2838477" y="5269667"/>
                  <a:pt x="2846417" y="5287225"/>
                  <a:pt x="2846417" y="5308773"/>
                </a:cubicBezTo>
                <a:lnTo>
                  <a:pt x="2846417" y="5494717"/>
                </a:lnTo>
                <a:lnTo>
                  <a:pt x="3007593" y="5402145"/>
                </a:lnTo>
                <a:cubicBezTo>
                  <a:pt x="3026648" y="5391771"/>
                  <a:pt x="3045702" y="5389378"/>
                  <a:pt x="3067140" y="5394165"/>
                </a:cubicBezTo>
                <a:cubicBezTo>
                  <a:pt x="3087784" y="5399753"/>
                  <a:pt x="3103662" y="5411723"/>
                  <a:pt x="3113985" y="5430875"/>
                </a:cubicBezTo>
                <a:lnTo>
                  <a:pt x="3152889" y="5497111"/>
                </a:lnTo>
                <a:cubicBezTo>
                  <a:pt x="3163211" y="5516264"/>
                  <a:pt x="3165593" y="5535417"/>
                  <a:pt x="3160035" y="5556167"/>
                </a:cubicBezTo>
                <a:cubicBezTo>
                  <a:pt x="3155271" y="5577711"/>
                  <a:pt x="3142567" y="5592874"/>
                  <a:pt x="3124306" y="5603251"/>
                </a:cubicBezTo>
                <a:lnTo>
                  <a:pt x="2963130" y="5697413"/>
                </a:lnTo>
                <a:lnTo>
                  <a:pt x="3124306" y="5790791"/>
                </a:lnTo>
                <a:cubicBezTo>
                  <a:pt x="3142567" y="5801169"/>
                  <a:pt x="3155271" y="5817130"/>
                  <a:pt x="3160035" y="5837884"/>
                </a:cubicBezTo>
                <a:cubicBezTo>
                  <a:pt x="3165593" y="5858635"/>
                  <a:pt x="3163211" y="5877787"/>
                  <a:pt x="3152889" y="5896942"/>
                </a:cubicBezTo>
                <a:lnTo>
                  <a:pt x="3113985" y="5963188"/>
                </a:lnTo>
                <a:cubicBezTo>
                  <a:pt x="3103662" y="5982342"/>
                  <a:pt x="3087784" y="5994314"/>
                  <a:pt x="3067140" y="5999901"/>
                </a:cubicBezTo>
                <a:cubicBezTo>
                  <a:pt x="3045702" y="6005486"/>
                  <a:pt x="3026648" y="6002293"/>
                  <a:pt x="3007593" y="5991919"/>
                </a:cubicBezTo>
                <a:lnTo>
                  <a:pt x="2846417" y="5899339"/>
                </a:lnTo>
                <a:lnTo>
                  <a:pt x="2846417" y="6085287"/>
                </a:lnTo>
                <a:cubicBezTo>
                  <a:pt x="2846417" y="6106834"/>
                  <a:pt x="2838477" y="6125190"/>
                  <a:pt x="2823392" y="6140354"/>
                </a:cubicBezTo>
                <a:cubicBezTo>
                  <a:pt x="2807512" y="6155515"/>
                  <a:pt x="2789251" y="6163497"/>
                  <a:pt x="2768608" y="6163497"/>
                </a:cubicBezTo>
                <a:lnTo>
                  <a:pt x="2690797" y="6163497"/>
                </a:lnTo>
                <a:cubicBezTo>
                  <a:pt x="2670154" y="6163497"/>
                  <a:pt x="2651893" y="6155515"/>
                  <a:pt x="2636015" y="6140354"/>
                </a:cubicBezTo>
                <a:cubicBezTo>
                  <a:pt x="2620929" y="6125190"/>
                  <a:pt x="2612989" y="6106834"/>
                  <a:pt x="2612989" y="6085287"/>
                </a:cubicBezTo>
                <a:lnTo>
                  <a:pt x="2612989" y="5899339"/>
                </a:lnTo>
                <a:lnTo>
                  <a:pt x="2451813" y="5991919"/>
                </a:lnTo>
                <a:cubicBezTo>
                  <a:pt x="2432758" y="6002293"/>
                  <a:pt x="2412908" y="6005486"/>
                  <a:pt x="2392265" y="5999901"/>
                </a:cubicBezTo>
                <a:cubicBezTo>
                  <a:pt x="2371622" y="5994314"/>
                  <a:pt x="2355744" y="5982342"/>
                  <a:pt x="2345421" y="5963188"/>
                </a:cubicBezTo>
                <a:lnTo>
                  <a:pt x="2306516" y="5896942"/>
                </a:lnTo>
                <a:cubicBezTo>
                  <a:pt x="2296195" y="5877787"/>
                  <a:pt x="2293812" y="5858635"/>
                  <a:pt x="2298576" y="5837884"/>
                </a:cubicBezTo>
                <a:cubicBezTo>
                  <a:pt x="2304133" y="5817130"/>
                  <a:pt x="2316837" y="5801169"/>
                  <a:pt x="2335099" y="5790791"/>
                </a:cubicBezTo>
                <a:lnTo>
                  <a:pt x="2496275" y="5697413"/>
                </a:lnTo>
                <a:lnTo>
                  <a:pt x="2335099" y="5603251"/>
                </a:lnTo>
                <a:cubicBezTo>
                  <a:pt x="2316837" y="5592874"/>
                  <a:pt x="2304133" y="5577711"/>
                  <a:pt x="2298576" y="5556167"/>
                </a:cubicBezTo>
                <a:cubicBezTo>
                  <a:pt x="2293812" y="5535417"/>
                  <a:pt x="2296195" y="5516264"/>
                  <a:pt x="2306516" y="5497111"/>
                </a:cubicBezTo>
                <a:lnTo>
                  <a:pt x="2345421" y="5430875"/>
                </a:lnTo>
                <a:cubicBezTo>
                  <a:pt x="2355744" y="5411723"/>
                  <a:pt x="2371622" y="5399753"/>
                  <a:pt x="2392265" y="5394165"/>
                </a:cubicBezTo>
                <a:cubicBezTo>
                  <a:pt x="2412908" y="5389378"/>
                  <a:pt x="2432758" y="5391771"/>
                  <a:pt x="2451813" y="5402145"/>
                </a:cubicBezTo>
                <a:lnTo>
                  <a:pt x="2612989" y="5494717"/>
                </a:lnTo>
                <a:lnTo>
                  <a:pt x="2612989" y="5308773"/>
                </a:lnTo>
                <a:cubicBezTo>
                  <a:pt x="2612989" y="5287225"/>
                  <a:pt x="2620929" y="5269667"/>
                  <a:pt x="2636015" y="5253707"/>
                </a:cubicBezTo>
                <a:cubicBezTo>
                  <a:pt x="2651893" y="5238545"/>
                  <a:pt x="2670154" y="5230563"/>
                  <a:pt x="2690797" y="5230563"/>
                </a:cubicBezTo>
                <a:close/>
                <a:moveTo>
                  <a:pt x="13074302" y="5096492"/>
                </a:moveTo>
                <a:lnTo>
                  <a:pt x="13176724" y="5096492"/>
                </a:lnTo>
                <a:cubicBezTo>
                  <a:pt x="13183870" y="5096492"/>
                  <a:pt x="13189428" y="5098888"/>
                  <a:pt x="13194192" y="5103675"/>
                </a:cubicBezTo>
                <a:cubicBezTo>
                  <a:pt x="13198956" y="5108464"/>
                  <a:pt x="13201338" y="5114051"/>
                  <a:pt x="13201338" y="5121234"/>
                </a:cubicBezTo>
                <a:lnTo>
                  <a:pt x="13201338" y="5254506"/>
                </a:lnTo>
                <a:cubicBezTo>
                  <a:pt x="13229920" y="5257696"/>
                  <a:pt x="13257709" y="5263284"/>
                  <a:pt x="13284704" y="5272063"/>
                </a:cubicBezTo>
                <a:cubicBezTo>
                  <a:pt x="13311699" y="5280841"/>
                  <a:pt x="13333931" y="5288821"/>
                  <a:pt x="13350604" y="5297599"/>
                </a:cubicBezTo>
                <a:cubicBezTo>
                  <a:pt x="13368071" y="5305581"/>
                  <a:pt x="13383951" y="5315158"/>
                  <a:pt x="13399036" y="5325533"/>
                </a:cubicBezTo>
                <a:cubicBezTo>
                  <a:pt x="13414122" y="5336706"/>
                  <a:pt x="13423649" y="5343886"/>
                  <a:pt x="13428413" y="5347877"/>
                </a:cubicBezTo>
                <a:cubicBezTo>
                  <a:pt x="13433177" y="5351868"/>
                  <a:pt x="13437147" y="5355059"/>
                  <a:pt x="13439529" y="5358254"/>
                </a:cubicBezTo>
                <a:cubicBezTo>
                  <a:pt x="13448262" y="5367832"/>
                  <a:pt x="13449850" y="5377408"/>
                  <a:pt x="13443499" y="5386984"/>
                </a:cubicBezTo>
                <a:lnTo>
                  <a:pt x="13382363" y="5497908"/>
                </a:lnTo>
                <a:cubicBezTo>
                  <a:pt x="13378393" y="5505889"/>
                  <a:pt x="13372041" y="5509882"/>
                  <a:pt x="13364896" y="5509882"/>
                </a:cubicBezTo>
                <a:cubicBezTo>
                  <a:pt x="13357750" y="5511474"/>
                  <a:pt x="13350604" y="5509882"/>
                  <a:pt x="13344252" y="5505091"/>
                </a:cubicBezTo>
                <a:cubicBezTo>
                  <a:pt x="13342664" y="5503496"/>
                  <a:pt x="13339488" y="5500303"/>
                  <a:pt x="13333137" y="5495513"/>
                </a:cubicBezTo>
                <a:cubicBezTo>
                  <a:pt x="13327579" y="5490727"/>
                  <a:pt x="13317257" y="5484343"/>
                  <a:pt x="13303760" y="5475564"/>
                </a:cubicBezTo>
                <a:cubicBezTo>
                  <a:pt x="13290262" y="5466787"/>
                  <a:pt x="13275177" y="5458805"/>
                  <a:pt x="13259297" y="5451623"/>
                </a:cubicBezTo>
                <a:cubicBezTo>
                  <a:pt x="13243418" y="5443644"/>
                  <a:pt x="13225157" y="5437260"/>
                  <a:pt x="13202925" y="5431674"/>
                </a:cubicBezTo>
                <a:cubicBezTo>
                  <a:pt x="13180694" y="5426088"/>
                  <a:pt x="13159257" y="5422896"/>
                  <a:pt x="13137820" y="5422896"/>
                </a:cubicBezTo>
                <a:cubicBezTo>
                  <a:pt x="13090182" y="5422896"/>
                  <a:pt x="13050483" y="5434068"/>
                  <a:pt x="13020312" y="5455614"/>
                </a:cubicBezTo>
                <a:cubicBezTo>
                  <a:pt x="12990141" y="5477161"/>
                  <a:pt x="12975056" y="5505091"/>
                  <a:pt x="12975056" y="5539409"/>
                </a:cubicBezTo>
                <a:cubicBezTo>
                  <a:pt x="12975056" y="5552975"/>
                  <a:pt x="12977438" y="5564945"/>
                  <a:pt x="12981408" y="5576117"/>
                </a:cubicBezTo>
                <a:cubicBezTo>
                  <a:pt x="12985377" y="5587290"/>
                  <a:pt x="12993317" y="5597664"/>
                  <a:pt x="13003639" y="5607240"/>
                </a:cubicBezTo>
                <a:cubicBezTo>
                  <a:pt x="13014754" y="5617614"/>
                  <a:pt x="13024282" y="5625592"/>
                  <a:pt x="13033810" y="5632775"/>
                </a:cubicBezTo>
                <a:cubicBezTo>
                  <a:pt x="13043337" y="5639158"/>
                  <a:pt x="13057629" y="5647140"/>
                  <a:pt x="13075890" y="5655918"/>
                </a:cubicBezTo>
                <a:cubicBezTo>
                  <a:pt x="13094945" y="5664695"/>
                  <a:pt x="13110825" y="5671876"/>
                  <a:pt x="13121940" y="5676663"/>
                </a:cubicBezTo>
                <a:cubicBezTo>
                  <a:pt x="13133850" y="5681450"/>
                  <a:pt x="13151317" y="5688633"/>
                  <a:pt x="13175136" y="5697413"/>
                </a:cubicBezTo>
                <a:cubicBezTo>
                  <a:pt x="13202131" y="5707789"/>
                  <a:pt x="13222775" y="5715768"/>
                  <a:pt x="13236272" y="5721356"/>
                </a:cubicBezTo>
                <a:cubicBezTo>
                  <a:pt x="13250564" y="5726941"/>
                  <a:pt x="13269619" y="5735722"/>
                  <a:pt x="13294232" y="5747692"/>
                </a:cubicBezTo>
                <a:cubicBezTo>
                  <a:pt x="13318845" y="5759665"/>
                  <a:pt x="13337901" y="5770842"/>
                  <a:pt x="13351398" y="5780415"/>
                </a:cubicBezTo>
                <a:cubicBezTo>
                  <a:pt x="13365689" y="5789994"/>
                  <a:pt x="13380775" y="5801968"/>
                  <a:pt x="13398242" y="5817930"/>
                </a:cubicBezTo>
                <a:cubicBezTo>
                  <a:pt x="13415710" y="5833891"/>
                  <a:pt x="13429207" y="5849854"/>
                  <a:pt x="13438735" y="5865817"/>
                </a:cubicBezTo>
                <a:cubicBezTo>
                  <a:pt x="13448262" y="5882578"/>
                  <a:pt x="13456202" y="5901731"/>
                  <a:pt x="13462554" y="5924079"/>
                </a:cubicBezTo>
                <a:cubicBezTo>
                  <a:pt x="13468906" y="5946428"/>
                  <a:pt x="13472876" y="5970372"/>
                  <a:pt x="13472876" y="5995112"/>
                </a:cubicBezTo>
                <a:cubicBezTo>
                  <a:pt x="13472876" y="6072520"/>
                  <a:pt x="13447468" y="6139553"/>
                  <a:pt x="13397448" y="6195418"/>
                </a:cubicBezTo>
                <a:cubicBezTo>
                  <a:pt x="13346634" y="6251282"/>
                  <a:pt x="13281529" y="6285596"/>
                  <a:pt x="13201338" y="6299163"/>
                </a:cubicBezTo>
                <a:lnTo>
                  <a:pt x="13201338" y="6431639"/>
                </a:lnTo>
                <a:cubicBezTo>
                  <a:pt x="13201338" y="6438821"/>
                  <a:pt x="13198956" y="6444408"/>
                  <a:pt x="13194192" y="6449195"/>
                </a:cubicBezTo>
                <a:cubicBezTo>
                  <a:pt x="13189428" y="6453984"/>
                  <a:pt x="13183870" y="6455579"/>
                  <a:pt x="13176724" y="6455579"/>
                </a:cubicBezTo>
                <a:lnTo>
                  <a:pt x="13074302" y="6455579"/>
                </a:lnTo>
                <a:cubicBezTo>
                  <a:pt x="13067950" y="6455579"/>
                  <a:pt x="13062393" y="6453185"/>
                  <a:pt x="13057629" y="6448398"/>
                </a:cubicBezTo>
                <a:cubicBezTo>
                  <a:pt x="13052071" y="6443609"/>
                  <a:pt x="13049689" y="6438022"/>
                  <a:pt x="13049689" y="6431639"/>
                </a:cubicBezTo>
                <a:lnTo>
                  <a:pt x="13049689" y="6299163"/>
                </a:lnTo>
                <a:cubicBezTo>
                  <a:pt x="13016342" y="6294376"/>
                  <a:pt x="12984583" y="6286396"/>
                  <a:pt x="12953619" y="6275221"/>
                </a:cubicBezTo>
                <a:cubicBezTo>
                  <a:pt x="12921860" y="6264051"/>
                  <a:pt x="12896453" y="6252877"/>
                  <a:pt x="12876603" y="6241704"/>
                </a:cubicBezTo>
                <a:cubicBezTo>
                  <a:pt x="12855960" y="6230532"/>
                  <a:pt x="12837699" y="6217763"/>
                  <a:pt x="12820232" y="6204996"/>
                </a:cubicBezTo>
                <a:cubicBezTo>
                  <a:pt x="12802764" y="6192227"/>
                  <a:pt x="12791649" y="6182649"/>
                  <a:pt x="12785297" y="6177061"/>
                </a:cubicBezTo>
                <a:cubicBezTo>
                  <a:pt x="12778945" y="6170678"/>
                  <a:pt x="12774181" y="6165892"/>
                  <a:pt x="12771799" y="6163497"/>
                </a:cubicBezTo>
                <a:cubicBezTo>
                  <a:pt x="12763066" y="6152324"/>
                  <a:pt x="12762272" y="6141947"/>
                  <a:pt x="12770211" y="6132371"/>
                </a:cubicBezTo>
                <a:lnTo>
                  <a:pt x="12848020" y="6029427"/>
                </a:lnTo>
                <a:cubicBezTo>
                  <a:pt x="12851990" y="6024640"/>
                  <a:pt x="12857548" y="6021447"/>
                  <a:pt x="12865488" y="6020650"/>
                </a:cubicBezTo>
                <a:cubicBezTo>
                  <a:pt x="12873428" y="6019850"/>
                  <a:pt x="12878985" y="6021447"/>
                  <a:pt x="12883749" y="6027033"/>
                </a:cubicBezTo>
                <a:lnTo>
                  <a:pt x="12885337" y="6028629"/>
                </a:lnTo>
                <a:cubicBezTo>
                  <a:pt x="12942503" y="6078904"/>
                  <a:pt x="13003639" y="6110825"/>
                  <a:pt x="13069538" y="6123593"/>
                </a:cubicBezTo>
                <a:cubicBezTo>
                  <a:pt x="13088594" y="6127583"/>
                  <a:pt x="13106855" y="6129977"/>
                  <a:pt x="13125910" y="6129977"/>
                </a:cubicBezTo>
                <a:cubicBezTo>
                  <a:pt x="13167197" y="6129977"/>
                  <a:pt x="13202925" y="6118804"/>
                  <a:pt x="13233890" y="6097258"/>
                </a:cubicBezTo>
                <a:cubicBezTo>
                  <a:pt x="13264855" y="6075712"/>
                  <a:pt x="13280735" y="6044587"/>
                  <a:pt x="13280735" y="6004688"/>
                </a:cubicBezTo>
                <a:cubicBezTo>
                  <a:pt x="13280735" y="5990325"/>
                  <a:pt x="13276765" y="5976757"/>
                  <a:pt x="13269619" y="5964784"/>
                </a:cubicBezTo>
                <a:cubicBezTo>
                  <a:pt x="13261679" y="5952012"/>
                  <a:pt x="13252946" y="5940840"/>
                  <a:pt x="13244212" y="5932860"/>
                </a:cubicBezTo>
                <a:cubicBezTo>
                  <a:pt x="13234684" y="5924079"/>
                  <a:pt x="13219599" y="5914501"/>
                  <a:pt x="13199750" y="5904126"/>
                </a:cubicBezTo>
                <a:cubicBezTo>
                  <a:pt x="13179106" y="5893751"/>
                  <a:pt x="13162433" y="5885771"/>
                  <a:pt x="13149729" y="5880183"/>
                </a:cubicBezTo>
                <a:cubicBezTo>
                  <a:pt x="13136232" y="5873798"/>
                  <a:pt x="13116383" y="5865817"/>
                  <a:pt x="13088594" y="5855442"/>
                </a:cubicBezTo>
                <a:cubicBezTo>
                  <a:pt x="13068744" y="5847459"/>
                  <a:pt x="13053659" y="5841073"/>
                  <a:pt x="13041749" y="5836286"/>
                </a:cubicBezTo>
                <a:cubicBezTo>
                  <a:pt x="13030634" y="5831498"/>
                  <a:pt x="13014754" y="5825113"/>
                  <a:pt x="12995699" y="5816333"/>
                </a:cubicBezTo>
                <a:cubicBezTo>
                  <a:pt x="12975850" y="5807552"/>
                  <a:pt x="12959970" y="5799572"/>
                  <a:pt x="12948061" y="5792389"/>
                </a:cubicBezTo>
                <a:cubicBezTo>
                  <a:pt x="12936151" y="5786005"/>
                  <a:pt x="12921860" y="5776426"/>
                  <a:pt x="12905186" y="5766051"/>
                </a:cubicBezTo>
                <a:cubicBezTo>
                  <a:pt x="12888513" y="5754877"/>
                  <a:pt x="12875016" y="5743701"/>
                  <a:pt x="12864694" y="5733327"/>
                </a:cubicBezTo>
                <a:cubicBezTo>
                  <a:pt x="12854372" y="5722952"/>
                  <a:pt x="12843257" y="5710982"/>
                  <a:pt x="12831347" y="5696613"/>
                </a:cubicBezTo>
                <a:cubicBezTo>
                  <a:pt x="12820232" y="5681450"/>
                  <a:pt x="12810704" y="5667088"/>
                  <a:pt x="12804352" y="5651925"/>
                </a:cubicBezTo>
                <a:cubicBezTo>
                  <a:pt x="12798000" y="5637562"/>
                  <a:pt x="12793237" y="5620805"/>
                  <a:pt x="12788473" y="5601653"/>
                </a:cubicBezTo>
                <a:cubicBezTo>
                  <a:pt x="12784503" y="5583300"/>
                  <a:pt x="12782121" y="5563347"/>
                  <a:pt x="12782121" y="5542600"/>
                </a:cubicBezTo>
                <a:cubicBezTo>
                  <a:pt x="12782121" y="5473171"/>
                  <a:pt x="12806734" y="5411723"/>
                  <a:pt x="12856754" y="5359052"/>
                </a:cubicBezTo>
                <a:cubicBezTo>
                  <a:pt x="12905980" y="5306380"/>
                  <a:pt x="12970292" y="5272861"/>
                  <a:pt x="13049689" y="5257696"/>
                </a:cubicBezTo>
                <a:lnTo>
                  <a:pt x="13049689" y="5121234"/>
                </a:lnTo>
                <a:cubicBezTo>
                  <a:pt x="13049689" y="5114051"/>
                  <a:pt x="13052071" y="5108464"/>
                  <a:pt x="13057629" y="5103675"/>
                </a:cubicBezTo>
                <a:cubicBezTo>
                  <a:pt x="13062393" y="5098888"/>
                  <a:pt x="13067950" y="5096492"/>
                  <a:pt x="13074302" y="5096492"/>
                </a:cubicBezTo>
                <a:close/>
                <a:moveTo>
                  <a:pt x="208049" y="4974386"/>
                </a:moveTo>
                <a:lnTo>
                  <a:pt x="920239" y="4974386"/>
                </a:lnTo>
                <a:cubicBezTo>
                  <a:pt x="965495" y="4974386"/>
                  <a:pt x="1002811" y="5011899"/>
                  <a:pt x="1002811" y="5057390"/>
                </a:cubicBezTo>
                <a:lnTo>
                  <a:pt x="1002811" y="5599258"/>
                </a:lnTo>
                <a:cubicBezTo>
                  <a:pt x="1002811" y="5644745"/>
                  <a:pt x="965495" y="5682248"/>
                  <a:pt x="920239" y="5682248"/>
                </a:cubicBezTo>
                <a:lnTo>
                  <a:pt x="663787" y="5682248"/>
                </a:lnTo>
                <a:lnTo>
                  <a:pt x="369224" y="5868214"/>
                </a:lnTo>
                <a:cubicBezTo>
                  <a:pt x="401777" y="5800368"/>
                  <a:pt x="418451" y="5730134"/>
                  <a:pt x="426390" y="5682248"/>
                </a:cubicBezTo>
                <a:lnTo>
                  <a:pt x="208049" y="5682248"/>
                </a:lnTo>
                <a:cubicBezTo>
                  <a:pt x="162793" y="5682248"/>
                  <a:pt x="125476" y="5644745"/>
                  <a:pt x="125476" y="5599258"/>
                </a:cubicBezTo>
                <a:lnTo>
                  <a:pt x="125476" y="5057390"/>
                </a:lnTo>
                <a:cubicBezTo>
                  <a:pt x="125476" y="5011899"/>
                  <a:pt x="162793" y="4974386"/>
                  <a:pt x="208049" y="4974386"/>
                </a:cubicBezTo>
                <a:close/>
                <a:moveTo>
                  <a:pt x="11846823" y="4966412"/>
                </a:moveTo>
                <a:cubicBezTo>
                  <a:pt x="11985768" y="4966412"/>
                  <a:pt x="12114391" y="4990351"/>
                  <a:pt x="12231899" y="5039034"/>
                </a:cubicBezTo>
                <a:cubicBezTo>
                  <a:pt x="12349407" y="5087715"/>
                  <a:pt x="12442301" y="5154751"/>
                  <a:pt x="12511377" y="5238545"/>
                </a:cubicBezTo>
                <a:cubicBezTo>
                  <a:pt x="12579658" y="5323139"/>
                  <a:pt x="12613799" y="5414913"/>
                  <a:pt x="12613799" y="5513872"/>
                </a:cubicBezTo>
                <a:cubicBezTo>
                  <a:pt x="12613799" y="5613623"/>
                  <a:pt x="12579658" y="5705393"/>
                  <a:pt x="12511377" y="5789196"/>
                </a:cubicBezTo>
                <a:cubicBezTo>
                  <a:pt x="12442301" y="5873798"/>
                  <a:pt x="12349407" y="5940043"/>
                  <a:pt x="12231899" y="5988728"/>
                </a:cubicBezTo>
                <a:cubicBezTo>
                  <a:pt x="12114391" y="6038205"/>
                  <a:pt x="11985768" y="6062145"/>
                  <a:pt x="11846823" y="6062145"/>
                </a:cubicBezTo>
                <a:cubicBezTo>
                  <a:pt x="11806331" y="6062145"/>
                  <a:pt x="11765044" y="6059749"/>
                  <a:pt x="11722170" y="6055761"/>
                </a:cubicBezTo>
                <a:cubicBezTo>
                  <a:pt x="11609426" y="6155515"/>
                  <a:pt x="11477627" y="6224147"/>
                  <a:pt x="11328360" y="6262454"/>
                </a:cubicBezTo>
                <a:cubicBezTo>
                  <a:pt x="11300571" y="6270435"/>
                  <a:pt x="11268019" y="6276818"/>
                  <a:pt x="11230702" y="6281607"/>
                </a:cubicBezTo>
                <a:cubicBezTo>
                  <a:pt x="11221174" y="6282405"/>
                  <a:pt x="11212441" y="6280011"/>
                  <a:pt x="11204501" y="6273627"/>
                </a:cubicBezTo>
                <a:cubicBezTo>
                  <a:pt x="11196561" y="6267242"/>
                  <a:pt x="11191797" y="6259262"/>
                  <a:pt x="11189415" y="6248888"/>
                </a:cubicBezTo>
                <a:lnTo>
                  <a:pt x="11189415" y="6248090"/>
                </a:lnTo>
                <a:cubicBezTo>
                  <a:pt x="11187827" y="6245696"/>
                  <a:pt x="11187827" y="6242502"/>
                  <a:pt x="11189415" y="6237716"/>
                </a:cubicBezTo>
                <a:cubicBezTo>
                  <a:pt x="11190209" y="6233725"/>
                  <a:pt x="11191003" y="6230532"/>
                  <a:pt x="11191003" y="6228935"/>
                </a:cubicBezTo>
                <a:cubicBezTo>
                  <a:pt x="11190209" y="6228139"/>
                  <a:pt x="11191797" y="6225745"/>
                  <a:pt x="11194973" y="6220956"/>
                </a:cubicBezTo>
                <a:cubicBezTo>
                  <a:pt x="11197355" y="6216967"/>
                  <a:pt x="11198943" y="6214573"/>
                  <a:pt x="11199737" y="6213774"/>
                </a:cubicBezTo>
                <a:cubicBezTo>
                  <a:pt x="11200531" y="6212975"/>
                  <a:pt x="11202119" y="6210582"/>
                  <a:pt x="11206089" y="6206590"/>
                </a:cubicBezTo>
                <a:cubicBezTo>
                  <a:pt x="11209265" y="6202602"/>
                  <a:pt x="11211647" y="6199409"/>
                  <a:pt x="11212441" y="6198611"/>
                </a:cubicBezTo>
                <a:cubicBezTo>
                  <a:pt x="11216410" y="6193822"/>
                  <a:pt x="11225144" y="6184246"/>
                  <a:pt x="11239436" y="6169084"/>
                </a:cubicBezTo>
                <a:cubicBezTo>
                  <a:pt x="11252933" y="6153921"/>
                  <a:pt x="11262461" y="6142745"/>
                  <a:pt x="11268813" y="6136361"/>
                </a:cubicBezTo>
                <a:cubicBezTo>
                  <a:pt x="11275164" y="6129977"/>
                  <a:pt x="11283898" y="6118804"/>
                  <a:pt x="11295014" y="6102844"/>
                </a:cubicBezTo>
                <a:cubicBezTo>
                  <a:pt x="11306923" y="6086885"/>
                  <a:pt x="11316451" y="6071722"/>
                  <a:pt x="11322803" y="6058953"/>
                </a:cubicBezTo>
                <a:cubicBezTo>
                  <a:pt x="11329948" y="6046185"/>
                  <a:pt x="11337888" y="6028629"/>
                  <a:pt x="11346622" y="6008679"/>
                </a:cubicBezTo>
                <a:cubicBezTo>
                  <a:pt x="11354561" y="5987930"/>
                  <a:pt x="11362501" y="5966381"/>
                  <a:pt x="11368853" y="5943235"/>
                </a:cubicBezTo>
                <a:cubicBezTo>
                  <a:pt x="11279134" y="5892155"/>
                  <a:pt x="11208471" y="5829900"/>
                  <a:pt x="11156863" y="5754877"/>
                </a:cubicBezTo>
                <a:cubicBezTo>
                  <a:pt x="11105255" y="5679855"/>
                  <a:pt x="11079053" y="5600056"/>
                  <a:pt x="11079053" y="5513872"/>
                </a:cubicBezTo>
                <a:cubicBezTo>
                  <a:pt x="11079053" y="5439653"/>
                  <a:pt x="11099697" y="5368630"/>
                  <a:pt x="11140189" y="5301591"/>
                </a:cubicBezTo>
                <a:cubicBezTo>
                  <a:pt x="11180682" y="5233754"/>
                  <a:pt x="11234672" y="5175499"/>
                  <a:pt x="11303747" y="5126022"/>
                </a:cubicBezTo>
                <a:cubicBezTo>
                  <a:pt x="11372029" y="5077341"/>
                  <a:pt x="11453808" y="5038237"/>
                  <a:pt x="11548290" y="5009505"/>
                </a:cubicBezTo>
                <a:cubicBezTo>
                  <a:pt x="11643567" y="4980773"/>
                  <a:pt x="11742813" y="4966412"/>
                  <a:pt x="11846823" y="4966412"/>
                </a:cubicBezTo>
                <a:close/>
                <a:moveTo>
                  <a:pt x="14173188" y="4915007"/>
                </a:moveTo>
                <a:cubicBezTo>
                  <a:pt x="14173188" y="4915007"/>
                  <a:pt x="14173188" y="5361095"/>
                  <a:pt x="14173188" y="5361095"/>
                </a:cubicBezTo>
                <a:lnTo>
                  <a:pt x="14490688" y="5138054"/>
                </a:lnTo>
                <a:close/>
                <a:moveTo>
                  <a:pt x="10554239" y="4784455"/>
                </a:moveTo>
                <a:cubicBezTo>
                  <a:pt x="10601083" y="4869845"/>
                  <a:pt x="10627284" y="4978378"/>
                  <a:pt x="10627284" y="5089312"/>
                </a:cubicBezTo>
                <a:cubicBezTo>
                  <a:pt x="10627284" y="5199441"/>
                  <a:pt x="10601083" y="5307973"/>
                  <a:pt x="10554239" y="5394165"/>
                </a:cubicBezTo>
                <a:cubicBezTo>
                  <a:pt x="10554239" y="5394165"/>
                  <a:pt x="10478018" y="5352667"/>
                  <a:pt x="10478018" y="5352667"/>
                </a:cubicBezTo>
                <a:cubicBezTo>
                  <a:pt x="10518510" y="5279246"/>
                  <a:pt x="10539947" y="5185873"/>
                  <a:pt x="10539947" y="5089312"/>
                </a:cubicBezTo>
                <a:cubicBezTo>
                  <a:pt x="10539947" y="4992743"/>
                  <a:pt x="10518510" y="4899370"/>
                  <a:pt x="10478018" y="4825951"/>
                </a:cubicBezTo>
                <a:close/>
                <a:moveTo>
                  <a:pt x="13588988" y="4737210"/>
                </a:moveTo>
                <a:lnTo>
                  <a:pt x="15070126" y="4737210"/>
                </a:lnTo>
                <a:lnTo>
                  <a:pt x="15070126" y="5545243"/>
                </a:lnTo>
                <a:lnTo>
                  <a:pt x="13588988" y="5545243"/>
                </a:lnTo>
                <a:cubicBezTo>
                  <a:pt x="13588988" y="5545243"/>
                  <a:pt x="13588988" y="4737210"/>
                  <a:pt x="13588988" y="4737210"/>
                </a:cubicBezTo>
                <a:close/>
                <a:moveTo>
                  <a:pt x="10694772" y="4680707"/>
                </a:moveTo>
                <a:cubicBezTo>
                  <a:pt x="10757495" y="4795628"/>
                  <a:pt x="10792430" y="4940871"/>
                  <a:pt x="10792430" y="5089312"/>
                </a:cubicBezTo>
                <a:cubicBezTo>
                  <a:pt x="10792430" y="5237744"/>
                  <a:pt x="10757495" y="5382195"/>
                  <a:pt x="10694772" y="5497111"/>
                </a:cubicBezTo>
                <a:lnTo>
                  <a:pt x="10618550" y="5455614"/>
                </a:lnTo>
                <a:cubicBezTo>
                  <a:pt x="10674128" y="5353464"/>
                  <a:pt x="10705093" y="5223380"/>
                  <a:pt x="10705093" y="5089312"/>
                </a:cubicBezTo>
                <a:cubicBezTo>
                  <a:pt x="10705093" y="4955233"/>
                  <a:pt x="10674128" y="4825154"/>
                  <a:pt x="10618550" y="4723005"/>
                </a:cubicBezTo>
                <a:close/>
                <a:moveTo>
                  <a:pt x="10431967" y="4622455"/>
                </a:moveTo>
                <a:lnTo>
                  <a:pt x="10431967" y="5556167"/>
                </a:lnTo>
                <a:lnTo>
                  <a:pt x="9955585" y="5359052"/>
                </a:lnTo>
                <a:lnTo>
                  <a:pt x="9955585" y="5284032"/>
                </a:lnTo>
                <a:lnTo>
                  <a:pt x="9784087" y="5284032"/>
                </a:lnTo>
                <a:cubicBezTo>
                  <a:pt x="9784087" y="5284032"/>
                  <a:pt x="9784087" y="4894582"/>
                  <a:pt x="9784087" y="4894582"/>
                </a:cubicBezTo>
                <a:lnTo>
                  <a:pt x="9955585" y="4894582"/>
                </a:lnTo>
                <a:lnTo>
                  <a:pt x="9955585" y="4818769"/>
                </a:lnTo>
                <a:close/>
                <a:moveTo>
                  <a:pt x="11187547" y="4572104"/>
                </a:moveTo>
                <a:lnTo>
                  <a:pt x="11061688" y="4697889"/>
                </a:lnTo>
                <a:cubicBezTo>
                  <a:pt x="11135664" y="4736811"/>
                  <a:pt x="11213695" y="4756249"/>
                  <a:pt x="11295844" y="4756249"/>
                </a:cubicBezTo>
                <a:cubicBezTo>
                  <a:pt x="11377994" y="4756249"/>
                  <a:pt x="11456025" y="4736811"/>
                  <a:pt x="11530001" y="4697889"/>
                </a:cubicBezTo>
                <a:lnTo>
                  <a:pt x="11404142" y="4572104"/>
                </a:lnTo>
                <a:cubicBezTo>
                  <a:pt x="11368672" y="4584211"/>
                  <a:pt x="11332594" y="4590264"/>
                  <a:pt x="11295844" y="4590264"/>
                </a:cubicBezTo>
                <a:cubicBezTo>
                  <a:pt x="11259095" y="4590264"/>
                  <a:pt x="11222952" y="4584211"/>
                  <a:pt x="11187547" y="4572104"/>
                </a:cubicBezTo>
                <a:close/>
                <a:moveTo>
                  <a:pt x="14774288" y="4495919"/>
                </a:moveTo>
                <a:cubicBezTo>
                  <a:pt x="14774288" y="4495919"/>
                  <a:pt x="14681188" y="4622915"/>
                  <a:pt x="14681188" y="4622915"/>
                </a:cubicBezTo>
                <a:lnTo>
                  <a:pt x="14908763" y="4622915"/>
                </a:lnTo>
                <a:lnTo>
                  <a:pt x="15001863" y="4495919"/>
                </a:lnTo>
                <a:close/>
                <a:moveTo>
                  <a:pt x="14342488" y="4495919"/>
                </a:moveTo>
                <a:cubicBezTo>
                  <a:pt x="14342488" y="4495919"/>
                  <a:pt x="14249388" y="4622915"/>
                  <a:pt x="14249388" y="4622915"/>
                </a:cubicBezTo>
                <a:lnTo>
                  <a:pt x="14476978" y="4622915"/>
                </a:lnTo>
                <a:lnTo>
                  <a:pt x="14570063" y="4495919"/>
                </a:lnTo>
                <a:close/>
                <a:moveTo>
                  <a:pt x="13923388" y="4495916"/>
                </a:moveTo>
                <a:cubicBezTo>
                  <a:pt x="13923388" y="4495916"/>
                  <a:pt x="13830288" y="4622915"/>
                  <a:pt x="13830288" y="4622915"/>
                </a:cubicBezTo>
                <a:lnTo>
                  <a:pt x="14057834" y="4622915"/>
                </a:lnTo>
                <a:lnTo>
                  <a:pt x="14150963" y="4495916"/>
                </a:lnTo>
                <a:close/>
                <a:moveTo>
                  <a:pt x="13588988" y="4432414"/>
                </a:moveTo>
                <a:lnTo>
                  <a:pt x="15070126" y="4432414"/>
                </a:lnTo>
                <a:lnTo>
                  <a:pt x="15070126" y="4689588"/>
                </a:lnTo>
                <a:lnTo>
                  <a:pt x="13588988" y="4689588"/>
                </a:lnTo>
                <a:cubicBezTo>
                  <a:pt x="13588988" y="4689588"/>
                  <a:pt x="13588988" y="4432414"/>
                  <a:pt x="13588988" y="4432414"/>
                </a:cubicBezTo>
                <a:close/>
                <a:moveTo>
                  <a:pt x="4820459" y="4394308"/>
                </a:moveTo>
                <a:lnTo>
                  <a:pt x="4820459" y="5079312"/>
                </a:lnTo>
                <a:cubicBezTo>
                  <a:pt x="4820459" y="5090018"/>
                  <a:pt x="4818089" y="5100725"/>
                  <a:pt x="4813329" y="5110271"/>
                </a:cubicBezTo>
                <a:lnTo>
                  <a:pt x="5070501" y="5109078"/>
                </a:lnTo>
                <a:lnTo>
                  <a:pt x="5070501" y="4394308"/>
                </a:lnTo>
                <a:close/>
                <a:moveTo>
                  <a:pt x="7310918" y="4366270"/>
                </a:moveTo>
                <a:lnTo>
                  <a:pt x="7653120" y="4366270"/>
                </a:lnTo>
                <a:cubicBezTo>
                  <a:pt x="7687259" y="4366270"/>
                  <a:pt x="7715843" y="4394205"/>
                  <a:pt x="7715843" y="4429322"/>
                </a:cubicBezTo>
                <a:lnTo>
                  <a:pt x="7715843" y="4756522"/>
                </a:lnTo>
                <a:cubicBezTo>
                  <a:pt x="7715843" y="4790839"/>
                  <a:pt x="7687259" y="4818769"/>
                  <a:pt x="7653120" y="4818769"/>
                </a:cubicBezTo>
                <a:lnTo>
                  <a:pt x="7628504" y="4818769"/>
                </a:lnTo>
                <a:lnTo>
                  <a:pt x="7628504" y="5115646"/>
                </a:lnTo>
                <a:cubicBezTo>
                  <a:pt x="7628504" y="5149962"/>
                  <a:pt x="7600716" y="5178692"/>
                  <a:pt x="7565780" y="5178692"/>
                </a:cubicBezTo>
                <a:lnTo>
                  <a:pt x="7397460" y="5178692"/>
                </a:lnTo>
                <a:cubicBezTo>
                  <a:pt x="7363318" y="5178692"/>
                  <a:pt x="7334736" y="5149962"/>
                  <a:pt x="7334736" y="5115646"/>
                </a:cubicBezTo>
                <a:lnTo>
                  <a:pt x="7334736" y="4819566"/>
                </a:lnTo>
                <a:lnTo>
                  <a:pt x="7310918" y="4819566"/>
                </a:lnTo>
                <a:cubicBezTo>
                  <a:pt x="7276777" y="4819566"/>
                  <a:pt x="7248192" y="4791637"/>
                  <a:pt x="7248192" y="4757323"/>
                </a:cubicBezTo>
                <a:lnTo>
                  <a:pt x="7248192" y="4429322"/>
                </a:lnTo>
                <a:cubicBezTo>
                  <a:pt x="7248192" y="4394205"/>
                  <a:pt x="7275189" y="4366270"/>
                  <a:pt x="7310918" y="4366270"/>
                </a:cubicBezTo>
                <a:close/>
                <a:moveTo>
                  <a:pt x="9383683" y="4356208"/>
                </a:moveTo>
                <a:cubicBezTo>
                  <a:pt x="9349471" y="4356208"/>
                  <a:pt x="9321788" y="4383866"/>
                  <a:pt x="9321788" y="4418079"/>
                </a:cubicBezTo>
                <a:cubicBezTo>
                  <a:pt x="9321788" y="4452300"/>
                  <a:pt x="9349471" y="4480044"/>
                  <a:pt x="9383683" y="4480044"/>
                </a:cubicBezTo>
                <a:cubicBezTo>
                  <a:pt x="9417873" y="4480044"/>
                  <a:pt x="9445613" y="4452300"/>
                  <a:pt x="9445613" y="4418079"/>
                </a:cubicBezTo>
                <a:cubicBezTo>
                  <a:pt x="9445613" y="4383866"/>
                  <a:pt x="9417873" y="4356208"/>
                  <a:pt x="9383683" y="4356208"/>
                </a:cubicBezTo>
                <a:close/>
                <a:moveTo>
                  <a:pt x="12791649" y="4326367"/>
                </a:moveTo>
                <a:lnTo>
                  <a:pt x="12831347" y="4326367"/>
                </a:lnTo>
                <a:cubicBezTo>
                  <a:pt x="12836905" y="4326367"/>
                  <a:pt x="12841669" y="4327963"/>
                  <a:pt x="12844845" y="4331954"/>
                </a:cubicBezTo>
                <a:cubicBezTo>
                  <a:pt x="12848814" y="4335146"/>
                  <a:pt x="12850402" y="4339935"/>
                  <a:pt x="12850402" y="4345521"/>
                </a:cubicBezTo>
                <a:lnTo>
                  <a:pt x="12850402" y="4481998"/>
                </a:lnTo>
                <a:lnTo>
                  <a:pt x="12986965" y="4481998"/>
                </a:lnTo>
                <a:cubicBezTo>
                  <a:pt x="12992523" y="4481998"/>
                  <a:pt x="12997287" y="4483595"/>
                  <a:pt x="13000463" y="4487586"/>
                </a:cubicBezTo>
                <a:cubicBezTo>
                  <a:pt x="13004433" y="4490778"/>
                  <a:pt x="13006021" y="4495568"/>
                  <a:pt x="13006021" y="4501153"/>
                </a:cubicBezTo>
                <a:lnTo>
                  <a:pt x="13006021" y="4540259"/>
                </a:lnTo>
                <a:cubicBezTo>
                  <a:pt x="13006021" y="4545848"/>
                  <a:pt x="13004433" y="4550636"/>
                  <a:pt x="13000463" y="4553829"/>
                </a:cubicBezTo>
                <a:cubicBezTo>
                  <a:pt x="12997287" y="4557820"/>
                  <a:pt x="12992523" y="4559416"/>
                  <a:pt x="12986965" y="4559416"/>
                </a:cubicBezTo>
                <a:lnTo>
                  <a:pt x="12850402" y="4559416"/>
                </a:lnTo>
                <a:lnTo>
                  <a:pt x="12850402" y="4695877"/>
                </a:lnTo>
                <a:cubicBezTo>
                  <a:pt x="12850402" y="4701454"/>
                  <a:pt x="12848814" y="4706244"/>
                  <a:pt x="12844845" y="4710234"/>
                </a:cubicBezTo>
                <a:cubicBezTo>
                  <a:pt x="12841669" y="4713429"/>
                  <a:pt x="12836905" y="4715025"/>
                  <a:pt x="12831347" y="4715025"/>
                </a:cubicBezTo>
                <a:lnTo>
                  <a:pt x="12791649" y="4715025"/>
                </a:lnTo>
                <a:cubicBezTo>
                  <a:pt x="12786091" y="4715025"/>
                  <a:pt x="12781327" y="4713429"/>
                  <a:pt x="12778151" y="4710234"/>
                </a:cubicBezTo>
                <a:cubicBezTo>
                  <a:pt x="12774181" y="4706244"/>
                  <a:pt x="12772593" y="4701454"/>
                  <a:pt x="12772593" y="4695877"/>
                </a:cubicBezTo>
                <a:lnTo>
                  <a:pt x="12772593" y="4559416"/>
                </a:lnTo>
                <a:lnTo>
                  <a:pt x="12636030" y="4559416"/>
                </a:lnTo>
                <a:cubicBezTo>
                  <a:pt x="12630472" y="4559416"/>
                  <a:pt x="12625709" y="4557820"/>
                  <a:pt x="12622533" y="4553829"/>
                </a:cubicBezTo>
                <a:cubicBezTo>
                  <a:pt x="12618563" y="4550636"/>
                  <a:pt x="12616975" y="4545848"/>
                  <a:pt x="12616975" y="4540259"/>
                </a:cubicBezTo>
                <a:lnTo>
                  <a:pt x="12616975" y="4501153"/>
                </a:lnTo>
                <a:cubicBezTo>
                  <a:pt x="12616975" y="4495568"/>
                  <a:pt x="12618563" y="4490778"/>
                  <a:pt x="12622533" y="4487586"/>
                </a:cubicBezTo>
                <a:cubicBezTo>
                  <a:pt x="12625709" y="4483595"/>
                  <a:pt x="12630472" y="4481998"/>
                  <a:pt x="12636030" y="4481998"/>
                </a:cubicBezTo>
                <a:lnTo>
                  <a:pt x="12772593" y="4481998"/>
                </a:lnTo>
                <a:lnTo>
                  <a:pt x="12772593" y="4345521"/>
                </a:lnTo>
                <a:cubicBezTo>
                  <a:pt x="12772593" y="4339935"/>
                  <a:pt x="12774181" y="4335146"/>
                  <a:pt x="12778151" y="4331954"/>
                </a:cubicBezTo>
                <a:cubicBezTo>
                  <a:pt x="12781327" y="4327963"/>
                  <a:pt x="12786091" y="4326367"/>
                  <a:pt x="12791649" y="4326367"/>
                </a:cubicBezTo>
                <a:close/>
                <a:moveTo>
                  <a:pt x="12382488" y="4216497"/>
                </a:moveTo>
                <a:lnTo>
                  <a:pt x="12382488" y="4838797"/>
                </a:lnTo>
                <a:lnTo>
                  <a:pt x="13238151" y="4838797"/>
                </a:lnTo>
                <a:lnTo>
                  <a:pt x="13238151" y="4216497"/>
                </a:lnTo>
                <a:cubicBezTo>
                  <a:pt x="13238151" y="4216497"/>
                  <a:pt x="12382488" y="4216497"/>
                  <a:pt x="12382488" y="4216497"/>
                </a:cubicBezTo>
                <a:close/>
                <a:moveTo>
                  <a:pt x="852836" y="4203801"/>
                </a:moveTo>
                <a:cubicBezTo>
                  <a:pt x="831952" y="4203801"/>
                  <a:pt x="814059" y="4211784"/>
                  <a:pt x="799101" y="4227659"/>
                </a:cubicBezTo>
                <a:cubicBezTo>
                  <a:pt x="800625" y="4229195"/>
                  <a:pt x="805367" y="4233750"/>
                  <a:pt x="813287" y="4241470"/>
                </a:cubicBezTo>
                <a:cubicBezTo>
                  <a:pt x="821227" y="4249193"/>
                  <a:pt x="826571" y="4254514"/>
                  <a:pt x="829336" y="4257515"/>
                </a:cubicBezTo>
                <a:cubicBezTo>
                  <a:pt x="832046" y="4260494"/>
                  <a:pt x="835809" y="4265235"/>
                  <a:pt x="840531" y="4271644"/>
                </a:cubicBezTo>
                <a:cubicBezTo>
                  <a:pt x="845216" y="4278110"/>
                  <a:pt x="848471" y="4284464"/>
                  <a:pt x="850221" y="4290665"/>
                </a:cubicBezTo>
                <a:cubicBezTo>
                  <a:pt x="851952" y="4296870"/>
                  <a:pt x="852836" y="4303710"/>
                  <a:pt x="852836" y="4311150"/>
                </a:cubicBezTo>
                <a:cubicBezTo>
                  <a:pt x="852836" y="4331054"/>
                  <a:pt x="845875" y="4347958"/>
                  <a:pt x="831952" y="4361883"/>
                </a:cubicBezTo>
                <a:cubicBezTo>
                  <a:pt x="818029" y="4375789"/>
                  <a:pt x="801114" y="4382743"/>
                  <a:pt x="781208" y="4382743"/>
                </a:cubicBezTo>
                <a:cubicBezTo>
                  <a:pt x="773757" y="4382743"/>
                  <a:pt x="766909" y="4381881"/>
                  <a:pt x="760719" y="4380138"/>
                </a:cubicBezTo>
                <a:cubicBezTo>
                  <a:pt x="754510" y="4378397"/>
                  <a:pt x="748151" y="4375151"/>
                  <a:pt x="741678" y="4370410"/>
                </a:cubicBezTo>
                <a:cubicBezTo>
                  <a:pt x="735206" y="4365744"/>
                  <a:pt x="730540" y="4361995"/>
                  <a:pt x="727548" y="4359260"/>
                </a:cubicBezTo>
                <a:cubicBezTo>
                  <a:pt x="724557" y="4356541"/>
                  <a:pt x="719232" y="4351163"/>
                  <a:pt x="711500" y="4343236"/>
                </a:cubicBezTo>
                <a:cubicBezTo>
                  <a:pt x="703786" y="4335289"/>
                  <a:pt x="699213" y="4330567"/>
                  <a:pt x="697690" y="4329048"/>
                </a:cubicBezTo>
                <a:cubicBezTo>
                  <a:pt x="681320" y="4344473"/>
                  <a:pt x="673117" y="4362576"/>
                  <a:pt x="673117" y="4383456"/>
                </a:cubicBezTo>
                <a:cubicBezTo>
                  <a:pt x="673117" y="4403358"/>
                  <a:pt x="680079" y="4420264"/>
                  <a:pt x="694001" y="4434172"/>
                </a:cubicBezTo>
                <a:lnTo>
                  <a:pt x="847606" y="4588511"/>
                </a:lnTo>
                <a:cubicBezTo>
                  <a:pt x="861039" y="4601929"/>
                  <a:pt x="877897" y="4608619"/>
                  <a:pt x="898293" y="4608619"/>
                </a:cubicBezTo>
                <a:cubicBezTo>
                  <a:pt x="918180" y="4608619"/>
                  <a:pt x="935094" y="4602153"/>
                  <a:pt x="949017" y="4589260"/>
                </a:cubicBezTo>
                <a:lnTo>
                  <a:pt x="1058632" y="4480390"/>
                </a:lnTo>
                <a:cubicBezTo>
                  <a:pt x="1072555" y="4466465"/>
                  <a:pt x="1079517" y="4449840"/>
                  <a:pt x="1079517" y="4430423"/>
                </a:cubicBezTo>
                <a:cubicBezTo>
                  <a:pt x="1079517" y="4410593"/>
                  <a:pt x="1072555" y="4393688"/>
                  <a:pt x="1058632" y="4379763"/>
                </a:cubicBezTo>
                <a:lnTo>
                  <a:pt x="903504" y="4224679"/>
                </a:lnTo>
                <a:cubicBezTo>
                  <a:pt x="889581" y="4210754"/>
                  <a:pt x="872667" y="4203801"/>
                  <a:pt x="852836" y="4203801"/>
                </a:cubicBezTo>
                <a:close/>
                <a:moveTo>
                  <a:pt x="6902022" y="4197883"/>
                </a:moveTo>
                <a:lnTo>
                  <a:pt x="7184676" y="4197883"/>
                </a:lnTo>
                <a:cubicBezTo>
                  <a:pt x="7218816" y="4197883"/>
                  <a:pt x="7247397" y="4225815"/>
                  <a:pt x="7247397" y="4260929"/>
                </a:cubicBezTo>
                <a:lnTo>
                  <a:pt x="7247397" y="4285668"/>
                </a:lnTo>
                <a:cubicBezTo>
                  <a:pt x="7191819" y="4309610"/>
                  <a:pt x="7152920" y="4365472"/>
                  <a:pt x="7152920" y="4429322"/>
                </a:cubicBezTo>
                <a:lnTo>
                  <a:pt x="7152920" y="4757323"/>
                </a:lnTo>
                <a:cubicBezTo>
                  <a:pt x="7152920" y="4783658"/>
                  <a:pt x="7160856" y="4808395"/>
                  <a:pt x="7171971" y="4829941"/>
                </a:cubicBezTo>
                <a:lnTo>
                  <a:pt x="7171971" y="4845104"/>
                </a:lnTo>
                <a:cubicBezTo>
                  <a:pt x="7171971" y="4879420"/>
                  <a:pt x="7144184" y="4907353"/>
                  <a:pt x="7109249" y="4907353"/>
                </a:cubicBezTo>
                <a:lnTo>
                  <a:pt x="6977449" y="4907353"/>
                </a:lnTo>
                <a:cubicBezTo>
                  <a:pt x="6943310" y="4907353"/>
                  <a:pt x="6914729" y="4879420"/>
                  <a:pt x="6914729" y="4845104"/>
                </a:cubicBezTo>
                <a:lnTo>
                  <a:pt x="6914729" y="4594526"/>
                </a:lnTo>
                <a:lnTo>
                  <a:pt x="6902022" y="4594526"/>
                </a:lnTo>
                <a:cubicBezTo>
                  <a:pt x="6867090" y="4594526"/>
                  <a:pt x="6839298" y="4565802"/>
                  <a:pt x="6839298" y="4531482"/>
                </a:cubicBezTo>
                <a:lnTo>
                  <a:pt x="6839298" y="4260929"/>
                </a:lnTo>
                <a:cubicBezTo>
                  <a:pt x="6839298" y="4225815"/>
                  <a:pt x="6867883" y="4197883"/>
                  <a:pt x="6902022" y="4197883"/>
                </a:cubicBezTo>
                <a:close/>
                <a:moveTo>
                  <a:pt x="7776979" y="4197085"/>
                </a:moveTo>
                <a:lnTo>
                  <a:pt x="8059582" y="4197085"/>
                </a:lnTo>
                <a:cubicBezTo>
                  <a:pt x="8093723" y="4197085"/>
                  <a:pt x="8122306" y="4225016"/>
                  <a:pt x="8122306" y="4259332"/>
                </a:cubicBezTo>
                <a:lnTo>
                  <a:pt x="8122306" y="4529088"/>
                </a:lnTo>
                <a:cubicBezTo>
                  <a:pt x="8122306" y="4564202"/>
                  <a:pt x="8093723" y="4592131"/>
                  <a:pt x="8059582" y="4592131"/>
                </a:cubicBezTo>
                <a:lnTo>
                  <a:pt x="8046879" y="4592131"/>
                </a:lnTo>
                <a:lnTo>
                  <a:pt x="8046879" y="4842708"/>
                </a:lnTo>
                <a:cubicBezTo>
                  <a:pt x="8046879" y="4877026"/>
                  <a:pt x="8018296" y="4905756"/>
                  <a:pt x="7984155" y="4905756"/>
                </a:cubicBezTo>
                <a:lnTo>
                  <a:pt x="7852356" y="4905756"/>
                </a:lnTo>
                <a:cubicBezTo>
                  <a:pt x="7818216" y="4905756"/>
                  <a:pt x="7789682" y="4877026"/>
                  <a:pt x="7789682" y="4842708"/>
                </a:cubicBezTo>
                <a:lnTo>
                  <a:pt x="7789682" y="4828346"/>
                </a:lnTo>
                <a:cubicBezTo>
                  <a:pt x="7802385" y="4806001"/>
                  <a:pt x="7808688" y="4781263"/>
                  <a:pt x="7808688" y="4754929"/>
                </a:cubicBezTo>
                <a:lnTo>
                  <a:pt x="7808688" y="4427726"/>
                </a:lnTo>
                <a:cubicBezTo>
                  <a:pt x="7808688" y="4363875"/>
                  <a:pt x="7769831" y="4308812"/>
                  <a:pt x="7714252" y="4284869"/>
                </a:cubicBezTo>
                <a:lnTo>
                  <a:pt x="7714252" y="4259332"/>
                </a:lnTo>
                <a:cubicBezTo>
                  <a:pt x="7714252" y="4225016"/>
                  <a:pt x="7742836" y="4197085"/>
                  <a:pt x="7776979" y="4197085"/>
                </a:cubicBezTo>
                <a:close/>
                <a:moveTo>
                  <a:pt x="16226366" y="4159578"/>
                </a:moveTo>
                <a:cubicBezTo>
                  <a:pt x="16259712" y="4159578"/>
                  <a:pt x="16288296" y="4171547"/>
                  <a:pt x="16312116" y="4195489"/>
                </a:cubicBezTo>
                <a:lnTo>
                  <a:pt x="16926648" y="4809193"/>
                </a:lnTo>
                <a:cubicBezTo>
                  <a:pt x="16949674" y="4831536"/>
                  <a:pt x="16961584" y="4859471"/>
                  <a:pt x="16961584" y="4894582"/>
                </a:cubicBezTo>
                <a:cubicBezTo>
                  <a:pt x="16961584" y="4928104"/>
                  <a:pt x="16949674" y="4956831"/>
                  <a:pt x="16926648" y="4979976"/>
                </a:cubicBezTo>
                <a:lnTo>
                  <a:pt x="16312116" y="5594473"/>
                </a:lnTo>
                <a:cubicBezTo>
                  <a:pt x="16287502" y="5617614"/>
                  <a:pt x="16258920" y="5628783"/>
                  <a:pt x="16226366" y="5628783"/>
                </a:cubicBezTo>
                <a:cubicBezTo>
                  <a:pt x="16194608" y="5628783"/>
                  <a:pt x="16166025" y="5617614"/>
                  <a:pt x="16141412" y="5594473"/>
                </a:cubicBezTo>
                <a:lnTo>
                  <a:pt x="16070748" y="5523447"/>
                </a:lnTo>
                <a:cubicBezTo>
                  <a:pt x="16046929" y="5499505"/>
                  <a:pt x="16035019" y="5470776"/>
                  <a:pt x="16035019" y="5437260"/>
                </a:cubicBezTo>
                <a:cubicBezTo>
                  <a:pt x="16035019" y="5404540"/>
                  <a:pt x="16046929" y="5375812"/>
                  <a:pt x="16070748" y="5351868"/>
                </a:cubicBezTo>
                <a:lnTo>
                  <a:pt x="16347050" y="5075744"/>
                </a:lnTo>
                <a:lnTo>
                  <a:pt x="15683290" y="5075744"/>
                </a:lnTo>
                <a:cubicBezTo>
                  <a:pt x="15650738" y="5075744"/>
                  <a:pt x="15623743" y="5063775"/>
                  <a:pt x="15603893" y="5039831"/>
                </a:cubicBezTo>
                <a:cubicBezTo>
                  <a:pt x="15583250" y="5016690"/>
                  <a:pt x="15572928" y="4987958"/>
                  <a:pt x="15572928" y="4954438"/>
                </a:cubicBezTo>
                <a:lnTo>
                  <a:pt x="15572928" y="4833933"/>
                </a:lnTo>
                <a:cubicBezTo>
                  <a:pt x="15572928" y="4800415"/>
                  <a:pt x="15583250" y="4772483"/>
                  <a:pt x="15603893" y="4748543"/>
                </a:cubicBezTo>
                <a:cubicBezTo>
                  <a:pt x="15623743" y="4724604"/>
                  <a:pt x="15650738" y="4713429"/>
                  <a:pt x="15683290" y="4713429"/>
                </a:cubicBezTo>
                <a:lnTo>
                  <a:pt x="16347050" y="4713429"/>
                </a:lnTo>
                <a:lnTo>
                  <a:pt x="16070748" y="4435708"/>
                </a:lnTo>
                <a:cubicBezTo>
                  <a:pt x="16046929" y="4413359"/>
                  <a:pt x="16035019" y="4384627"/>
                  <a:pt x="16035019" y="4351107"/>
                </a:cubicBezTo>
                <a:cubicBezTo>
                  <a:pt x="16035019" y="4316792"/>
                  <a:pt x="16046929" y="4288860"/>
                  <a:pt x="16070748" y="4266514"/>
                </a:cubicBezTo>
                <a:lnTo>
                  <a:pt x="16141412" y="4195489"/>
                </a:lnTo>
                <a:cubicBezTo>
                  <a:pt x="16165231" y="4171547"/>
                  <a:pt x="16193814" y="4159578"/>
                  <a:pt x="16226366" y="4159578"/>
                </a:cubicBezTo>
                <a:close/>
                <a:moveTo>
                  <a:pt x="9152991" y="4051411"/>
                </a:moveTo>
                <a:cubicBezTo>
                  <a:pt x="9366103" y="4051411"/>
                  <a:pt x="9522464" y="4176001"/>
                  <a:pt x="9558515" y="4317876"/>
                </a:cubicBezTo>
                <a:lnTo>
                  <a:pt x="9747246" y="4405778"/>
                </a:lnTo>
                <a:cubicBezTo>
                  <a:pt x="9760235" y="4413480"/>
                  <a:pt x="9768084" y="4427594"/>
                  <a:pt x="9767876" y="4442705"/>
                </a:cubicBezTo>
                <a:cubicBezTo>
                  <a:pt x="9767598" y="4457816"/>
                  <a:pt x="9759471" y="4471693"/>
                  <a:pt x="9746204" y="4479101"/>
                </a:cubicBezTo>
                <a:lnTo>
                  <a:pt x="9618045" y="4617626"/>
                </a:lnTo>
                <a:cubicBezTo>
                  <a:pt x="9618878" y="5052656"/>
                  <a:pt x="9330955" y="5321410"/>
                  <a:pt x="8912372" y="5321410"/>
                </a:cubicBezTo>
                <a:cubicBezTo>
                  <a:pt x="8551444" y="5321410"/>
                  <a:pt x="8267688" y="4937587"/>
                  <a:pt x="8267688" y="4675828"/>
                </a:cubicBezTo>
                <a:cubicBezTo>
                  <a:pt x="8267688" y="4555015"/>
                  <a:pt x="8314784" y="4688881"/>
                  <a:pt x="8409323" y="4748150"/>
                </a:cubicBezTo>
                <a:cubicBezTo>
                  <a:pt x="8508238" y="4810003"/>
                  <a:pt x="8787061" y="4849393"/>
                  <a:pt x="8777684" y="4564481"/>
                </a:cubicBezTo>
                <a:cubicBezTo>
                  <a:pt x="8773724" y="4541197"/>
                  <a:pt x="8771224" y="4517558"/>
                  <a:pt x="8771224" y="4493393"/>
                </a:cubicBezTo>
                <a:cubicBezTo>
                  <a:pt x="8771224" y="4258610"/>
                  <a:pt x="8918554" y="4051411"/>
                  <a:pt x="9152991" y="4051411"/>
                </a:cubicBezTo>
                <a:close/>
                <a:moveTo>
                  <a:pt x="6023770" y="4026012"/>
                </a:moveTo>
                <a:cubicBezTo>
                  <a:pt x="5937407" y="4026012"/>
                  <a:pt x="5867439" y="4096016"/>
                  <a:pt x="5867439" y="4182378"/>
                </a:cubicBezTo>
                <a:cubicBezTo>
                  <a:pt x="5867439" y="4268702"/>
                  <a:pt x="5937407" y="4338747"/>
                  <a:pt x="6023770" y="4338747"/>
                </a:cubicBezTo>
                <a:cubicBezTo>
                  <a:pt x="6110096" y="4338747"/>
                  <a:pt x="6180170" y="4268702"/>
                  <a:pt x="6180170" y="4182378"/>
                </a:cubicBezTo>
                <a:cubicBezTo>
                  <a:pt x="6180170" y="4096016"/>
                  <a:pt x="6110096" y="4026012"/>
                  <a:pt x="6023770" y="4026012"/>
                </a:cubicBezTo>
                <a:close/>
                <a:moveTo>
                  <a:pt x="7481621" y="4023109"/>
                </a:moveTo>
                <a:cubicBezTo>
                  <a:pt x="7561812" y="4023109"/>
                  <a:pt x="7626915" y="4088550"/>
                  <a:pt x="7626915" y="4168356"/>
                </a:cubicBezTo>
                <a:cubicBezTo>
                  <a:pt x="7626915" y="4248957"/>
                  <a:pt x="7561812" y="4313599"/>
                  <a:pt x="7481621" y="4313599"/>
                </a:cubicBezTo>
                <a:cubicBezTo>
                  <a:pt x="7401428" y="4313599"/>
                  <a:pt x="7336325" y="4248957"/>
                  <a:pt x="7336325" y="4168356"/>
                </a:cubicBezTo>
                <a:cubicBezTo>
                  <a:pt x="7336325" y="4088550"/>
                  <a:pt x="7401428" y="4023109"/>
                  <a:pt x="7481621" y="4023109"/>
                </a:cubicBezTo>
                <a:close/>
                <a:moveTo>
                  <a:pt x="10853379" y="4013297"/>
                </a:moveTo>
                <a:cubicBezTo>
                  <a:pt x="10814469" y="4087209"/>
                  <a:pt x="10794988" y="4165304"/>
                  <a:pt x="10794988" y="4247453"/>
                </a:cubicBezTo>
                <a:cubicBezTo>
                  <a:pt x="10794988" y="4329602"/>
                  <a:pt x="10814469" y="4407634"/>
                  <a:pt x="10853379" y="4481613"/>
                </a:cubicBezTo>
                <a:lnTo>
                  <a:pt x="10979138" y="4355749"/>
                </a:lnTo>
                <a:cubicBezTo>
                  <a:pt x="10967032" y="4320344"/>
                  <a:pt x="10960987" y="4284203"/>
                  <a:pt x="10960987" y="4247453"/>
                </a:cubicBezTo>
                <a:cubicBezTo>
                  <a:pt x="10960987" y="4210705"/>
                  <a:pt x="10967032" y="4174561"/>
                  <a:pt x="10979138" y="4139155"/>
                </a:cubicBezTo>
                <a:close/>
                <a:moveTo>
                  <a:pt x="11733547" y="4013296"/>
                </a:moveTo>
                <a:lnTo>
                  <a:pt x="11607788" y="4139155"/>
                </a:lnTo>
                <a:cubicBezTo>
                  <a:pt x="11619894" y="4174561"/>
                  <a:pt x="11625939" y="4210703"/>
                  <a:pt x="11625939" y="4247452"/>
                </a:cubicBezTo>
                <a:cubicBezTo>
                  <a:pt x="11625939" y="4284201"/>
                  <a:pt x="11619894" y="4320343"/>
                  <a:pt x="11607788" y="4355749"/>
                </a:cubicBezTo>
                <a:lnTo>
                  <a:pt x="11733547" y="4481613"/>
                </a:lnTo>
                <a:cubicBezTo>
                  <a:pt x="11772457" y="4407632"/>
                  <a:pt x="11791938" y="4329602"/>
                  <a:pt x="11791938" y="4247452"/>
                </a:cubicBezTo>
                <a:cubicBezTo>
                  <a:pt x="11791938" y="4165302"/>
                  <a:pt x="11772457" y="4087207"/>
                  <a:pt x="11733547" y="4013296"/>
                </a:cubicBezTo>
                <a:close/>
                <a:moveTo>
                  <a:pt x="2257937" y="4008253"/>
                </a:moveTo>
                <a:cubicBezTo>
                  <a:pt x="2396934" y="4017143"/>
                  <a:pt x="2528083" y="4098276"/>
                  <a:pt x="2564557" y="4258535"/>
                </a:cubicBezTo>
                <a:cubicBezTo>
                  <a:pt x="2764638" y="4211450"/>
                  <a:pt x="3036176" y="4317589"/>
                  <a:pt x="3012356" y="4600909"/>
                </a:cubicBezTo>
                <a:cubicBezTo>
                  <a:pt x="3118749" y="4730189"/>
                  <a:pt x="3189412" y="5002323"/>
                  <a:pt x="2682065" y="5002323"/>
                </a:cubicBezTo>
                <a:lnTo>
                  <a:pt x="1655461" y="5002323"/>
                </a:lnTo>
                <a:cubicBezTo>
                  <a:pt x="1372007" y="5002323"/>
                  <a:pt x="1241796" y="4683100"/>
                  <a:pt x="1454580" y="4624049"/>
                </a:cubicBezTo>
                <a:cubicBezTo>
                  <a:pt x="1395826" y="4482798"/>
                  <a:pt x="1549067" y="4222621"/>
                  <a:pt x="1867450" y="4317589"/>
                </a:cubicBezTo>
                <a:cubicBezTo>
                  <a:pt x="1887548" y="4104810"/>
                  <a:pt x="2079227" y="3996822"/>
                  <a:pt x="2257937" y="4008253"/>
                </a:cubicBezTo>
                <a:close/>
                <a:moveTo>
                  <a:pt x="11285526" y="4000597"/>
                </a:moveTo>
                <a:cubicBezTo>
                  <a:pt x="11216708" y="4000597"/>
                  <a:pt x="11157976" y="4024920"/>
                  <a:pt x="11109328" y="4073568"/>
                </a:cubicBezTo>
                <a:cubicBezTo>
                  <a:pt x="11060612" y="4122284"/>
                  <a:pt x="11036288" y="4181017"/>
                  <a:pt x="11036288" y="4249835"/>
                </a:cubicBezTo>
                <a:cubicBezTo>
                  <a:pt x="11036288" y="4318651"/>
                  <a:pt x="11060612" y="4377382"/>
                  <a:pt x="11109328" y="4426032"/>
                </a:cubicBezTo>
                <a:cubicBezTo>
                  <a:pt x="11157976" y="4474752"/>
                  <a:pt x="11216708" y="4499077"/>
                  <a:pt x="11285526" y="4499077"/>
                </a:cubicBezTo>
                <a:cubicBezTo>
                  <a:pt x="11354343" y="4499077"/>
                  <a:pt x="11413075" y="4474752"/>
                  <a:pt x="11461723" y="4426032"/>
                </a:cubicBezTo>
                <a:cubicBezTo>
                  <a:pt x="11510439" y="4377382"/>
                  <a:pt x="11534763" y="4318651"/>
                  <a:pt x="11534763" y="4249835"/>
                </a:cubicBezTo>
                <a:cubicBezTo>
                  <a:pt x="11534763" y="4181017"/>
                  <a:pt x="11510439" y="4122284"/>
                  <a:pt x="11461723" y="4073568"/>
                </a:cubicBezTo>
                <a:cubicBezTo>
                  <a:pt x="11413075" y="4024920"/>
                  <a:pt x="11354343" y="4000597"/>
                  <a:pt x="11285526" y="4000597"/>
                </a:cubicBezTo>
                <a:close/>
                <a:moveTo>
                  <a:pt x="14033481" y="3962517"/>
                </a:moveTo>
                <a:cubicBezTo>
                  <a:pt x="13991402" y="3962517"/>
                  <a:pt x="13957288" y="3996644"/>
                  <a:pt x="13957288" y="4038660"/>
                </a:cubicBezTo>
                <a:cubicBezTo>
                  <a:pt x="13957288" y="4080796"/>
                  <a:pt x="13991402" y="4114915"/>
                  <a:pt x="14033481" y="4114915"/>
                </a:cubicBezTo>
                <a:cubicBezTo>
                  <a:pt x="14075546" y="4114915"/>
                  <a:pt x="14109688" y="4080796"/>
                  <a:pt x="14109688" y="4038660"/>
                </a:cubicBezTo>
                <a:cubicBezTo>
                  <a:pt x="14109688" y="3996644"/>
                  <a:pt x="14075546" y="3962517"/>
                  <a:pt x="14033481" y="3962517"/>
                </a:cubicBezTo>
                <a:close/>
                <a:moveTo>
                  <a:pt x="16805172" y="3952084"/>
                </a:moveTo>
                <a:lnTo>
                  <a:pt x="16849634" y="4042263"/>
                </a:lnTo>
                <a:cubicBezTo>
                  <a:pt x="16849634" y="4042263"/>
                  <a:pt x="16949674" y="4056627"/>
                  <a:pt x="16949674" y="4056627"/>
                </a:cubicBezTo>
                <a:lnTo>
                  <a:pt x="16877422" y="4127654"/>
                </a:lnTo>
                <a:lnTo>
                  <a:pt x="16894096" y="4226613"/>
                </a:lnTo>
                <a:lnTo>
                  <a:pt x="16805172" y="4179527"/>
                </a:lnTo>
                <a:lnTo>
                  <a:pt x="16715452" y="4226613"/>
                </a:lnTo>
                <a:lnTo>
                  <a:pt x="16732920" y="4127654"/>
                </a:lnTo>
                <a:lnTo>
                  <a:pt x="16660668" y="4056627"/>
                </a:lnTo>
                <a:lnTo>
                  <a:pt x="16759916" y="4042263"/>
                </a:lnTo>
                <a:close/>
                <a:moveTo>
                  <a:pt x="10262851" y="3940113"/>
                </a:moveTo>
                <a:cubicBezTo>
                  <a:pt x="10262851" y="3940113"/>
                  <a:pt x="10328751" y="4072588"/>
                  <a:pt x="10328751" y="4072588"/>
                </a:cubicBezTo>
                <a:lnTo>
                  <a:pt x="10474842" y="4094136"/>
                </a:lnTo>
                <a:lnTo>
                  <a:pt x="10369244" y="4197085"/>
                </a:lnTo>
                <a:lnTo>
                  <a:pt x="10393857" y="4343127"/>
                </a:lnTo>
                <a:lnTo>
                  <a:pt x="10262851" y="4274495"/>
                </a:lnTo>
                <a:lnTo>
                  <a:pt x="10131846" y="4343127"/>
                </a:lnTo>
                <a:lnTo>
                  <a:pt x="10157253" y="4197085"/>
                </a:lnTo>
                <a:lnTo>
                  <a:pt x="10050861" y="4094136"/>
                </a:lnTo>
                <a:lnTo>
                  <a:pt x="10197746" y="4072588"/>
                </a:lnTo>
                <a:close/>
                <a:moveTo>
                  <a:pt x="13024249" y="3899000"/>
                </a:moveTo>
                <a:cubicBezTo>
                  <a:pt x="13018577" y="3899000"/>
                  <a:pt x="13013924" y="3900811"/>
                  <a:pt x="13010244" y="3904465"/>
                </a:cubicBezTo>
                <a:cubicBezTo>
                  <a:pt x="13006607" y="3908080"/>
                  <a:pt x="13004788" y="3912709"/>
                  <a:pt x="13004788" y="3918341"/>
                </a:cubicBezTo>
                <a:cubicBezTo>
                  <a:pt x="13004788" y="3918341"/>
                  <a:pt x="13004788" y="4092381"/>
                  <a:pt x="13004788" y="4092381"/>
                </a:cubicBezTo>
                <a:cubicBezTo>
                  <a:pt x="13004788" y="4098024"/>
                  <a:pt x="13006607" y="4102643"/>
                  <a:pt x="13010244" y="4106257"/>
                </a:cubicBezTo>
                <a:cubicBezTo>
                  <a:pt x="13013924" y="4109911"/>
                  <a:pt x="13018577" y="4111723"/>
                  <a:pt x="13024249" y="4111723"/>
                </a:cubicBezTo>
                <a:lnTo>
                  <a:pt x="13063118" y="4111723"/>
                </a:lnTo>
                <a:cubicBezTo>
                  <a:pt x="13068790" y="4111723"/>
                  <a:pt x="13073490" y="4109911"/>
                  <a:pt x="13077124" y="4106257"/>
                </a:cubicBezTo>
                <a:cubicBezTo>
                  <a:pt x="13080761" y="4102643"/>
                  <a:pt x="13082576" y="4098024"/>
                  <a:pt x="13082576" y="4092381"/>
                </a:cubicBezTo>
                <a:lnTo>
                  <a:pt x="13082576" y="3918341"/>
                </a:lnTo>
                <a:cubicBezTo>
                  <a:pt x="13082576" y="3912709"/>
                  <a:pt x="13080761" y="3908080"/>
                  <a:pt x="13077124" y="3904465"/>
                </a:cubicBezTo>
                <a:cubicBezTo>
                  <a:pt x="13073490" y="3900811"/>
                  <a:pt x="13068790" y="3899000"/>
                  <a:pt x="13063118" y="3899000"/>
                </a:cubicBezTo>
                <a:close/>
                <a:moveTo>
                  <a:pt x="12567039" y="3899000"/>
                </a:moveTo>
                <a:cubicBezTo>
                  <a:pt x="12561367" y="3899000"/>
                  <a:pt x="12556714" y="3900811"/>
                  <a:pt x="12553084" y="3904466"/>
                </a:cubicBezTo>
                <a:cubicBezTo>
                  <a:pt x="12549403" y="3908080"/>
                  <a:pt x="12547588" y="3912709"/>
                  <a:pt x="12547588" y="3918341"/>
                </a:cubicBezTo>
                <a:cubicBezTo>
                  <a:pt x="12547588" y="3918341"/>
                  <a:pt x="12547588" y="4092382"/>
                  <a:pt x="12547588" y="4092382"/>
                </a:cubicBezTo>
                <a:cubicBezTo>
                  <a:pt x="12547588" y="4098025"/>
                  <a:pt x="12549403" y="4102644"/>
                  <a:pt x="12553084" y="4106257"/>
                </a:cubicBezTo>
                <a:cubicBezTo>
                  <a:pt x="12556714" y="4109911"/>
                  <a:pt x="12561367" y="4111723"/>
                  <a:pt x="12567039" y="4111723"/>
                </a:cubicBezTo>
                <a:lnTo>
                  <a:pt x="12605929" y="4111723"/>
                </a:lnTo>
                <a:cubicBezTo>
                  <a:pt x="12611597" y="4111723"/>
                  <a:pt x="12616250" y="4109911"/>
                  <a:pt x="12619884" y="4106257"/>
                </a:cubicBezTo>
                <a:cubicBezTo>
                  <a:pt x="12623561" y="4102644"/>
                  <a:pt x="12625376" y="4098025"/>
                  <a:pt x="12625376" y="4092382"/>
                </a:cubicBezTo>
                <a:lnTo>
                  <a:pt x="12625376" y="3918341"/>
                </a:lnTo>
                <a:cubicBezTo>
                  <a:pt x="12625376" y="3912709"/>
                  <a:pt x="12623561" y="3908080"/>
                  <a:pt x="12619884" y="3904466"/>
                </a:cubicBezTo>
                <a:cubicBezTo>
                  <a:pt x="12616250" y="3900811"/>
                  <a:pt x="12611597" y="3899000"/>
                  <a:pt x="12605929" y="3899000"/>
                </a:cubicBezTo>
                <a:close/>
                <a:moveTo>
                  <a:pt x="7919050" y="3897817"/>
                </a:moveTo>
                <a:cubicBezTo>
                  <a:pt x="7988919" y="3897817"/>
                  <a:pt x="8046085" y="3954478"/>
                  <a:pt x="8046085" y="4024706"/>
                </a:cubicBezTo>
                <a:cubicBezTo>
                  <a:pt x="8046085" y="4094136"/>
                  <a:pt x="7988919" y="4150798"/>
                  <a:pt x="7919050" y="4150798"/>
                </a:cubicBezTo>
                <a:cubicBezTo>
                  <a:pt x="7849180" y="4150798"/>
                  <a:pt x="7792857" y="4094136"/>
                  <a:pt x="7792857" y="4024706"/>
                </a:cubicBezTo>
                <a:cubicBezTo>
                  <a:pt x="7792857" y="3954478"/>
                  <a:pt x="7849180" y="3897817"/>
                  <a:pt x="7919050" y="3897817"/>
                </a:cubicBezTo>
                <a:close/>
                <a:moveTo>
                  <a:pt x="7043346" y="3897817"/>
                </a:moveTo>
                <a:cubicBezTo>
                  <a:pt x="7113217" y="3897817"/>
                  <a:pt x="7169591" y="3954478"/>
                  <a:pt x="7169591" y="4024706"/>
                </a:cubicBezTo>
                <a:cubicBezTo>
                  <a:pt x="7169591" y="4094136"/>
                  <a:pt x="7113217" y="4150798"/>
                  <a:pt x="7043346" y="4150798"/>
                </a:cubicBezTo>
                <a:cubicBezTo>
                  <a:pt x="6973479" y="4150798"/>
                  <a:pt x="6917111" y="4094136"/>
                  <a:pt x="6917111" y="4024706"/>
                </a:cubicBezTo>
                <a:cubicBezTo>
                  <a:pt x="6917111" y="3954478"/>
                  <a:pt x="6973479" y="3897817"/>
                  <a:pt x="7043346" y="3897817"/>
                </a:cubicBezTo>
                <a:close/>
                <a:moveTo>
                  <a:pt x="12559098" y="3822800"/>
                </a:moveTo>
                <a:lnTo>
                  <a:pt x="12598002" y="3822800"/>
                </a:lnTo>
                <a:cubicBezTo>
                  <a:pt x="12624688" y="3822800"/>
                  <a:pt x="12647628" y="3832329"/>
                  <a:pt x="12666682" y="3851337"/>
                </a:cubicBezTo>
                <a:cubicBezTo>
                  <a:pt x="12685690" y="3870394"/>
                  <a:pt x="12695193" y="3893284"/>
                  <a:pt x="12695193" y="3920006"/>
                </a:cubicBezTo>
                <a:lnTo>
                  <a:pt x="12695193" y="3978390"/>
                </a:lnTo>
                <a:lnTo>
                  <a:pt x="12928574" y="3978390"/>
                </a:lnTo>
                <a:lnTo>
                  <a:pt x="12928574" y="3920006"/>
                </a:lnTo>
                <a:cubicBezTo>
                  <a:pt x="12928574" y="3893284"/>
                  <a:pt x="12938078" y="3870394"/>
                  <a:pt x="12957132" y="3851337"/>
                </a:cubicBezTo>
                <a:cubicBezTo>
                  <a:pt x="12976186" y="3832329"/>
                  <a:pt x="12999080" y="3822800"/>
                  <a:pt x="13025812" y="3822800"/>
                </a:cubicBezTo>
                <a:lnTo>
                  <a:pt x="13064670" y="3822800"/>
                </a:lnTo>
                <a:cubicBezTo>
                  <a:pt x="13091449" y="3822800"/>
                  <a:pt x="13114295" y="3832329"/>
                  <a:pt x="13133350" y="3851337"/>
                </a:cubicBezTo>
                <a:cubicBezTo>
                  <a:pt x="13152404" y="3870394"/>
                  <a:pt x="13161954" y="3893284"/>
                  <a:pt x="13161954" y="3920006"/>
                </a:cubicBezTo>
                <a:lnTo>
                  <a:pt x="13161954" y="3978390"/>
                </a:lnTo>
                <a:lnTo>
                  <a:pt x="13239717" y="3978390"/>
                </a:lnTo>
                <a:cubicBezTo>
                  <a:pt x="13260784" y="3978390"/>
                  <a:pt x="13279043" y="3986102"/>
                  <a:pt x="13294399" y="4001480"/>
                </a:cubicBezTo>
                <a:cubicBezTo>
                  <a:pt x="13309801" y="4016856"/>
                  <a:pt x="13317526" y="4035109"/>
                  <a:pt x="13317526" y="4056132"/>
                </a:cubicBezTo>
                <a:lnTo>
                  <a:pt x="13317526" y="4834029"/>
                </a:lnTo>
                <a:cubicBezTo>
                  <a:pt x="13317526" y="4855103"/>
                  <a:pt x="13309801" y="4873305"/>
                  <a:pt x="13294399" y="4888731"/>
                </a:cubicBezTo>
                <a:cubicBezTo>
                  <a:pt x="13279043" y="4904111"/>
                  <a:pt x="13260784" y="4911824"/>
                  <a:pt x="13239717" y="4911824"/>
                </a:cubicBezTo>
                <a:lnTo>
                  <a:pt x="12384050" y="4911824"/>
                </a:lnTo>
                <a:cubicBezTo>
                  <a:pt x="12363030" y="4911824"/>
                  <a:pt x="12344771" y="4904111"/>
                  <a:pt x="12329369" y="4888731"/>
                </a:cubicBezTo>
                <a:cubicBezTo>
                  <a:pt x="12314013" y="4873305"/>
                  <a:pt x="12306288" y="4855103"/>
                  <a:pt x="12306288" y="4834029"/>
                </a:cubicBezTo>
                <a:lnTo>
                  <a:pt x="12306288" y="4056132"/>
                </a:lnTo>
                <a:cubicBezTo>
                  <a:pt x="12306288" y="4035109"/>
                  <a:pt x="12314013" y="4016856"/>
                  <a:pt x="12329369" y="4001480"/>
                </a:cubicBezTo>
                <a:cubicBezTo>
                  <a:pt x="12344771" y="3986102"/>
                  <a:pt x="12363030" y="3978390"/>
                  <a:pt x="12384050" y="3978390"/>
                </a:cubicBezTo>
                <a:lnTo>
                  <a:pt x="12461859" y="3978390"/>
                </a:lnTo>
                <a:lnTo>
                  <a:pt x="12461859" y="3920006"/>
                </a:lnTo>
                <a:cubicBezTo>
                  <a:pt x="12461859" y="3893284"/>
                  <a:pt x="12471410" y="3870394"/>
                  <a:pt x="12490418" y="3851337"/>
                </a:cubicBezTo>
                <a:cubicBezTo>
                  <a:pt x="12509472" y="3832329"/>
                  <a:pt x="12532365" y="3822800"/>
                  <a:pt x="12559098" y="3822800"/>
                </a:cubicBezTo>
                <a:close/>
                <a:moveTo>
                  <a:pt x="9487936" y="3798859"/>
                </a:moveTo>
                <a:lnTo>
                  <a:pt x="9580831" y="3798859"/>
                </a:lnTo>
                <a:cubicBezTo>
                  <a:pt x="9580831" y="3798859"/>
                  <a:pt x="9580831" y="3928940"/>
                  <a:pt x="9580831" y="3928940"/>
                </a:cubicBezTo>
                <a:lnTo>
                  <a:pt x="9487936" y="3928940"/>
                </a:lnTo>
                <a:close/>
                <a:moveTo>
                  <a:pt x="11295844" y="3759300"/>
                </a:moveTo>
                <a:cubicBezTo>
                  <a:pt x="11213695" y="3759300"/>
                  <a:pt x="11135664" y="3778780"/>
                  <a:pt x="11061688" y="3817690"/>
                </a:cubicBezTo>
                <a:lnTo>
                  <a:pt x="11187547" y="3943449"/>
                </a:lnTo>
                <a:cubicBezTo>
                  <a:pt x="11222952" y="3931342"/>
                  <a:pt x="11259095" y="3925290"/>
                  <a:pt x="11295844" y="3925290"/>
                </a:cubicBezTo>
                <a:cubicBezTo>
                  <a:pt x="11332594" y="3925290"/>
                  <a:pt x="11368672" y="3931342"/>
                  <a:pt x="11404142" y="3943449"/>
                </a:cubicBezTo>
                <a:lnTo>
                  <a:pt x="11530001" y="3817690"/>
                </a:lnTo>
                <a:cubicBezTo>
                  <a:pt x="11456025" y="3778780"/>
                  <a:pt x="11377994" y="3759300"/>
                  <a:pt x="11295844" y="3759300"/>
                </a:cubicBezTo>
                <a:close/>
                <a:moveTo>
                  <a:pt x="9333112" y="3750178"/>
                </a:moveTo>
                <a:cubicBezTo>
                  <a:pt x="9333112" y="3750178"/>
                  <a:pt x="9418860" y="3785291"/>
                  <a:pt x="9418860" y="3785291"/>
                </a:cubicBezTo>
                <a:lnTo>
                  <a:pt x="9369634" y="3905797"/>
                </a:lnTo>
                <a:lnTo>
                  <a:pt x="9283885" y="3870683"/>
                </a:lnTo>
                <a:close/>
                <a:moveTo>
                  <a:pt x="9738831" y="3748581"/>
                </a:moveTo>
                <a:lnTo>
                  <a:pt x="9788851" y="3869086"/>
                </a:lnTo>
                <a:lnTo>
                  <a:pt x="9703102" y="3904998"/>
                </a:lnTo>
                <a:lnTo>
                  <a:pt x="9653082" y="3784493"/>
                </a:lnTo>
                <a:cubicBezTo>
                  <a:pt x="9653082" y="3784493"/>
                  <a:pt x="9738831" y="3748581"/>
                  <a:pt x="9738831" y="3748581"/>
                </a:cubicBezTo>
                <a:close/>
                <a:moveTo>
                  <a:pt x="6016659" y="3746613"/>
                </a:moveTo>
                <a:cubicBezTo>
                  <a:pt x="6295479" y="3746613"/>
                  <a:pt x="6521482" y="3972538"/>
                  <a:pt x="6521482" y="4251166"/>
                </a:cubicBezTo>
                <a:cubicBezTo>
                  <a:pt x="6521482" y="4529805"/>
                  <a:pt x="6016659" y="5178536"/>
                  <a:pt x="6016659" y="5178536"/>
                </a:cubicBezTo>
                <a:cubicBezTo>
                  <a:pt x="6016659" y="5178536"/>
                  <a:pt x="5511822" y="4529805"/>
                  <a:pt x="5511822" y="4251166"/>
                </a:cubicBezTo>
                <a:cubicBezTo>
                  <a:pt x="5511822" y="3972538"/>
                  <a:pt x="5737788" y="3746613"/>
                  <a:pt x="6016659" y="3746613"/>
                </a:cubicBezTo>
                <a:close/>
                <a:moveTo>
                  <a:pt x="320904" y="3670404"/>
                </a:moveTo>
                <a:cubicBezTo>
                  <a:pt x="301544" y="3670404"/>
                  <a:pt x="284629" y="3677152"/>
                  <a:pt x="270217" y="3690569"/>
                </a:cubicBezTo>
                <a:lnTo>
                  <a:pt x="160602" y="3799400"/>
                </a:lnTo>
                <a:cubicBezTo>
                  <a:pt x="146623" y="3813306"/>
                  <a:pt x="139718" y="3829947"/>
                  <a:pt x="139718" y="3849345"/>
                </a:cubicBezTo>
                <a:cubicBezTo>
                  <a:pt x="139718" y="3869249"/>
                  <a:pt x="146623" y="3886153"/>
                  <a:pt x="160602" y="3900022"/>
                </a:cubicBezTo>
                <a:lnTo>
                  <a:pt x="315674" y="4055104"/>
                </a:lnTo>
                <a:cubicBezTo>
                  <a:pt x="329107" y="4068523"/>
                  <a:pt x="346022" y="4075213"/>
                  <a:pt x="366399" y="4075213"/>
                </a:cubicBezTo>
                <a:cubicBezTo>
                  <a:pt x="387283" y="4075213"/>
                  <a:pt x="405176" y="4067549"/>
                  <a:pt x="420077" y="4052106"/>
                </a:cubicBezTo>
                <a:cubicBezTo>
                  <a:pt x="418610" y="4050644"/>
                  <a:pt x="413887" y="4046016"/>
                  <a:pt x="405947" y="4038313"/>
                </a:cubicBezTo>
                <a:cubicBezTo>
                  <a:pt x="397951" y="4030648"/>
                  <a:pt x="392626" y="4025269"/>
                  <a:pt x="389898" y="4022325"/>
                </a:cubicBezTo>
                <a:cubicBezTo>
                  <a:pt x="387132" y="4019327"/>
                  <a:pt x="383426" y="4014605"/>
                  <a:pt x="378703" y="4008139"/>
                </a:cubicBezTo>
                <a:cubicBezTo>
                  <a:pt x="373962" y="4001673"/>
                  <a:pt x="370764" y="3995358"/>
                  <a:pt x="369014" y="3989117"/>
                </a:cubicBezTo>
                <a:cubicBezTo>
                  <a:pt x="367283" y="3982913"/>
                  <a:pt x="366399" y="3976074"/>
                  <a:pt x="366399" y="3968614"/>
                </a:cubicBezTo>
                <a:cubicBezTo>
                  <a:pt x="366399" y="3948767"/>
                  <a:pt x="373360" y="3931882"/>
                  <a:pt x="387283" y="3917957"/>
                </a:cubicBezTo>
                <a:cubicBezTo>
                  <a:pt x="401206" y="3904031"/>
                  <a:pt x="418064" y="3897078"/>
                  <a:pt x="437970" y="3897078"/>
                </a:cubicBezTo>
                <a:cubicBezTo>
                  <a:pt x="445421" y="3897078"/>
                  <a:pt x="452269" y="3897959"/>
                  <a:pt x="458459" y="3899684"/>
                </a:cubicBezTo>
                <a:cubicBezTo>
                  <a:pt x="464724" y="3901427"/>
                  <a:pt x="471028" y="3904632"/>
                  <a:pt x="477500" y="3909373"/>
                </a:cubicBezTo>
                <a:cubicBezTo>
                  <a:pt x="483972" y="3914095"/>
                  <a:pt x="488694" y="3917787"/>
                  <a:pt x="491686" y="3920561"/>
                </a:cubicBezTo>
                <a:cubicBezTo>
                  <a:pt x="494677" y="3923280"/>
                  <a:pt x="500002" y="3928602"/>
                  <a:pt x="507735" y="3936548"/>
                </a:cubicBezTo>
                <a:cubicBezTo>
                  <a:pt x="515393" y="3944532"/>
                  <a:pt x="520021" y="3949273"/>
                  <a:pt x="521489" y="3950735"/>
                </a:cubicBezTo>
                <a:cubicBezTo>
                  <a:pt x="537914" y="3935349"/>
                  <a:pt x="546117" y="3917188"/>
                  <a:pt x="546117" y="3896310"/>
                </a:cubicBezTo>
                <a:cubicBezTo>
                  <a:pt x="546117" y="3876426"/>
                  <a:pt x="539156" y="3859522"/>
                  <a:pt x="525233" y="3845597"/>
                </a:cubicBezTo>
                <a:lnTo>
                  <a:pt x="371629" y="3691281"/>
                </a:lnTo>
                <a:cubicBezTo>
                  <a:pt x="357706" y="3677414"/>
                  <a:pt x="340791" y="3670404"/>
                  <a:pt x="320904" y="3670404"/>
                </a:cubicBezTo>
                <a:close/>
                <a:moveTo>
                  <a:pt x="11288700" y="3670400"/>
                </a:moveTo>
                <a:cubicBezTo>
                  <a:pt x="11367623" y="3670400"/>
                  <a:pt x="11443039" y="3685829"/>
                  <a:pt x="11515002" y="3716577"/>
                </a:cubicBezTo>
                <a:cubicBezTo>
                  <a:pt x="11586912" y="3747327"/>
                  <a:pt x="11648949" y="3788756"/>
                  <a:pt x="11700953" y="3840760"/>
                </a:cubicBezTo>
                <a:cubicBezTo>
                  <a:pt x="11752956" y="3892762"/>
                  <a:pt x="11794387" y="3954800"/>
                  <a:pt x="11825136" y="4026708"/>
                </a:cubicBezTo>
                <a:cubicBezTo>
                  <a:pt x="11855884" y="4098672"/>
                  <a:pt x="11871313" y="4174142"/>
                  <a:pt x="11871313" y="4253011"/>
                </a:cubicBezTo>
                <a:cubicBezTo>
                  <a:pt x="11871313" y="4331932"/>
                  <a:pt x="11855884" y="4407350"/>
                  <a:pt x="11825136" y="4479262"/>
                </a:cubicBezTo>
                <a:cubicBezTo>
                  <a:pt x="11794387" y="4551230"/>
                  <a:pt x="11752956" y="4613262"/>
                  <a:pt x="11700953" y="4665265"/>
                </a:cubicBezTo>
                <a:cubicBezTo>
                  <a:pt x="11648949" y="4717269"/>
                  <a:pt x="11586912" y="4758699"/>
                  <a:pt x="11515002" y="4789447"/>
                </a:cubicBezTo>
                <a:cubicBezTo>
                  <a:pt x="11443039" y="4820194"/>
                  <a:pt x="11367623" y="4835622"/>
                  <a:pt x="11288700" y="4835622"/>
                </a:cubicBezTo>
                <a:cubicBezTo>
                  <a:pt x="11209778" y="4835622"/>
                  <a:pt x="11134362" y="4820194"/>
                  <a:pt x="11062399" y="4789447"/>
                </a:cubicBezTo>
                <a:cubicBezTo>
                  <a:pt x="10990489" y="4758699"/>
                  <a:pt x="10928452" y="4717269"/>
                  <a:pt x="10876448" y="4665265"/>
                </a:cubicBezTo>
                <a:cubicBezTo>
                  <a:pt x="10824445" y="4613262"/>
                  <a:pt x="10783014" y="4551230"/>
                  <a:pt x="10752265" y="4479262"/>
                </a:cubicBezTo>
                <a:cubicBezTo>
                  <a:pt x="10721462" y="4407350"/>
                  <a:pt x="10706088" y="4331932"/>
                  <a:pt x="10706088" y="4253011"/>
                </a:cubicBezTo>
                <a:cubicBezTo>
                  <a:pt x="10706088" y="4174142"/>
                  <a:pt x="10721462" y="4098672"/>
                  <a:pt x="10752265" y="4026708"/>
                </a:cubicBezTo>
                <a:cubicBezTo>
                  <a:pt x="10783014" y="3954800"/>
                  <a:pt x="10824445" y="3892762"/>
                  <a:pt x="10876448" y="3840760"/>
                </a:cubicBezTo>
                <a:cubicBezTo>
                  <a:pt x="10928452" y="3788756"/>
                  <a:pt x="10990489" y="3747327"/>
                  <a:pt x="11062399" y="3716577"/>
                </a:cubicBezTo>
                <a:cubicBezTo>
                  <a:pt x="11134362" y="3685829"/>
                  <a:pt x="11209778" y="3670400"/>
                  <a:pt x="11288700" y="3670400"/>
                </a:cubicBezTo>
                <a:close/>
                <a:moveTo>
                  <a:pt x="4088291" y="3645006"/>
                </a:moveTo>
                <a:cubicBezTo>
                  <a:pt x="4065640" y="3646204"/>
                  <a:pt x="4037041" y="3652195"/>
                  <a:pt x="4012035" y="3666508"/>
                </a:cubicBezTo>
                <a:cubicBezTo>
                  <a:pt x="3990557" y="3679617"/>
                  <a:pt x="3960784" y="3704639"/>
                  <a:pt x="3960784" y="3775048"/>
                </a:cubicBezTo>
                <a:cubicBezTo>
                  <a:pt x="3960784" y="3987409"/>
                  <a:pt x="4040631" y="4174750"/>
                  <a:pt x="4041808" y="4177148"/>
                </a:cubicBezTo>
                <a:cubicBezTo>
                  <a:pt x="4052575" y="4202167"/>
                  <a:pt x="4047807" y="4232053"/>
                  <a:pt x="4029920" y="4252280"/>
                </a:cubicBezTo>
                <a:cubicBezTo>
                  <a:pt x="4012035" y="4273778"/>
                  <a:pt x="3983437" y="4282094"/>
                  <a:pt x="3957195" y="4274976"/>
                </a:cubicBezTo>
                <a:cubicBezTo>
                  <a:pt x="3956018" y="4274976"/>
                  <a:pt x="3877293" y="4254677"/>
                  <a:pt x="3786738" y="4254677"/>
                </a:cubicBezTo>
                <a:cubicBezTo>
                  <a:pt x="3710424" y="4254677"/>
                  <a:pt x="3611458" y="4268986"/>
                  <a:pt x="3563794" y="4336999"/>
                </a:cubicBezTo>
                <a:cubicBezTo>
                  <a:pt x="3462471" y="4481425"/>
                  <a:pt x="3489890" y="4632889"/>
                  <a:pt x="3520898" y="4794008"/>
                </a:cubicBezTo>
                <a:cubicBezTo>
                  <a:pt x="3522075" y="4805919"/>
                  <a:pt x="3524430" y="4817829"/>
                  <a:pt x="3526842" y="4829810"/>
                </a:cubicBezTo>
                <a:cubicBezTo>
                  <a:pt x="3559028" y="5017083"/>
                  <a:pt x="3591212" y="5122101"/>
                  <a:pt x="3668707" y="5135210"/>
                </a:cubicBezTo>
                <a:cubicBezTo>
                  <a:pt x="3737845" y="5147121"/>
                  <a:pt x="3892825" y="5167419"/>
                  <a:pt x="4038275" y="5167419"/>
                </a:cubicBezTo>
                <a:cubicBezTo>
                  <a:pt x="4168194" y="5167419"/>
                  <a:pt x="4223032" y="5149518"/>
                  <a:pt x="4244453" y="5140002"/>
                </a:cubicBezTo>
                <a:cubicBezTo>
                  <a:pt x="4299298" y="5113713"/>
                  <a:pt x="4335072" y="5086297"/>
                  <a:pt x="4366079" y="5062404"/>
                </a:cubicBezTo>
                <a:cubicBezTo>
                  <a:pt x="4407794" y="5028994"/>
                  <a:pt x="4448332" y="4997983"/>
                  <a:pt x="4510289" y="4992059"/>
                </a:cubicBezTo>
                <a:cubicBezTo>
                  <a:pt x="4553243" y="4988466"/>
                  <a:pt x="4621200" y="4992059"/>
                  <a:pt x="4673626" y="4997983"/>
                </a:cubicBezTo>
                <a:lnTo>
                  <a:pt x="4673626" y="4395502"/>
                </a:lnTo>
                <a:cubicBezTo>
                  <a:pt x="4580662" y="4365616"/>
                  <a:pt x="4399435" y="4292878"/>
                  <a:pt x="4323183" y="4167632"/>
                </a:cubicBezTo>
                <a:cubicBezTo>
                  <a:pt x="4250453" y="4049504"/>
                  <a:pt x="4133597" y="3758345"/>
                  <a:pt x="4088291" y="3645006"/>
                </a:cubicBezTo>
                <a:close/>
                <a:moveTo>
                  <a:pt x="9862690" y="3644032"/>
                </a:moveTo>
                <a:lnTo>
                  <a:pt x="9954791" y="3735813"/>
                </a:lnTo>
                <a:lnTo>
                  <a:pt x="9888891" y="3801253"/>
                </a:lnTo>
                <a:lnTo>
                  <a:pt x="9796791" y="3709478"/>
                </a:lnTo>
                <a:cubicBezTo>
                  <a:pt x="9796791" y="3709478"/>
                  <a:pt x="9862690" y="3644032"/>
                  <a:pt x="9862690" y="3644032"/>
                </a:cubicBezTo>
                <a:close/>
                <a:moveTo>
                  <a:pt x="9206076" y="3644032"/>
                </a:moveTo>
                <a:lnTo>
                  <a:pt x="9271976" y="3709478"/>
                </a:lnTo>
                <a:cubicBezTo>
                  <a:pt x="9271976" y="3709478"/>
                  <a:pt x="9179875" y="3801253"/>
                  <a:pt x="9179875" y="3801253"/>
                </a:cubicBezTo>
                <a:lnTo>
                  <a:pt x="9113976" y="3735813"/>
                </a:lnTo>
                <a:close/>
                <a:moveTo>
                  <a:pt x="4896450" y="3584179"/>
                </a:moveTo>
                <a:lnTo>
                  <a:pt x="4961557" y="3716660"/>
                </a:lnTo>
                <a:lnTo>
                  <a:pt x="5108440" y="3738206"/>
                </a:lnTo>
                <a:lnTo>
                  <a:pt x="5002048" y="3841154"/>
                </a:lnTo>
                <a:lnTo>
                  <a:pt x="5027454" y="3987197"/>
                </a:lnTo>
                <a:lnTo>
                  <a:pt x="4896450" y="3918566"/>
                </a:lnTo>
                <a:lnTo>
                  <a:pt x="4765448" y="3987197"/>
                </a:lnTo>
                <a:lnTo>
                  <a:pt x="4790060" y="3841154"/>
                </a:lnTo>
                <a:cubicBezTo>
                  <a:pt x="4790060" y="3841154"/>
                  <a:pt x="4684461" y="3738206"/>
                  <a:pt x="4684461" y="3738206"/>
                </a:cubicBezTo>
                <a:lnTo>
                  <a:pt x="4830551" y="3716660"/>
                </a:lnTo>
                <a:close/>
                <a:moveTo>
                  <a:pt x="14982214" y="3539491"/>
                </a:moveTo>
                <a:cubicBezTo>
                  <a:pt x="14986978" y="3539491"/>
                  <a:pt x="14997300" y="3544279"/>
                  <a:pt x="15013179" y="3554655"/>
                </a:cubicBezTo>
                <a:cubicBezTo>
                  <a:pt x="15029852" y="3565827"/>
                  <a:pt x="15048114" y="3577795"/>
                  <a:pt x="15068757" y="3590564"/>
                </a:cubicBezTo>
                <a:cubicBezTo>
                  <a:pt x="15088606" y="3603331"/>
                  <a:pt x="15115601" y="3615301"/>
                  <a:pt x="15148154" y="3625677"/>
                </a:cubicBezTo>
                <a:cubicBezTo>
                  <a:pt x="15181501" y="3636850"/>
                  <a:pt x="15214054" y="3641639"/>
                  <a:pt x="15247400" y="3641639"/>
                </a:cubicBezTo>
                <a:cubicBezTo>
                  <a:pt x="15279953" y="3641639"/>
                  <a:pt x="15313300" y="3636850"/>
                  <a:pt x="15345853" y="3625677"/>
                </a:cubicBezTo>
                <a:cubicBezTo>
                  <a:pt x="15378406" y="3615301"/>
                  <a:pt x="15405401" y="3603331"/>
                  <a:pt x="15426044" y="3590564"/>
                </a:cubicBezTo>
                <a:cubicBezTo>
                  <a:pt x="15445893" y="3577795"/>
                  <a:pt x="15464154" y="3565827"/>
                  <a:pt x="15480828" y="3554655"/>
                </a:cubicBezTo>
                <a:cubicBezTo>
                  <a:pt x="15496707" y="3544279"/>
                  <a:pt x="15507029" y="3539491"/>
                  <a:pt x="15511793" y="3539491"/>
                </a:cubicBezTo>
                <a:cubicBezTo>
                  <a:pt x="15541964" y="3539491"/>
                  <a:pt x="15568959" y="3544279"/>
                  <a:pt x="15594366" y="3553857"/>
                </a:cubicBezTo>
                <a:cubicBezTo>
                  <a:pt x="15618979" y="3563435"/>
                  <a:pt x="15640416" y="3576997"/>
                  <a:pt x="15657089" y="3593756"/>
                </a:cubicBezTo>
                <a:cubicBezTo>
                  <a:pt x="15674557" y="3609716"/>
                  <a:pt x="15689642" y="3629668"/>
                  <a:pt x="15703140" y="3653608"/>
                </a:cubicBezTo>
                <a:cubicBezTo>
                  <a:pt x="15716637" y="3676757"/>
                  <a:pt x="15726959" y="3700698"/>
                  <a:pt x="15734898" y="3725438"/>
                </a:cubicBezTo>
                <a:cubicBezTo>
                  <a:pt x="15742838" y="3750178"/>
                  <a:pt x="15749190" y="3776513"/>
                  <a:pt x="15754748" y="3806042"/>
                </a:cubicBezTo>
                <a:cubicBezTo>
                  <a:pt x="15759512" y="3834772"/>
                  <a:pt x="15763481" y="3861106"/>
                  <a:pt x="15765069" y="3886644"/>
                </a:cubicBezTo>
                <a:cubicBezTo>
                  <a:pt x="15766657" y="3911383"/>
                  <a:pt x="15767451" y="3936922"/>
                  <a:pt x="15767451" y="3962458"/>
                </a:cubicBezTo>
                <a:cubicBezTo>
                  <a:pt x="15767451" y="4022312"/>
                  <a:pt x="15749984" y="4068598"/>
                  <a:pt x="15713461" y="4102913"/>
                </a:cubicBezTo>
                <a:cubicBezTo>
                  <a:pt x="15677733" y="4137231"/>
                  <a:pt x="15630094" y="4153989"/>
                  <a:pt x="15570546" y="4153989"/>
                </a:cubicBezTo>
                <a:lnTo>
                  <a:pt x="14924254" y="4153989"/>
                </a:lnTo>
                <a:cubicBezTo>
                  <a:pt x="14864706" y="4153989"/>
                  <a:pt x="14816274" y="4137231"/>
                  <a:pt x="14780546" y="4102913"/>
                </a:cubicBezTo>
                <a:cubicBezTo>
                  <a:pt x="14744817" y="4068598"/>
                  <a:pt x="14726555" y="4022312"/>
                  <a:pt x="14726555" y="3962458"/>
                </a:cubicBezTo>
                <a:cubicBezTo>
                  <a:pt x="14726555" y="3936922"/>
                  <a:pt x="14727349" y="3911383"/>
                  <a:pt x="14728937" y="3886644"/>
                </a:cubicBezTo>
                <a:cubicBezTo>
                  <a:pt x="14730525" y="3861106"/>
                  <a:pt x="14734495" y="3834772"/>
                  <a:pt x="14739259" y="3806042"/>
                </a:cubicBezTo>
                <a:cubicBezTo>
                  <a:pt x="14744817" y="3776513"/>
                  <a:pt x="14751169" y="3750178"/>
                  <a:pt x="14759108" y="3725438"/>
                </a:cubicBezTo>
                <a:cubicBezTo>
                  <a:pt x="14767048" y="3700698"/>
                  <a:pt x="14777370" y="3676757"/>
                  <a:pt x="14790867" y="3653608"/>
                </a:cubicBezTo>
                <a:cubicBezTo>
                  <a:pt x="14804365" y="3629668"/>
                  <a:pt x="14819450" y="3609716"/>
                  <a:pt x="14836917" y="3593756"/>
                </a:cubicBezTo>
                <a:cubicBezTo>
                  <a:pt x="14854385" y="3576997"/>
                  <a:pt x="14875028" y="3563435"/>
                  <a:pt x="14899641" y="3553857"/>
                </a:cubicBezTo>
                <a:cubicBezTo>
                  <a:pt x="14925048" y="3544279"/>
                  <a:pt x="14952043" y="3539491"/>
                  <a:pt x="14982214" y="3539491"/>
                </a:cubicBezTo>
                <a:close/>
                <a:moveTo>
                  <a:pt x="325025" y="3530702"/>
                </a:moveTo>
                <a:cubicBezTo>
                  <a:pt x="385251" y="3530702"/>
                  <a:pt x="436051" y="3551871"/>
                  <a:pt x="477425" y="3594202"/>
                </a:cubicBezTo>
                <a:lnTo>
                  <a:pt x="631292" y="3748862"/>
                </a:lnTo>
                <a:cubicBezTo>
                  <a:pt x="672666" y="3790179"/>
                  <a:pt x="693268" y="3840753"/>
                  <a:pt x="693268" y="3900527"/>
                </a:cubicBezTo>
                <a:cubicBezTo>
                  <a:pt x="693268" y="3961769"/>
                  <a:pt x="671368" y="4013810"/>
                  <a:pt x="627567" y="4056652"/>
                </a:cubicBezTo>
                <a:lnTo>
                  <a:pt x="693268" y="4122352"/>
                </a:lnTo>
                <a:cubicBezTo>
                  <a:pt x="736109" y="4078607"/>
                  <a:pt x="787925" y="4056652"/>
                  <a:pt x="848716" y="4056652"/>
                </a:cubicBezTo>
                <a:cubicBezTo>
                  <a:pt x="908434" y="4056652"/>
                  <a:pt x="959290" y="4077536"/>
                  <a:pt x="1001116" y="4119361"/>
                </a:cubicBezTo>
                <a:lnTo>
                  <a:pt x="1156451" y="4274808"/>
                </a:lnTo>
                <a:cubicBezTo>
                  <a:pt x="1198276" y="4316632"/>
                  <a:pt x="1219217" y="4367375"/>
                  <a:pt x="1219217" y="4427155"/>
                </a:cubicBezTo>
                <a:cubicBezTo>
                  <a:pt x="1219217" y="4486990"/>
                  <a:pt x="1198050" y="4537510"/>
                  <a:pt x="1155717" y="4578824"/>
                </a:cubicBezTo>
                <a:lnTo>
                  <a:pt x="1045876" y="4687926"/>
                </a:lnTo>
                <a:cubicBezTo>
                  <a:pt x="1004559" y="4729188"/>
                  <a:pt x="954041" y="4749902"/>
                  <a:pt x="894210" y="4749902"/>
                </a:cubicBezTo>
                <a:cubicBezTo>
                  <a:pt x="833984" y="4749902"/>
                  <a:pt x="783184" y="4728736"/>
                  <a:pt x="741866" y="4686402"/>
                </a:cubicBezTo>
                <a:lnTo>
                  <a:pt x="587999" y="4531751"/>
                </a:lnTo>
                <a:cubicBezTo>
                  <a:pt x="546626" y="4490432"/>
                  <a:pt x="525967" y="4439910"/>
                  <a:pt x="525967" y="4380077"/>
                </a:cubicBezTo>
                <a:cubicBezTo>
                  <a:pt x="525967" y="4318834"/>
                  <a:pt x="547868" y="4266851"/>
                  <a:pt x="591669" y="4223951"/>
                </a:cubicBezTo>
                <a:lnTo>
                  <a:pt x="525967" y="4158194"/>
                </a:lnTo>
                <a:cubicBezTo>
                  <a:pt x="483126" y="4202052"/>
                  <a:pt x="431310" y="4223951"/>
                  <a:pt x="370576" y="4223951"/>
                </a:cubicBezTo>
                <a:cubicBezTo>
                  <a:pt x="310858" y="4223951"/>
                  <a:pt x="260001" y="4203067"/>
                  <a:pt x="218176" y="4161241"/>
                </a:cubicBezTo>
                <a:cubicBezTo>
                  <a:pt x="218176" y="4161241"/>
                  <a:pt x="62785" y="4005851"/>
                  <a:pt x="62785" y="4005851"/>
                </a:cubicBezTo>
                <a:cubicBezTo>
                  <a:pt x="20960" y="3964026"/>
                  <a:pt x="19" y="3913227"/>
                  <a:pt x="19" y="3853453"/>
                </a:cubicBezTo>
                <a:cubicBezTo>
                  <a:pt x="19" y="3793678"/>
                  <a:pt x="21185" y="3743161"/>
                  <a:pt x="63519" y="3701787"/>
                </a:cubicBezTo>
                <a:lnTo>
                  <a:pt x="173359" y="3592734"/>
                </a:lnTo>
                <a:cubicBezTo>
                  <a:pt x="214677" y="3551418"/>
                  <a:pt x="265251" y="3530702"/>
                  <a:pt x="325025" y="3530702"/>
                </a:cubicBezTo>
                <a:close/>
                <a:moveTo>
                  <a:pt x="3178296" y="3513153"/>
                </a:moveTo>
                <a:lnTo>
                  <a:pt x="3267220" y="3693517"/>
                </a:lnTo>
                <a:lnTo>
                  <a:pt x="3465714" y="3722246"/>
                </a:lnTo>
                <a:lnTo>
                  <a:pt x="3322004" y="3861904"/>
                </a:lnTo>
                <a:lnTo>
                  <a:pt x="3356146" y="4059820"/>
                </a:lnTo>
                <a:lnTo>
                  <a:pt x="3178296" y="3966448"/>
                </a:lnTo>
                <a:lnTo>
                  <a:pt x="3000446" y="4059820"/>
                </a:lnTo>
                <a:lnTo>
                  <a:pt x="3034587" y="3861904"/>
                </a:lnTo>
                <a:lnTo>
                  <a:pt x="2890879" y="3722246"/>
                </a:lnTo>
                <a:cubicBezTo>
                  <a:pt x="2890879" y="3722246"/>
                  <a:pt x="3089372" y="3693517"/>
                  <a:pt x="3089372" y="3693517"/>
                </a:cubicBezTo>
                <a:close/>
                <a:moveTo>
                  <a:pt x="4113566" y="3505307"/>
                </a:moveTo>
                <a:cubicBezTo>
                  <a:pt x="4132632" y="3505307"/>
                  <a:pt x="4145724" y="3506479"/>
                  <a:pt x="4148096" y="3506479"/>
                </a:cubicBezTo>
                <a:cubicBezTo>
                  <a:pt x="4174367" y="3510079"/>
                  <a:pt x="4197036" y="3526740"/>
                  <a:pt x="4206614" y="3551853"/>
                </a:cubicBezTo>
                <a:cubicBezTo>
                  <a:pt x="4207758" y="3555370"/>
                  <a:pt x="4365218" y="3963293"/>
                  <a:pt x="4447543" y="4096895"/>
                </a:cubicBezTo>
                <a:cubicBezTo>
                  <a:pt x="4497624" y="4178011"/>
                  <a:pt x="4647964" y="4240042"/>
                  <a:pt x="4731435" y="4266243"/>
                </a:cubicBezTo>
                <a:cubicBezTo>
                  <a:pt x="4743386" y="4259126"/>
                  <a:pt x="4756478" y="4254355"/>
                  <a:pt x="4772031" y="4254355"/>
                </a:cubicBezTo>
                <a:lnTo>
                  <a:pt x="5141856" y="4254355"/>
                </a:lnTo>
                <a:cubicBezTo>
                  <a:pt x="5181129" y="4254355"/>
                  <a:pt x="5213378" y="4286500"/>
                  <a:pt x="5213378" y="4325927"/>
                </a:cubicBezTo>
                <a:lnTo>
                  <a:pt x="5213378" y="5184639"/>
                </a:lnTo>
                <a:cubicBezTo>
                  <a:pt x="5213378" y="5223981"/>
                  <a:pt x="5181129" y="5255038"/>
                  <a:pt x="5141856" y="5255038"/>
                </a:cubicBezTo>
                <a:lnTo>
                  <a:pt x="4760082" y="5256210"/>
                </a:lnTo>
                <a:cubicBezTo>
                  <a:pt x="4720717" y="5256210"/>
                  <a:pt x="4688468" y="5225237"/>
                  <a:pt x="4688468" y="5185811"/>
                </a:cubicBezTo>
                <a:cubicBezTo>
                  <a:pt x="4688468" y="5171580"/>
                  <a:pt x="4692069" y="5158437"/>
                  <a:pt x="4699276" y="5147724"/>
                </a:cubicBezTo>
                <a:cubicBezTo>
                  <a:pt x="4662285" y="5142867"/>
                  <a:pt x="4604998" y="5136924"/>
                  <a:pt x="4558428" y="5136924"/>
                </a:cubicBezTo>
                <a:cubicBezTo>
                  <a:pt x="4546569" y="5136924"/>
                  <a:pt x="4536988" y="5136924"/>
                  <a:pt x="4528643" y="5138180"/>
                </a:cubicBezTo>
                <a:cubicBezTo>
                  <a:pt x="4508349" y="5140523"/>
                  <a:pt x="4491649" y="5152494"/>
                  <a:pt x="4457121" y="5178695"/>
                </a:cubicBezTo>
                <a:cubicBezTo>
                  <a:pt x="4421271" y="5206151"/>
                  <a:pt x="4377167" y="5240724"/>
                  <a:pt x="4308015" y="5272953"/>
                </a:cubicBezTo>
                <a:cubicBezTo>
                  <a:pt x="4250725" y="5300328"/>
                  <a:pt x="4162418" y="5313468"/>
                  <a:pt x="4040727" y="5313468"/>
                </a:cubicBezTo>
                <a:cubicBezTo>
                  <a:pt x="3885645" y="5313468"/>
                  <a:pt x="3719844" y="5291955"/>
                  <a:pt x="3645949" y="5278896"/>
                </a:cubicBezTo>
                <a:cubicBezTo>
                  <a:pt x="3455014" y="5245495"/>
                  <a:pt x="3415650" y="5021236"/>
                  <a:pt x="3387008" y="4856659"/>
                </a:cubicBezTo>
                <a:cubicBezTo>
                  <a:pt x="3385865" y="4844687"/>
                  <a:pt x="3383493" y="4832799"/>
                  <a:pt x="3381120" y="4820912"/>
                </a:cubicBezTo>
                <a:cubicBezTo>
                  <a:pt x="3350102" y="4647971"/>
                  <a:pt x="3315482" y="4451165"/>
                  <a:pt x="3450269" y="4257873"/>
                </a:cubicBezTo>
                <a:cubicBezTo>
                  <a:pt x="3515904" y="4164869"/>
                  <a:pt x="3633999" y="4114808"/>
                  <a:pt x="3789083" y="4115981"/>
                </a:cubicBezTo>
                <a:cubicBezTo>
                  <a:pt x="3817725" y="4115981"/>
                  <a:pt x="3845139" y="4117153"/>
                  <a:pt x="3870180" y="4119580"/>
                </a:cubicBezTo>
                <a:cubicBezTo>
                  <a:pt x="3845139" y="4034867"/>
                  <a:pt x="3818867" y="3912063"/>
                  <a:pt x="3818867" y="3779633"/>
                </a:cubicBezTo>
                <a:cubicBezTo>
                  <a:pt x="3818867" y="3647197"/>
                  <a:pt x="3896450" y="3505307"/>
                  <a:pt x="4113566" y="3505307"/>
                </a:cubicBezTo>
                <a:close/>
                <a:moveTo>
                  <a:pt x="9130649" y="3499584"/>
                </a:moveTo>
                <a:lnTo>
                  <a:pt x="9166378" y="3585774"/>
                </a:lnTo>
                <a:lnTo>
                  <a:pt x="9046488" y="3635253"/>
                </a:lnTo>
                <a:lnTo>
                  <a:pt x="9010759" y="3549866"/>
                </a:lnTo>
                <a:cubicBezTo>
                  <a:pt x="9010759" y="3549866"/>
                  <a:pt x="9130649" y="3499584"/>
                  <a:pt x="9130649" y="3499584"/>
                </a:cubicBezTo>
                <a:close/>
                <a:moveTo>
                  <a:pt x="9938911" y="3497190"/>
                </a:moveTo>
                <a:lnTo>
                  <a:pt x="10059595" y="3545877"/>
                </a:lnTo>
                <a:cubicBezTo>
                  <a:pt x="10059595" y="3545877"/>
                  <a:pt x="10023866" y="3632062"/>
                  <a:pt x="10023866" y="3632062"/>
                </a:cubicBezTo>
                <a:lnTo>
                  <a:pt x="9903977" y="3582583"/>
                </a:lnTo>
                <a:close/>
                <a:moveTo>
                  <a:pt x="10502309" y="3454499"/>
                </a:moveTo>
                <a:lnTo>
                  <a:pt x="10439388" y="3517421"/>
                </a:lnTo>
                <a:lnTo>
                  <a:pt x="10439388" y="3591436"/>
                </a:lnTo>
                <a:lnTo>
                  <a:pt x="10527930" y="3591436"/>
                </a:lnTo>
                <a:lnTo>
                  <a:pt x="10527930" y="3679927"/>
                </a:lnTo>
                <a:lnTo>
                  <a:pt x="10601892" y="3679927"/>
                </a:lnTo>
                <a:cubicBezTo>
                  <a:pt x="10601892" y="3679927"/>
                  <a:pt x="10664813" y="3617004"/>
                  <a:pt x="10664813" y="3617004"/>
                </a:cubicBezTo>
                <a:close/>
                <a:moveTo>
                  <a:pt x="9952409" y="3334387"/>
                </a:moveTo>
                <a:lnTo>
                  <a:pt x="10082620" y="3334387"/>
                </a:lnTo>
                <a:lnTo>
                  <a:pt x="10082620" y="3427758"/>
                </a:lnTo>
                <a:lnTo>
                  <a:pt x="9952409" y="3427758"/>
                </a:lnTo>
                <a:cubicBezTo>
                  <a:pt x="9952409" y="3427758"/>
                  <a:pt x="9952409" y="3334387"/>
                  <a:pt x="9952409" y="3334387"/>
                </a:cubicBezTo>
                <a:close/>
                <a:moveTo>
                  <a:pt x="8986146" y="3334387"/>
                </a:moveTo>
                <a:lnTo>
                  <a:pt x="9116358" y="3334387"/>
                </a:lnTo>
                <a:lnTo>
                  <a:pt x="9116358" y="3427758"/>
                </a:lnTo>
                <a:lnTo>
                  <a:pt x="8986146" y="3427758"/>
                </a:lnTo>
                <a:cubicBezTo>
                  <a:pt x="8986146" y="3427758"/>
                  <a:pt x="8986146" y="3334387"/>
                  <a:pt x="8986146" y="3334387"/>
                </a:cubicBezTo>
                <a:close/>
                <a:moveTo>
                  <a:pt x="9044900" y="3130084"/>
                </a:moveTo>
                <a:lnTo>
                  <a:pt x="9165584" y="3179565"/>
                </a:lnTo>
                <a:lnTo>
                  <a:pt x="9129855" y="3265754"/>
                </a:lnTo>
                <a:lnTo>
                  <a:pt x="9009965" y="3216275"/>
                </a:lnTo>
                <a:cubicBezTo>
                  <a:pt x="9009965" y="3216275"/>
                  <a:pt x="9044900" y="3130084"/>
                  <a:pt x="9044900" y="3130084"/>
                </a:cubicBezTo>
                <a:close/>
                <a:moveTo>
                  <a:pt x="10022278" y="3126892"/>
                </a:moveTo>
                <a:lnTo>
                  <a:pt x="10058007" y="3212285"/>
                </a:lnTo>
                <a:lnTo>
                  <a:pt x="9938117" y="3262561"/>
                </a:lnTo>
                <a:lnTo>
                  <a:pt x="9902389" y="3177171"/>
                </a:lnTo>
                <a:cubicBezTo>
                  <a:pt x="9902389" y="3177171"/>
                  <a:pt x="10022278" y="3126892"/>
                  <a:pt x="10022278" y="3126892"/>
                </a:cubicBezTo>
                <a:close/>
                <a:moveTo>
                  <a:pt x="10944867" y="3022699"/>
                </a:moveTo>
                <a:cubicBezTo>
                  <a:pt x="10940276" y="3022699"/>
                  <a:pt x="10936363" y="3024355"/>
                  <a:pt x="10933126" y="3027535"/>
                </a:cubicBezTo>
                <a:lnTo>
                  <a:pt x="10558523" y="3402193"/>
                </a:lnTo>
                <a:cubicBezTo>
                  <a:pt x="10555306" y="3405411"/>
                  <a:pt x="10553688" y="3409287"/>
                  <a:pt x="10553688" y="3413934"/>
                </a:cubicBezTo>
                <a:cubicBezTo>
                  <a:pt x="10553688" y="3424056"/>
                  <a:pt x="10558730" y="3429098"/>
                  <a:pt x="10568909" y="3429098"/>
                </a:cubicBezTo>
                <a:cubicBezTo>
                  <a:pt x="10573500" y="3429098"/>
                  <a:pt x="10577432" y="3427537"/>
                  <a:pt x="10580650" y="3424263"/>
                </a:cubicBezTo>
                <a:lnTo>
                  <a:pt x="10955253" y="3049660"/>
                </a:lnTo>
                <a:cubicBezTo>
                  <a:pt x="10958470" y="3046424"/>
                  <a:pt x="10960088" y="3042548"/>
                  <a:pt x="10960088" y="3037921"/>
                </a:cubicBezTo>
                <a:cubicBezTo>
                  <a:pt x="10960088" y="3027779"/>
                  <a:pt x="10955008" y="3022699"/>
                  <a:pt x="10944867" y="3022699"/>
                </a:cubicBezTo>
                <a:close/>
                <a:moveTo>
                  <a:pt x="15247400" y="3018358"/>
                </a:moveTo>
                <a:cubicBezTo>
                  <a:pt x="15325209" y="3018358"/>
                  <a:pt x="15392697" y="3046289"/>
                  <a:pt x="15447481" y="3102153"/>
                </a:cubicBezTo>
                <a:cubicBezTo>
                  <a:pt x="15503059" y="3157218"/>
                  <a:pt x="15530848" y="3224255"/>
                  <a:pt x="15530848" y="3302464"/>
                </a:cubicBezTo>
                <a:cubicBezTo>
                  <a:pt x="15530848" y="3380673"/>
                  <a:pt x="15503059" y="3447709"/>
                  <a:pt x="15447481" y="3503575"/>
                </a:cubicBezTo>
                <a:cubicBezTo>
                  <a:pt x="15392697" y="3558646"/>
                  <a:pt x="15325209" y="3586573"/>
                  <a:pt x="15247400" y="3586573"/>
                </a:cubicBezTo>
                <a:cubicBezTo>
                  <a:pt x="15168797" y="3586573"/>
                  <a:pt x="15102104" y="3558646"/>
                  <a:pt x="15046526" y="3503575"/>
                </a:cubicBezTo>
                <a:cubicBezTo>
                  <a:pt x="14990948" y="3447709"/>
                  <a:pt x="14963159" y="3380673"/>
                  <a:pt x="14963159" y="3302464"/>
                </a:cubicBezTo>
                <a:cubicBezTo>
                  <a:pt x="14963159" y="3224255"/>
                  <a:pt x="14990948" y="3157218"/>
                  <a:pt x="15046526" y="3102153"/>
                </a:cubicBezTo>
                <a:cubicBezTo>
                  <a:pt x="15102104" y="3046289"/>
                  <a:pt x="15168797" y="3018358"/>
                  <a:pt x="15247400" y="3018358"/>
                </a:cubicBezTo>
                <a:close/>
                <a:moveTo>
                  <a:pt x="9534780" y="3015963"/>
                </a:moveTo>
                <a:cubicBezTo>
                  <a:pt x="9736449" y="3015963"/>
                  <a:pt x="9900007" y="3179565"/>
                  <a:pt x="9900007" y="3381471"/>
                </a:cubicBezTo>
                <a:cubicBezTo>
                  <a:pt x="9900007" y="3582583"/>
                  <a:pt x="9736449" y="3746987"/>
                  <a:pt x="9534780" y="3746987"/>
                </a:cubicBezTo>
                <a:cubicBezTo>
                  <a:pt x="9332318" y="3746987"/>
                  <a:pt x="9168760" y="3582583"/>
                  <a:pt x="9168760" y="3381471"/>
                </a:cubicBezTo>
                <a:cubicBezTo>
                  <a:pt x="9168760" y="3179565"/>
                  <a:pt x="9332318" y="3015963"/>
                  <a:pt x="9534780" y="3015963"/>
                </a:cubicBezTo>
                <a:close/>
                <a:moveTo>
                  <a:pt x="2827369" y="3010012"/>
                </a:moveTo>
                <a:cubicBezTo>
                  <a:pt x="2808531" y="3013242"/>
                  <a:pt x="2790912" y="3017941"/>
                  <a:pt x="2780108" y="3028830"/>
                </a:cubicBezTo>
                <a:cubicBezTo>
                  <a:pt x="2752776" y="3056004"/>
                  <a:pt x="2730531" y="3104600"/>
                  <a:pt x="2730531" y="3137158"/>
                </a:cubicBezTo>
                <a:cubicBezTo>
                  <a:pt x="2730531" y="3148123"/>
                  <a:pt x="2737775" y="3148123"/>
                  <a:pt x="2741259" y="3148123"/>
                </a:cubicBezTo>
                <a:cubicBezTo>
                  <a:pt x="2765477" y="3148123"/>
                  <a:pt x="2799945" y="3123974"/>
                  <a:pt x="2827369" y="3010012"/>
                </a:cubicBezTo>
                <a:close/>
                <a:moveTo>
                  <a:pt x="16301000" y="2991224"/>
                </a:moveTo>
                <a:lnTo>
                  <a:pt x="16584448" y="3274533"/>
                </a:lnTo>
                <a:lnTo>
                  <a:pt x="16772618" y="3117315"/>
                </a:lnTo>
                <a:lnTo>
                  <a:pt x="16898860" y="3557846"/>
                </a:lnTo>
                <a:lnTo>
                  <a:pt x="16081070" y="3557846"/>
                </a:lnTo>
                <a:lnTo>
                  <a:pt x="16081070" y="3274533"/>
                </a:lnTo>
                <a:cubicBezTo>
                  <a:pt x="16081070" y="3274533"/>
                  <a:pt x="16301000" y="2991224"/>
                  <a:pt x="16301000" y="2991224"/>
                </a:cubicBezTo>
                <a:close/>
                <a:moveTo>
                  <a:pt x="9888891" y="2960900"/>
                </a:moveTo>
                <a:lnTo>
                  <a:pt x="9954791" y="3026338"/>
                </a:lnTo>
                <a:lnTo>
                  <a:pt x="9862690" y="3118113"/>
                </a:lnTo>
                <a:lnTo>
                  <a:pt x="9796791" y="3052673"/>
                </a:lnTo>
                <a:cubicBezTo>
                  <a:pt x="9796791" y="3052673"/>
                  <a:pt x="9888891" y="2960900"/>
                  <a:pt x="9888891" y="2960900"/>
                </a:cubicBezTo>
                <a:close/>
                <a:moveTo>
                  <a:pt x="9179875" y="2960900"/>
                </a:moveTo>
                <a:lnTo>
                  <a:pt x="9271976" y="3052673"/>
                </a:lnTo>
                <a:cubicBezTo>
                  <a:pt x="9271976" y="3052673"/>
                  <a:pt x="9206076" y="3118113"/>
                  <a:pt x="9206076" y="3118113"/>
                </a:cubicBezTo>
                <a:lnTo>
                  <a:pt x="9113976" y="3026338"/>
                </a:lnTo>
                <a:close/>
                <a:moveTo>
                  <a:pt x="3788603" y="2946505"/>
                </a:moveTo>
                <a:cubicBezTo>
                  <a:pt x="3730256" y="2946505"/>
                  <a:pt x="3683024" y="2993715"/>
                  <a:pt x="3683024" y="3052062"/>
                </a:cubicBezTo>
                <a:cubicBezTo>
                  <a:pt x="3683024" y="3110407"/>
                  <a:pt x="3730256" y="3157640"/>
                  <a:pt x="3788603" y="3157640"/>
                </a:cubicBezTo>
                <a:cubicBezTo>
                  <a:pt x="3846948" y="3157640"/>
                  <a:pt x="3894161" y="3110427"/>
                  <a:pt x="3894161" y="3052062"/>
                </a:cubicBezTo>
                <a:cubicBezTo>
                  <a:pt x="3894161" y="2993715"/>
                  <a:pt x="3846948" y="2946505"/>
                  <a:pt x="3788603" y="2946505"/>
                </a:cubicBezTo>
                <a:close/>
                <a:moveTo>
                  <a:pt x="15955622" y="2928977"/>
                </a:moveTo>
                <a:cubicBezTo>
                  <a:pt x="15955622" y="2928977"/>
                  <a:pt x="16018346" y="2928977"/>
                  <a:pt x="16018346" y="2928977"/>
                </a:cubicBezTo>
                <a:lnTo>
                  <a:pt x="16018346" y="3620091"/>
                </a:lnTo>
                <a:lnTo>
                  <a:pt x="16961584" y="3620091"/>
                </a:lnTo>
                <a:lnTo>
                  <a:pt x="16961584" y="3683142"/>
                </a:lnTo>
                <a:lnTo>
                  <a:pt x="15955622" y="3683142"/>
                </a:lnTo>
                <a:close/>
                <a:moveTo>
                  <a:pt x="10925163" y="2908400"/>
                </a:moveTo>
                <a:lnTo>
                  <a:pt x="11212501" y="3195738"/>
                </a:lnTo>
                <a:lnTo>
                  <a:pt x="10637826" y="3770415"/>
                </a:lnTo>
                <a:lnTo>
                  <a:pt x="10350488" y="3770415"/>
                </a:lnTo>
                <a:lnTo>
                  <a:pt x="10350488" y="3483074"/>
                </a:lnTo>
                <a:cubicBezTo>
                  <a:pt x="10350488" y="3483074"/>
                  <a:pt x="10925163" y="2908400"/>
                  <a:pt x="10925163" y="2908400"/>
                </a:cubicBezTo>
                <a:close/>
                <a:moveTo>
                  <a:pt x="9365664" y="2857947"/>
                </a:moveTo>
                <a:cubicBezTo>
                  <a:pt x="9365664" y="2857947"/>
                  <a:pt x="9415685" y="2977657"/>
                  <a:pt x="9415685" y="2977657"/>
                </a:cubicBezTo>
                <a:lnTo>
                  <a:pt x="9329936" y="3013570"/>
                </a:lnTo>
                <a:lnTo>
                  <a:pt x="9279916" y="2893860"/>
                </a:lnTo>
                <a:close/>
                <a:moveTo>
                  <a:pt x="9699132" y="2856351"/>
                </a:moveTo>
                <a:cubicBezTo>
                  <a:pt x="9699132" y="2856351"/>
                  <a:pt x="9785675" y="2891465"/>
                  <a:pt x="9785675" y="2891465"/>
                </a:cubicBezTo>
                <a:lnTo>
                  <a:pt x="9735655" y="3011974"/>
                </a:lnTo>
                <a:lnTo>
                  <a:pt x="9649906" y="2976859"/>
                </a:lnTo>
                <a:close/>
                <a:moveTo>
                  <a:pt x="6650071" y="2844912"/>
                </a:moveTo>
                <a:cubicBezTo>
                  <a:pt x="6610608" y="2844912"/>
                  <a:pt x="6578635" y="2876906"/>
                  <a:pt x="6578635" y="2916345"/>
                </a:cubicBezTo>
                <a:cubicBezTo>
                  <a:pt x="6578635" y="2955818"/>
                  <a:pt x="6610608" y="2987789"/>
                  <a:pt x="6650071" y="2987789"/>
                </a:cubicBezTo>
                <a:cubicBezTo>
                  <a:pt x="6689541" y="2987789"/>
                  <a:pt x="6721507" y="2955818"/>
                  <a:pt x="6721507" y="2916345"/>
                </a:cubicBezTo>
                <a:cubicBezTo>
                  <a:pt x="6721507" y="2876906"/>
                  <a:pt x="6689541" y="2844912"/>
                  <a:pt x="6650071" y="2844912"/>
                </a:cubicBezTo>
                <a:close/>
                <a:moveTo>
                  <a:pt x="6459591" y="2844912"/>
                </a:moveTo>
                <a:cubicBezTo>
                  <a:pt x="6420150" y="2844912"/>
                  <a:pt x="6388137" y="2876906"/>
                  <a:pt x="6388137" y="2916345"/>
                </a:cubicBezTo>
                <a:cubicBezTo>
                  <a:pt x="6388137" y="2955818"/>
                  <a:pt x="6420150" y="2987788"/>
                  <a:pt x="6459591" y="2987788"/>
                </a:cubicBezTo>
                <a:cubicBezTo>
                  <a:pt x="6460882" y="2987788"/>
                  <a:pt x="6462197" y="2987669"/>
                  <a:pt x="6463494" y="2987551"/>
                </a:cubicBezTo>
                <a:cubicBezTo>
                  <a:pt x="6501120" y="2985526"/>
                  <a:pt x="6531008" y="2954488"/>
                  <a:pt x="6531008" y="2916345"/>
                </a:cubicBezTo>
                <a:cubicBezTo>
                  <a:pt x="6531008" y="2878216"/>
                  <a:pt x="6501120" y="2847174"/>
                  <a:pt x="6463494" y="2845150"/>
                </a:cubicBezTo>
                <a:cubicBezTo>
                  <a:pt x="6462197" y="2845097"/>
                  <a:pt x="6460882" y="2844912"/>
                  <a:pt x="6459591" y="2844912"/>
                </a:cubicBezTo>
                <a:close/>
                <a:moveTo>
                  <a:pt x="6256379" y="2844911"/>
                </a:moveTo>
                <a:cubicBezTo>
                  <a:pt x="6216887" y="2844911"/>
                  <a:pt x="6184934" y="2876906"/>
                  <a:pt x="6184934" y="2916345"/>
                </a:cubicBezTo>
                <a:cubicBezTo>
                  <a:pt x="6184934" y="2955818"/>
                  <a:pt x="6216887" y="2987788"/>
                  <a:pt x="6256379" y="2987788"/>
                </a:cubicBezTo>
                <a:cubicBezTo>
                  <a:pt x="6295853" y="2987788"/>
                  <a:pt x="6327809" y="2955818"/>
                  <a:pt x="6327809" y="2916345"/>
                </a:cubicBezTo>
                <a:cubicBezTo>
                  <a:pt x="6327809" y="2876906"/>
                  <a:pt x="6295853" y="2844911"/>
                  <a:pt x="6256379" y="2844911"/>
                </a:cubicBezTo>
                <a:close/>
                <a:moveTo>
                  <a:pt x="6053201" y="2844911"/>
                </a:moveTo>
                <a:cubicBezTo>
                  <a:pt x="6013737" y="2844911"/>
                  <a:pt x="5981735" y="2876906"/>
                  <a:pt x="5981735" y="2916344"/>
                </a:cubicBezTo>
                <a:cubicBezTo>
                  <a:pt x="5981735" y="2955816"/>
                  <a:pt x="6013737" y="2987788"/>
                  <a:pt x="6053201" y="2987788"/>
                </a:cubicBezTo>
                <a:cubicBezTo>
                  <a:pt x="6092650" y="2987788"/>
                  <a:pt x="6124611" y="2955816"/>
                  <a:pt x="6124611" y="2916344"/>
                </a:cubicBezTo>
                <a:cubicBezTo>
                  <a:pt x="6124611" y="2876906"/>
                  <a:pt x="6092650" y="2844911"/>
                  <a:pt x="6053201" y="2844911"/>
                </a:cubicBezTo>
                <a:close/>
                <a:moveTo>
                  <a:pt x="9487936" y="2833208"/>
                </a:moveTo>
                <a:lnTo>
                  <a:pt x="9580831" y="2833208"/>
                </a:lnTo>
                <a:cubicBezTo>
                  <a:pt x="9580831" y="2833208"/>
                  <a:pt x="9580831" y="2963294"/>
                  <a:pt x="9580831" y="2963294"/>
                </a:cubicBezTo>
                <a:lnTo>
                  <a:pt x="9487936" y="2963294"/>
                </a:lnTo>
                <a:close/>
                <a:moveTo>
                  <a:pt x="5550673" y="2831611"/>
                </a:moveTo>
                <a:cubicBezTo>
                  <a:pt x="5550673" y="2831611"/>
                  <a:pt x="5834932" y="2831611"/>
                  <a:pt x="5834932" y="2831611"/>
                </a:cubicBezTo>
                <a:lnTo>
                  <a:pt x="5834932" y="3257772"/>
                </a:lnTo>
                <a:lnTo>
                  <a:pt x="6457398" y="3257772"/>
                </a:lnTo>
                <a:lnTo>
                  <a:pt x="6457398" y="3440527"/>
                </a:lnTo>
                <a:lnTo>
                  <a:pt x="5805556" y="3440527"/>
                </a:lnTo>
                <a:lnTo>
                  <a:pt x="5645163" y="3611312"/>
                </a:lnTo>
                <a:lnTo>
                  <a:pt x="5645163" y="3440527"/>
                </a:lnTo>
                <a:lnTo>
                  <a:pt x="5550673" y="3440527"/>
                </a:lnTo>
                <a:close/>
                <a:moveTo>
                  <a:pt x="13677888" y="2819513"/>
                </a:moveTo>
                <a:lnTo>
                  <a:pt x="13677888" y="3894255"/>
                </a:lnTo>
                <a:lnTo>
                  <a:pt x="14392263" y="3894255"/>
                </a:lnTo>
                <a:cubicBezTo>
                  <a:pt x="14392263" y="3894255"/>
                  <a:pt x="14392263" y="2819513"/>
                  <a:pt x="14392263" y="2819513"/>
                </a:cubicBezTo>
                <a:close/>
                <a:moveTo>
                  <a:pt x="16772618" y="2763778"/>
                </a:moveTo>
                <a:lnTo>
                  <a:pt x="16828990" y="2763778"/>
                </a:lnTo>
                <a:lnTo>
                  <a:pt x="16828990" y="2842784"/>
                </a:lnTo>
                <a:lnTo>
                  <a:pt x="16772618" y="2842784"/>
                </a:lnTo>
                <a:cubicBezTo>
                  <a:pt x="16772618" y="2842784"/>
                  <a:pt x="16772618" y="2763778"/>
                  <a:pt x="16772618" y="2763778"/>
                </a:cubicBezTo>
                <a:close/>
                <a:moveTo>
                  <a:pt x="16678136" y="2734249"/>
                </a:moveTo>
                <a:lnTo>
                  <a:pt x="16730538" y="2755797"/>
                </a:lnTo>
                <a:lnTo>
                  <a:pt x="16700368" y="2829217"/>
                </a:lnTo>
                <a:cubicBezTo>
                  <a:pt x="16700368" y="2829217"/>
                  <a:pt x="16647964" y="2807670"/>
                  <a:pt x="16647964" y="2807670"/>
                </a:cubicBezTo>
                <a:close/>
                <a:moveTo>
                  <a:pt x="16925854" y="2732653"/>
                </a:moveTo>
                <a:lnTo>
                  <a:pt x="16956026" y="2806074"/>
                </a:lnTo>
                <a:lnTo>
                  <a:pt x="16903624" y="2828419"/>
                </a:lnTo>
                <a:cubicBezTo>
                  <a:pt x="16903624" y="2828419"/>
                  <a:pt x="16873452" y="2754999"/>
                  <a:pt x="16873452" y="2754999"/>
                </a:cubicBezTo>
                <a:close/>
                <a:moveTo>
                  <a:pt x="11144953" y="2715096"/>
                </a:moveTo>
                <a:cubicBezTo>
                  <a:pt x="11169566" y="2715096"/>
                  <a:pt x="11190209" y="2723875"/>
                  <a:pt x="11207677" y="2741432"/>
                </a:cubicBezTo>
                <a:cubicBezTo>
                  <a:pt x="11207677" y="2741432"/>
                  <a:pt x="11370441" y="2903438"/>
                  <a:pt x="11370441" y="2903438"/>
                </a:cubicBezTo>
                <a:cubicBezTo>
                  <a:pt x="11387114" y="2921795"/>
                  <a:pt x="11395848" y="2942546"/>
                  <a:pt x="11395848" y="2966486"/>
                </a:cubicBezTo>
                <a:cubicBezTo>
                  <a:pt x="11395848" y="2991224"/>
                  <a:pt x="11387114" y="3011974"/>
                  <a:pt x="11370441" y="3028731"/>
                </a:cubicBezTo>
                <a:lnTo>
                  <a:pt x="11255315" y="3143650"/>
                </a:lnTo>
                <a:lnTo>
                  <a:pt x="10967898" y="2855553"/>
                </a:lnTo>
                <a:lnTo>
                  <a:pt x="11082229" y="2741432"/>
                </a:lnTo>
                <a:cubicBezTo>
                  <a:pt x="11098903" y="2723875"/>
                  <a:pt x="11119546" y="2715096"/>
                  <a:pt x="11144953" y="2715096"/>
                </a:cubicBezTo>
                <a:close/>
                <a:moveTo>
                  <a:pt x="13881088" y="2703628"/>
                </a:moveTo>
                <a:cubicBezTo>
                  <a:pt x="13881088" y="2703628"/>
                  <a:pt x="13881088" y="2738552"/>
                  <a:pt x="13881088" y="2738552"/>
                </a:cubicBezTo>
                <a:lnTo>
                  <a:pt x="14185888" y="2738552"/>
                </a:lnTo>
                <a:lnTo>
                  <a:pt x="14185888" y="2703628"/>
                </a:lnTo>
                <a:close/>
                <a:moveTo>
                  <a:pt x="14290644" y="2692515"/>
                </a:moveTo>
                <a:cubicBezTo>
                  <a:pt x="14274838" y="2692515"/>
                  <a:pt x="14262088" y="2705323"/>
                  <a:pt x="14262088" y="2721090"/>
                </a:cubicBezTo>
                <a:cubicBezTo>
                  <a:pt x="14262088" y="2736915"/>
                  <a:pt x="14274838" y="2749665"/>
                  <a:pt x="14290644" y="2749665"/>
                </a:cubicBezTo>
                <a:cubicBezTo>
                  <a:pt x="14306411" y="2749665"/>
                  <a:pt x="14319238" y="2736915"/>
                  <a:pt x="14319238" y="2721090"/>
                </a:cubicBezTo>
                <a:cubicBezTo>
                  <a:pt x="14319238" y="2705323"/>
                  <a:pt x="14306411" y="2692515"/>
                  <a:pt x="14290644" y="2692515"/>
                </a:cubicBezTo>
                <a:close/>
                <a:moveTo>
                  <a:pt x="2819936" y="2692512"/>
                </a:moveTo>
                <a:cubicBezTo>
                  <a:pt x="2898641" y="2692512"/>
                  <a:pt x="2982351" y="2718925"/>
                  <a:pt x="3043812" y="2763164"/>
                </a:cubicBezTo>
                <a:cubicBezTo>
                  <a:pt x="3098564" y="2802661"/>
                  <a:pt x="3163919" y="2875804"/>
                  <a:pt x="3163919" y="3000078"/>
                </a:cubicBezTo>
                <a:cubicBezTo>
                  <a:pt x="3163919" y="3057644"/>
                  <a:pt x="3146468" y="3118985"/>
                  <a:pt x="3117162" y="3164193"/>
                </a:cubicBezTo>
                <a:cubicBezTo>
                  <a:pt x="3078159" y="3224461"/>
                  <a:pt x="3020590" y="3256273"/>
                  <a:pt x="2950750" y="3256273"/>
                </a:cubicBezTo>
                <a:cubicBezTo>
                  <a:pt x="2898502" y="3256273"/>
                  <a:pt x="2874272" y="3243223"/>
                  <a:pt x="2845174" y="3219754"/>
                </a:cubicBezTo>
                <a:cubicBezTo>
                  <a:pt x="2811976" y="3242149"/>
                  <a:pt x="2782358" y="3256273"/>
                  <a:pt x="2730594" y="3256273"/>
                </a:cubicBezTo>
                <a:cubicBezTo>
                  <a:pt x="2651577" y="3256273"/>
                  <a:pt x="2594217" y="3208192"/>
                  <a:pt x="2594217" y="3141900"/>
                </a:cubicBezTo>
                <a:cubicBezTo>
                  <a:pt x="2594217" y="3082397"/>
                  <a:pt x="2624636" y="3008975"/>
                  <a:pt x="2668228" y="2963319"/>
                </a:cubicBezTo>
                <a:cubicBezTo>
                  <a:pt x="2707407" y="2922504"/>
                  <a:pt x="2763480" y="2895364"/>
                  <a:pt x="2909903" y="2895364"/>
                </a:cubicBezTo>
                <a:cubicBezTo>
                  <a:pt x="2922662" y="2895364"/>
                  <a:pt x="2936185" y="2895570"/>
                  <a:pt x="2950160" y="2895987"/>
                </a:cubicBezTo>
                <a:lnTo>
                  <a:pt x="2976162" y="2896748"/>
                </a:lnTo>
                <a:lnTo>
                  <a:pt x="2970983" y="2922228"/>
                </a:lnTo>
                <a:lnTo>
                  <a:pt x="2939591" y="3077239"/>
                </a:lnTo>
                <a:cubicBezTo>
                  <a:pt x="2939105" y="3079731"/>
                  <a:pt x="2938479" y="3082743"/>
                  <a:pt x="2937853" y="3086066"/>
                </a:cubicBezTo>
                <a:cubicBezTo>
                  <a:pt x="2935385" y="3098665"/>
                  <a:pt x="2931145" y="3119781"/>
                  <a:pt x="2931145" y="3128539"/>
                </a:cubicBezTo>
                <a:cubicBezTo>
                  <a:pt x="2931145" y="3142350"/>
                  <a:pt x="2937019" y="3147785"/>
                  <a:pt x="2952037" y="3147785"/>
                </a:cubicBezTo>
                <a:cubicBezTo>
                  <a:pt x="2977831" y="3147785"/>
                  <a:pt x="2998377" y="3130823"/>
                  <a:pt x="3013186" y="3097454"/>
                </a:cubicBezTo>
                <a:cubicBezTo>
                  <a:pt x="3027056" y="3065987"/>
                  <a:pt x="3032062" y="3028083"/>
                  <a:pt x="3032062" y="3005235"/>
                </a:cubicBezTo>
                <a:cubicBezTo>
                  <a:pt x="3032062" y="2944938"/>
                  <a:pt x="3011447" y="2893771"/>
                  <a:pt x="2972443" y="2857319"/>
                </a:cubicBezTo>
                <a:cubicBezTo>
                  <a:pt x="2933092" y="2820488"/>
                  <a:pt x="2877749" y="2801068"/>
                  <a:pt x="2812323" y="2801068"/>
                </a:cubicBezTo>
                <a:cubicBezTo>
                  <a:pt x="2679423" y="2801068"/>
                  <a:pt x="2544854" y="2912500"/>
                  <a:pt x="2544854" y="3125458"/>
                </a:cubicBezTo>
                <a:cubicBezTo>
                  <a:pt x="2544854" y="3188358"/>
                  <a:pt x="2565643" y="3240593"/>
                  <a:pt x="2604891" y="3276559"/>
                </a:cubicBezTo>
                <a:cubicBezTo>
                  <a:pt x="2644277" y="3312630"/>
                  <a:pt x="2701253" y="3331703"/>
                  <a:pt x="2769601" y="3331703"/>
                </a:cubicBezTo>
                <a:cubicBezTo>
                  <a:pt x="2873194" y="3331703"/>
                  <a:pt x="2957113" y="3294870"/>
                  <a:pt x="3032409" y="3255097"/>
                </a:cubicBezTo>
                <a:lnTo>
                  <a:pt x="3052746" y="3244331"/>
                </a:lnTo>
                <a:lnTo>
                  <a:pt x="3062445" y="3265204"/>
                </a:lnTo>
                <a:lnTo>
                  <a:pt x="3092690" y="3329937"/>
                </a:lnTo>
                <a:lnTo>
                  <a:pt x="3101415" y="3348734"/>
                </a:lnTo>
                <a:lnTo>
                  <a:pt x="3083235" y="3358530"/>
                </a:lnTo>
                <a:cubicBezTo>
                  <a:pt x="2983671" y="3411977"/>
                  <a:pt x="2873055" y="3440224"/>
                  <a:pt x="2763307" y="3440224"/>
                </a:cubicBezTo>
                <a:cubicBezTo>
                  <a:pt x="2673443" y="3440224"/>
                  <a:pt x="2589422" y="3413777"/>
                  <a:pt x="2526776" y="3365730"/>
                </a:cubicBezTo>
                <a:cubicBezTo>
                  <a:pt x="2452349" y="3308614"/>
                  <a:pt x="2413032" y="3224842"/>
                  <a:pt x="2413032" y="3123415"/>
                </a:cubicBezTo>
                <a:cubicBezTo>
                  <a:pt x="2413032" y="3018772"/>
                  <a:pt x="2449533" y="2913642"/>
                  <a:pt x="2513185" y="2834957"/>
                </a:cubicBezTo>
                <a:cubicBezTo>
                  <a:pt x="2565816" y="2769984"/>
                  <a:pt x="2661763" y="2692512"/>
                  <a:pt x="2819936" y="2692512"/>
                </a:cubicBezTo>
                <a:close/>
                <a:moveTo>
                  <a:pt x="17001282" y="2668809"/>
                </a:moveTo>
                <a:lnTo>
                  <a:pt x="17057654" y="2724673"/>
                </a:lnTo>
                <a:lnTo>
                  <a:pt x="17017162" y="2765374"/>
                </a:lnTo>
                <a:lnTo>
                  <a:pt x="16961584" y="2708711"/>
                </a:lnTo>
                <a:cubicBezTo>
                  <a:pt x="16961584" y="2708711"/>
                  <a:pt x="17001282" y="2668809"/>
                  <a:pt x="17001282" y="2668809"/>
                </a:cubicBezTo>
                <a:close/>
                <a:moveTo>
                  <a:pt x="16600328" y="2668809"/>
                </a:moveTo>
                <a:lnTo>
                  <a:pt x="16640820" y="2708711"/>
                </a:lnTo>
                <a:cubicBezTo>
                  <a:pt x="16640820" y="2708711"/>
                  <a:pt x="16584448" y="2765374"/>
                  <a:pt x="16584448" y="2765374"/>
                </a:cubicBezTo>
                <a:lnTo>
                  <a:pt x="16543956" y="2724673"/>
                </a:lnTo>
                <a:close/>
                <a:moveTo>
                  <a:pt x="12135475" y="2641701"/>
                </a:moveTo>
                <a:lnTo>
                  <a:pt x="12135475" y="2899827"/>
                </a:lnTo>
                <a:lnTo>
                  <a:pt x="11887188" y="2899980"/>
                </a:lnTo>
                <a:cubicBezTo>
                  <a:pt x="11887188" y="2899980"/>
                  <a:pt x="11887188" y="3040314"/>
                  <a:pt x="11887188" y="3040314"/>
                </a:cubicBezTo>
                <a:lnTo>
                  <a:pt x="12135475" y="3040314"/>
                </a:lnTo>
                <a:lnTo>
                  <a:pt x="12135475" y="3300515"/>
                </a:lnTo>
                <a:lnTo>
                  <a:pt x="12280243" y="3300515"/>
                </a:lnTo>
                <a:lnTo>
                  <a:pt x="12280243" y="3040131"/>
                </a:lnTo>
                <a:lnTo>
                  <a:pt x="12499963" y="3040131"/>
                </a:lnTo>
                <a:lnTo>
                  <a:pt x="12499963" y="2899980"/>
                </a:lnTo>
                <a:lnTo>
                  <a:pt x="12280243" y="2899980"/>
                </a:lnTo>
                <a:lnTo>
                  <a:pt x="12280243" y="2641701"/>
                </a:lnTo>
                <a:close/>
                <a:moveTo>
                  <a:pt x="13702761" y="2629015"/>
                </a:moveTo>
                <a:lnTo>
                  <a:pt x="14360958" y="2629015"/>
                </a:lnTo>
                <a:cubicBezTo>
                  <a:pt x="14423914" y="2629015"/>
                  <a:pt x="14474895" y="2680053"/>
                  <a:pt x="14474813" y="2742890"/>
                </a:cubicBezTo>
                <a:lnTo>
                  <a:pt x="14474813" y="4078903"/>
                </a:lnTo>
                <a:cubicBezTo>
                  <a:pt x="14474813" y="4141740"/>
                  <a:pt x="14423832" y="4192704"/>
                  <a:pt x="14360958" y="4192704"/>
                </a:cubicBezTo>
                <a:lnTo>
                  <a:pt x="13702761" y="4192704"/>
                </a:lnTo>
                <a:cubicBezTo>
                  <a:pt x="13640010" y="4192704"/>
                  <a:pt x="13588988" y="4141740"/>
                  <a:pt x="13588988" y="4078903"/>
                </a:cubicBezTo>
                <a:lnTo>
                  <a:pt x="13588988" y="2742890"/>
                </a:lnTo>
                <a:cubicBezTo>
                  <a:pt x="13588988" y="2680053"/>
                  <a:pt x="13640010" y="2629015"/>
                  <a:pt x="13702761" y="2629015"/>
                </a:cubicBezTo>
                <a:close/>
                <a:moveTo>
                  <a:pt x="5867440" y="2603614"/>
                </a:moveTo>
                <a:lnTo>
                  <a:pt x="6807236" y="2603614"/>
                </a:lnTo>
                <a:lnTo>
                  <a:pt x="6807236" y="3232722"/>
                </a:lnTo>
                <a:lnTo>
                  <a:pt x="6705813" y="3232722"/>
                </a:lnTo>
                <a:lnTo>
                  <a:pt x="6705813" y="3413237"/>
                </a:lnTo>
                <a:lnTo>
                  <a:pt x="6542654" y="3232722"/>
                </a:lnTo>
                <a:lnTo>
                  <a:pt x="5867440" y="3232722"/>
                </a:lnTo>
                <a:cubicBezTo>
                  <a:pt x="5867440" y="3232722"/>
                  <a:pt x="5867440" y="2603614"/>
                  <a:pt x="5867440" y="2603614"/>
                </a:cubicBezTo>
                <a:close/>
                <a:moveTo>
                  <a:pt x="16554276" y="2581023"/>
                </a:moveTo>
                <a:lnTo>
                  <a:pt x="16576508" y="2632896"/>
                </a:lnTo>
                <a:lnTo>
                  <a:pt x="16503462" y="2664020"/>
                </a:lnTo>
                <a:lnTo>
                  <a:pt x="16481232" y="2611349"/>
                </a:lnTo>
                <a:cubicBezTo>
                  <a:pt x="16481232" y="2611349"/>
                  <a:pt x="16554276" y="2581023"/>
                  <a:pt x="16554276" y="2581023"/>
                </a:cubicBezTo>
                <a:close/>
                <a:moveTo>
                  <a:pt x="17048126" y="2579428"/>
                </a:moveTo>
                <a:cubicBezTo>
                  <a:pt x="17048126" y="2579428"/>
                  <a:pt x="17121172" y="2608955"/>
                  <a:pt x="17121172" y="2608955"/>
                </a:cubicBezTo>
                <a:lnTo>
                  <a:pt x="17099734" y="2661626"/>
                </a:lnTo>
                <a:lnTo>
                  <a:pt x="17025896" y="2631300"/>
                </a:lnTo>
                <a:close/>
                <a:moveTo>
                  <a:pt x="7765069" y="2533142"/>
                </a:moveTo>
                <a:cubicBezTo>
                  <a:pt x="7854738" y="2533142"/>
                  <a:pt x="7936517" y="2557880"/>
                  <a:pt x="8010356" y="2608157"/>
                </a:cubicBezTo>
                <a:cubicBezTo>
                  <a:pt x="8083402" y="2658433"/>
                  <a:pt x="8136598" y="2723875"/>
                  <a:pt x="8170738" y="2805276"/>
                </a:cubicBezTo>
                <a:cubicBezTo>
                  <a:pt x="8210437" y="2770162"/>
                  <a:pt x="8258075" y="2751807"/>
                  <a:pt x="8312859" y="2751807"/>
                </a:cubicBezTo>
                <a:cubicBezTo>
                  <a:pt x="8373201" y="2751807"/>
                  <a:pt x="8424809" y="2773354"/>
                  <a:pt x="8467683" y="2816449"/>
                </a:cubicBezTo>
                <a:cubicBezTo>
                  <a:pt x="8510558" y="2859543"/>
                  <a:pt x="8531995" y="2910621"/>
                  <a:pt x="8531995" y="2971273"/>
                </a:cubicBezTo>
                <a:cubicBezTo>
                  <a:pt x="8531995" y="3014367"/>
                  <a:pt x="8520085" y="3053470"/>
                  <a:pt x="8497060" y="3089384"/>
                </a:cubicBezTo>
                <a:cubicBezTo>
                  <a:pt x="8570900" y="3106941"/>
                  <a:pt x="8631241" y="3145247"/>
                  <a:pt x="8679674" y="3205102"/>
                </a:cubicBezTo>
                <a:cubicBezTo>
                  <a:pt x="8727312" y="3264158"/>
                  <a:pt x="8751131" y="3332790"/>
                  <a:pt x="8751131" y="3410201"/>
                </a:cubicBezTo>
                <a:cubicBezTo>
                  <a:pt x="8751131" y="3500382"/>
                  <a:pt x="8719372" y="3578594"/>
                  <a:pt x="8655061" y="3642436"/>
                </a:cubicBezTo>
                <a:cubicBezTo>
                  <a:pt x="8590749" y="3707083"/>
                  <a:pt x="8512940" y="3739005"/>
                  <a:pt x="8422427" y="3739005"/>
                </a:cubicBezTo>
                <a:lnTo>
                  <a:pt x="7490356" y="3739005"/>
                </a:lnTo>
                <a:cubicBezTo>
                  <a:pt x="7384756" y="3739005"/>
                  <a:pt x="7295037" y="3701497"/>
                  <a:pt x="7219610" y="3626476"/>
                </a:cubicBezTo>
                <a:cubicBezTo>
                  <a:pt x="7144184" y="3550664"/>
                  <a:pt x="7106868" y="3460478"/>
                  <a:pt x="7106868" y="3355136"/>
                </a:cubicBezTo>
                <a:cubicBezTo>
                  <a:pt x="7106868" y="3279321"/>
                  <a:pt x="7127510" y="3210689"/>
                  <a:pt x="7168000" y="3148438"/>
                </a:cubicBezTo>
                <a:cubicBezTo>
                  <a:pt x="7208491" y="3085393"/>
                  <a:pt x="7261689" y="3039107"/>
                  <a:pt x="7327591" y="3007982"/>
                </a:cubicBezTo>
                <a:cubicBezTo>
                  <a:pt x="7326796" y="2992022"/>
                  <a:pt x="7326002" y="2980052"/>
                  <a:pt x="7326002" y="2971273"/>
                </a:cubicBezTo>
                <a:cubicBezTo>
                  <a:pt x="7326002" y="2849967"/>
                  <a:pt x="7368878" y="2747019"/>
                  <a:pt x="7454625" y="2661626"/>
                </a:cubicBezTo>
                <a:cubicBezTo>
                  <a:pt x="7540375" y="2575436"/>
                  <a:pt x="7643592" y="2533142"/>
                  <a:pt x="7765069" y="2533142"/>
                </a:cubicBezTo>
                <a:close/>
                <a:moveTo>
                  <a:pt x="17056066" y="2480468"/>
                </a:moveTo>
                <a:cubicBezTo>
                  <a:pt x="17056066" y="2480468"/>
                  <a:pt x="17135464" y="2480468"/>
                  <a:pt x="17135464" y="2480468"/>
                </a:cubicBezTo>
                <a:lnTo>
                  <a:pt x="17135464" y="2537131"/>
                </a:lnTo>
                <a:lnTo>
                  <a:pt x="17056066" y="2537131"/>
                </a:lnTo>
                <a:close/>
                <a:moveTo>
                  <a:pt x="16466146" y="2480468"/>
                </a:moveTo>
                <a:lnTo>
                  <a:pt x="16545544" y="2480468"/>
                </a:lnTo>
                <a:lnTo>
                  <a:pt x="16545544" y="2537131"/>
                </a:lnTo>
                <a:lnTo>
                  <a:pt x="16466146" y="2537131"/>
                </a:lnTo>
                <a:cubicBezTo>
                  <a:pt x="16466146" y="2537131"/>
                  <a:pt x="16466146" y="2480468"/>
                  <a:pt x="16466146" y="2480468"/>
                </a:cubicBezTo>
                <a:close/>
                <a:moveTo>
                  <a:pt x="12842676" y="2462313"/>
                </a:moveTo>
                <a:cubicBezTo>
                  <a:pt x="12840847" y="2470926"/>
                  <a:pt x="12835430" y="2484050"/>
                  <a:pt x="12826401" y="2501731"/>
                </a:cubicBezTo>
                <a:cubicBezTo>
                  <a:pt x="12812002" y="2531122"/>
                  <a:pt x="12794356" y="2554634"/>
                  <a:pt x="12773556" y="2572314"/>
                </a:cubicBezTo>
                <a:cubicBezTo>
                  <a:pt x="12743842" y="2598059"/>
                  <a:pt x="12708642" y="2615283"/>
                  <a:pt x="12667979" y="2623850"/>
                </a:cubicBezTo>
                <a:cubicBezTo>
                  <a:pt x="12642631" y="2629318"/>
                  <a:pt x="12599133" y="2633373"/>
                  <a:pt x="12537259" y="2636107"/>
                </a:cubicBezTo>
                <a:cubicBezTo>
                  <a:pt x="12537259" y="2636107"/>
                  <a:pt x="12509488" y="2767797"/>
                  <a:pt x="12509488" y="2767797"/>
                </a:cubicBezTo>
                <a:lnTo>
                  <a:pt x="12740436" y="2767797"/>
                </a:lnTo>
                <a:lnTo>
                  <a:pt x="12596871" y="3446564"/>
                </a:lnTo>
                <a:lnTo>
                  <a:pt x="12794630" y="3446564"/>
                </a:lnTo>
                <a:lnTo>
                  <a:pt x="13003201" y="2462313"/>
                </a:lnTo>
                <a:close/>
                <a:moveTo>
                  <a:pt x="2181068" y="2431786"/>
                </a:moveTo>
                <a:cubicBezTo>
                  <a:pt x="2192185" y="2431786"/>
                  <a:pt x="2202506" y="2434978"/>
                  <a:pt x="2211240" y="2441363"/>
                </a:cubicBezTo>
                <a:cubicBezTo>
                  <a:pt x="2230294" y="2454929"/>
                  <a:pt x="2238235" y="2473285"/>
                  <a:pt x="2235058" y="2496431"/>
                </a:cubicBezTo>
                <a:lnTo>
                  <a:pt x="2015130" y="3811628"/>
                </a:lnTo>
                <a:cubicBezTo>
                  <a:pt x="2012746" y="3828386"/>
                  <a:pt x="2003219" y="3841154"/>
                  <a:pt x="1988134" y="3849935"/>
                </a:cubicBezTo>
                <a:cubicBezTo>
                  <a:pt x="1980194" y="3854722"/>
                  <a:pt x="1971460" y="3857116"/>
                  <a:pt x="1961139" y="3857116"/>
                </a:cubicBezTo>
                <a:cubicBezTo>
                  <a:pt x="1955581" y="3857116"/>
                  <a:pt x="1948435" y="3855520"/>
                  <a:pt x="1941289" y="3853126"/>
                </a:cubicBezTo>
                <a:lnTo>
                  <a:pt x="1553037" y="3694314"/>
                </a:lnTo>
                <a:lnTo>
                  <a:pt x="1345806" y="3947296"/>
                </a:lnTo>
                <a:cubicBezTo>
                  <a:pt x="1335485" y="3960064"/>
                  <a:pt x="1321193" y="3966448"/>
                  <a:pt x="1303726" y="3966448"/>
                </a:cubicBezTo>
                <a:cubicBezTo>
                  <a:pt x="1296580" y="3966448"/>
                  <a:pt x="1290228" y="3965651"/>
                  <a:pt x="1284670" y="3963256"/>
                </a:cubicBezTo>
                <a:cubicBezTo>
                  <a:pt x="1274349" y="3959265"/>
                  <a:pt x="1265615" y="3952882"/>
                  <a:pt x="1258469" y="3943305"/>
                </a:cubicBezTo>
                <a:cubicBezTo>
                  <a:pt x="1252118" y="3933729"/>
                  <a:pt x="1248942" y="3923353"/>
                  <a:pt x="1248942" y="3912181"/>
                </a:cubicBezTo>
                <a:cubicBezTo>
                  <a:pt x="1248942" y="3912181"/>
                  <a:pt x="1248942" y="3612907"/>
                  <a:pt x="1248942" y="3612907"/>
                </a:cubicBezTo>
                <a:lnTo>
                  <a:pt x="1988927" y="2706317"/>
                </a:lnTo>
                <a:lnTo>
                  <a:pt x="1073475" y="3497988"/>
                </a:lnTo>
                <a:lnTo>
                  <a:pt x="735244" y="3359126"/>
                </a:lnTo>
                <a:cubicBezTo>
                  <a:pt x="713807" y="3351145"/>
                  <a:pt x="702691" y="3335983"/>
                  <a:pt x="701104" y="3312041"/>
                </a:cubicBezTo>
                <a:cubicBezTo>
                  <a:pt x="699516" y="3289696"/>
                  <a:pt x="709043" y="3272936"/>
                  <a:pt x="728098" y="3261762"/>
                </a:cubicBezTo>
                <a:lnTo>
                  <a:pt x="2153280" y="2439767"/>
                </a:lnTo>
                <a:cubicBezTo>
                  <a:pt x="2162013" y="2434180"/>
                  <a:pt x="2170747" y="2431786"/>
                  <a:pt x="2181068" y="2431786"/>
                </a:cubicBezTo>
                <a:close/>
                <a:moveTo>
                  <a:pt x="3573361" y="2425802"/>
                </a:moveTo>
                <a:lnTo>
                  <a:pt x="4529284" y="2425802"/>
                </a:lnTo>
                <a:cubicBezTo>
                  <a:pt x="4588031" y="2425802"/>
                  <a:pt x="4635521" y="2473276"/>
                  <a:pt x="4635521" y="2531990"/>
                </a:cubicBezTo>
                <a:lnTo>
                  <a:pt x="3891967" y="2531990"/>
                </a:lnTo>
                <a:lnTo>
                  <a:pt x="3891967" y="2638174"/>
                </a:lnTo>
                <a:lnTo>
                  <a:pt x="4635521" y="2638174"/>
                </a:lnTo>
                <a:lnTo>
                  <a:pt x="4635521" y="3275292"/>
                </a:lnTo>
                <a:cubicBezTo>
                  <a:pt x="4635521" y="3334003"/>
                  <a:pt x="4587976" y="3381477"/>
                  <a:pt x="4529284" y="3381477"/>
                </a:cubicBezTo>
                <a:lnTo>
                  <a:pt x="3573361" y="3381477"/>
                </a:lnTo>
                <a:cubicBezTo>
                  <a:pt x="3514615" y="3381477"/>
                  <a:pt x="3467121" y="3334003"/>
                  <a:pt x="3467121" y="3275292"/>
                </a:cubicBezTo>
                <a:cubicBezTo>
                  <a:pt x="3467121" y="3275292"/>
                  <a:pt x="3467121" y="2531990"/>
                  <a:pt x="3467121" y="2531990"/>
                </a:cubicBezTo>
                <a:cubicBezTo>
                  <a:pt x="3467121" y="2473276"/>
                  <a:pt x="3514615" y="2425802"/>
                  <a:pt x="3573361" y="2425802"/>
                </a:cubicBezTo>
                <a:close/>
                <a:moveTo>
                  <a:pt x="492145" y="2425802"/>
                </a:moveTo>
                <a:cubicBezTo>
                  <a:pt x="408648" y="2425802"/>
                  <a:pt x="342920" y="2491531"/>
                  <a:pt x="342920" y="2575028"/>
                </a:cubicBezTo>
                <a:cubicBezTo>
                  <a:pt x="342920" y="2658524"/>
                  <a:pt x="408648" y="2724253"/>
                  <a:pt x="492145" y="2724253"/>
                </a:cubicBezTo>
                <a:cubicBezTo>
                  <a:pt x="575641" y="2724253"/>
                  <a:pt x="641370" y="2658524"/>
                  <a:pt x="641370" y="2575028"/>
                </a:cubicBezTo>
                <a:cubicBezTo>
                  <a:pt x="641370" y="2491531"/>
                  <a:pt x="575641" y="2425802"/>
                  <a:pt x="492145" y="2425802"/>
                </a:cubicBezTo>
                <a:close/>
                <a:moveTo>
                  <a:pt x="5116861" y="2355548"/>
                </a:moveTo>
                <a:cubicBezTo>
                  <a:pt x="5147345" y="2348889"/>
                  <a:pt x="5168780" y="2370735"/>
                  <a:pt x="5168780" y="2415027"/>
                </a:cubicBezTo>
                <a:lnTo>
                  <a:pt x="5168780" y="3371096"/>
                </a:lnTo>
                <a:cubicBezTo>
                  <a:pt x="5168780" y="3429354"/>
                  <a:pt x="5130672" y="3448507"/>
                  <a:pt x="5083827" y="3413393"/>
                </a:cubicBezTo>
                <a:lnTo>
                  <a:pt x="4828961" y="3221861"/>
                </a:lnTo>
                <a:cubicBezTo>
                  <a:pt x="4782120" y="3186748"/>
                  <a:pt x="4744006" y="3110931"/>
                  <a:pt x="4744006" y="3051874"/>
                </a:cubicBezTo>
                <a:lnTo>
                  <a:pt x="4744006" y="2733452"/>
                </a:lnTo>
                <a:cubicBezTo>
                  <a:pt x="4744006" y="2675193"/>
                  <a:pt x="4782120" y="2598581"/>
                  <a:pt x="4828961" y="2563466"/>
                </a:cubicBezTo>
                <a:lnTo>
                  <a:pt x="5083827" y="2371933"/>
                </a:lnTo>
                <a:cubicBezTo>
                  <a:pt x="5095538" y="2363154"/>
                  <a:pt x="5106701" y="2357767"/>
                  <a:pt x="5116861" y="2355548"/>
                </a:cubicBezTo>
                <a:close/>
                <a:moveTo>
                  <a:pt x="16501874" y="2355174"/>
                </a:moveTo>
                <a:lnTo>
                  <a:pt x="16575714" y="2385499"/>
                </a:lnTo>
                <a:lnTo>
                  <a:pt x="16554276" y="2438170"/>
                </a:lnTo>
                <a:lnTo>
                  <a:pt x="16480436" y="2407845"/>
                </a:lnTo>
                <a:cubicBezTo>
                  <a:pt x="16480436" y="2407845"/>
                  <a:pt x="16501874" y="2355174"/>
                  <a:pt x="16501874" y="2355174"/>
                </a:cubicBezTo>
                <a:close/>
                <a:moveTo>
                  <a:pt x="17098940" y="2353578"/>
                </a:moveTo>
                <a:lnTo>
                  <a:pt x="17120378" y="2405451"/>
                </a:lnTo>
                <a:lnTo>
                  <a:pt x="17047332" y="2436574"/>
                </a:lnTo>
                <a:cubicBezTo>
                  <a:pt x="17047332" y="2436574"/>
                  <a:pt x="17025102" y="2383904"/>
                  <a:pt x="17025102" y="2383904"/>
                </a:cubicBezTo>
                <a:close/>
                <a:moveTo>
                  <a:pt x="11657001" y="2335315"/>
                </a:moveTo>
                <a:lnTo>
                  <a:pt x="13265138" y="2335315"/>
                </a:lnTo>
                <a:lnTo>
                  <a:pt x="13265138" y="3543240"/>
                </a:lnTo>
                <a:cubicBezTo>
                  <a:pt x="13265138" y="3583688"/>
                  <a:pt x="13232380" y="3616427"/>
                  <a:pt x="13192027" y="3616427"/>
                </a:cubicBezTo>
                <a:lnTo>
                  <a:pt x="11730112" y="3616427"/>
                </a:lnTo>
                <a:cubicBezTo>
                  <a:pt x="11689759" y="3616427"/>
                  <a:pt x="11657001" y="3583688"/>
                  <a:pt x="11657001" y="3543240"/>
                </a:cubicBezTo>
                <a:close/>
                <a:moveTo>
                  <a:pt x="16801202" y="2285742"/>
                </a:moveTo>
                <a:cubicBezTo>
                  <a:pt x="16924266" y="2285742"/>
                  <a:pt x="17024308" y="2385499"/>
                  <a:pt x="17024308" y="2508403"/>
                </a:cubicBezTo>
                <a:cubicBezTo>
                  <a:pt x="17024308" y="2632098"/>
                  <a:pt x="16924266" y="2731855"/>
                  <a:pt x="16801202" y="2731855"/>
                </a:cubicBezTo>
                <a:cubicBezTo>
                  <a:pt x="16677342" y="2731855"/>
                  <a:pt x="16578096" y="2632098"/>
                  <a:pt x="16578096" y="2508403"/>
                </a:cubicBezTo>
                <a:cubicBezTo>
                  <a:pt x="16578096" y="2385499"/>
                  <a:pt x="16677342" y="2285742"/>
                  <a:pt x="16801202" y="2285742"/>
                </a:cubicBezTo>
                <a:close/>
                <a:moveTo>
                  <a:pt x="17017162" y="2252225"/>
                </a:moveTo>
                <a:cubicBezTo>
                  <a:pt x="17017162" y="2252225"/>
                  <a:pt x="17057654" y="2292126"/>
                  <a:pt x="17057654" y="2292126"/>
                </a:cubicBezTo>
                <a:lnTo>
                  <a:pt x="17001282" y="2347992"/>
                </a:lnTo>
                <a:lnTo>
                  <a:pt x="16961584" y="2308089"/>
                </a:lnTo>
                <a:close/>
                <a:moveTo>
                  <a:pt x="16584448" y="2252225"/>
                </a:moveTo>
                <a:lnTo>
                  <a:pt x="16640820" y="2308089"/>
                </a:lnTo>
                <a:lnTo>
                  <a:pt x="16600328" y="2347992"/>
                </a:lnTo>
                <a:lnTo>
                  <a:pt x="16543956" y="2292126"/>
                </a:lnTo>
                <a:cubicBezTo>
                  <a:pt x="16543956" y="2292126"/>
                  <a:pt x="16584448" y="2252225"/>
                  <a:pt x="16584448" y="2252225"/>
                </a:cubicBezTo>
                <a:close/>
                <a:moveTo>
                  <a:pt x="8850377" y="2247437"/>
                </a:moveTo>
                <a:lnTo>
                  <a:pt x="9015523" y="2247437"/>
                </a:lnTo>
                <a:cubicBezTo>
                  <a:pt x="9152086" y="2247437"/>
                  <a:pt x="9264036" y="2359164"/>
                  <a:pt x="9264036" y="2496431"/>
                </a:cubicBezTo>
                <a:lnTo>
                  <a:pt x="9264036" y="2697540"/>
                </a:lnTo>
                <a:lnTo>
                  <a:pt x="9262448" y="2697540"/>
                </a:lnTo>
                <a:lnTo>
                  <a:pt x="9249745" y="2703924"/>
                </a:lnTo>
                <a:cubicBezTo>
                  <a:pt x="9243393" y="2707913"/>
                  <a:pt x="9137001" y="2759787"/>
                  <a:pt x="8954388" y="2759787"/>
                </a:cubicBezTo>
                <a:cubicBezTo>
                  <a:pt x="8860699" y="2759787"/>
                  <a:pt x="8747161" y="2746221"/>
                  <a:pt x="8616156" y="2705519"/>
                </a:cubicBezTo>
                <a:lnTo>
                  <a:pt x="8601864" y="2700732"/>
                </a:lnTo>
                <a:lnTo>
                  <a:pt x="8601864" y="2697540"/>
                </a:lnTo>
                <a:lnTo>
                  <a:pt x="8601864" y="2496431"/>
                </a:lnTo>
                <a:cubicBezTo>
                  <a:pt x="8601864" y="2359164"/>
                  <a:pt x="8713020" y="2247437"/>
                  <a:pt x="8850377" y="2247437"/>
                </a:cubicBezTo>
                <a:close/>
                <a:moveTo>
                  <a:pt x="7202936" y="2234667"/>
                </a:moveTo>
                <a:lnTo>
                  <a:pt x="7268040" y="2365548"/>
                </a:lnTo>
                <a:lnTo>
                  <a:pt x="7411750" y="2386298"/>
                </a:lnTo>
                <a:lnTo>
                  <a:pt x="7307741" y="2487651"/>
                </a:lnTo>
                <a:lnTo>
                  <a:pt x="7332355" y="2631300"/>
                </a:lnTo>
                <a:lnTo>
                  <a:pt x="7202936" y="2563466"/>
                </a:lnTo>
                <a:lnTo>
                  <a:pt x="7074313" y="2631300"/>
                </a:lnTo>
                <a:cubicBezTo>
                  <a:pt x="7074313" y="2631300"/>
                  <a:pt x="7098927" y="2487651"/>
                  <a:pt x="7098927" y="2487651"/>
                </a:cubicBezTo>
                <a:lnTo>
                  <a:pt x="6994917" y="2386298"/>
                </a:lnTo>
                <a:lnTo>
                  <a:pt x="7138626" y="2365548"/>
                </a:lnTo>
                <a:close/>
                <a:moveTo>
                  <a:pt x="16697984" y="2189181"/>
                </a:moveTo>
                <a:cubicBezTo>
                  <a:pt x="16697984" y="2189181"/>
                  <a:pt x="16728156" y="2261801"/>
                  <a:pt x="16728156" y="2261801"/>
                </a:cubicBezTo>
                <a:lnTo>
                  <a:pt x="16676548" y="2284146"/>
                </a:lnTo>
                <a:lnTo>
                  <a:pt x="16645584" y="2210727"/>
                </a:lnTo>
                <a:close/>
                <a:moveTo>
                  <a:pt x="16901242" y="2188382"/>
                </a:moveTo>
                <a:cubicBezTo>
                  <a:pt x="16901242" y="2188382"/>
                  <a:pt x="16953644" y="2209928"/>
                  <a:pt x="16953644" y="2209928"/>
                </a:cubicBezTo>
                <a:lnTo>
                  <a:pt x="16924266" y="2283348"/>
                </a:lnTo>
                <a:lnTo>
                  <a:pt x="16871070" y="2261801"/>
                </a:lnTo>
                <a:close/>
                <a:moveTo>
                  <a:pt x="16772618" y="2174017"/>
                </a:moveTo>
                <a:lnTo>
                  <a:pt x="16828990" y="2174017"/>
                </a:lnTo>
                <a:cubicBezTo>
                  <a:pt x="16828990" y="2174017"/>
                  <a:pt x="16828990" y="2253023"/>
                  <a:pt x="16828990" y="2253023"/>
                </a:cubicBezTo>
                <a:lnTo>
                  <a:pt x="16772618" y="2253023"/>
                </a:lnTo>
                <a:close/>
                <a:moveTo>
                  <a:pt x="12896453" y="2133313"/>
                </a:moveTo>
                <a:lnTo>
                  <a:pt x="13191810" y="2133313"/>
                </a:lnTo>
                <a:cubicBezTo>
                  <a:pt x="13232302" y="2133313"/>
                  <a:pt x="13264855" y="2166035"/>
                  <a:pt x="13264855" y="2206737"/>
                </a:cubicBezTo>
                <a:lnTo>
                  <a:pt x="13264855" y="2288136"/>
                </a:lnTo>
                <a:lnTo>
                  <a:pt x="12896453" y="2288136"/>
                </a:lnTo>
                <a:cubicBezTo>
                  <a:pt x="12896453" y="2288136"/>
                  <a:pt x="12896453" y="2133313"/>
                  <a:pt x="12896453" y="2133313"/>
                </a:cubicBezTo>
                <a:close/>
                <a:moveTo>
                  <a:pt x="12484382" y="2133313"/>
                </a:moveTo>
                <a:lnTo>
                  <a:pt x="12850402" y="2133313"/>
                </a:lnTo>
                <a:lnTo>
                  <a:pt x="12850402" y="2288136"/>
                </a:lnTo>
                <a:lnTo>
                  <a:pt x="12484382" y="2288136"/>
                </a:lnTo>
                <a:cubicBezTo>
                  <a:pt x="12484382" y="2288136"/>
                  <a:pt x="12484382" y="2133313"/>
                  <a:pt x="12484382" y="2133313"/>
                </a:cubicBezTo>
                <a:close/>
                <a:moveTo>
                  <a:pt x="12071517" y="2133313"/>
                </a:moveTo>
                <a:lnTo>
                  <a:pt x="12438332" y="2133313"/>
                </a:lnTo>
                <a:lnTo>
                  <a:pt x="12438332" y="2288136"/>
                </a:lnTo>
                <a:lnTo>
                  <a:pt x="12071517" y="2288136"/>
                </a:lnTo>
                <a:cubicBezTo>
                  <a:pt x="12071517" y="2288136"/>
                  <a:pt x="12071517" y="2133313"/>
                  <a:pt x="12071517" y="2133313"/>
                </a:cubicBezTo>
                <a:close/>
                <a:moveTo>
                  <a:pt x="11730110" y="2133313"/>
                </a:moveTo>
                <a:lnTo>
                  <a:pt x="12026261" y="2133313"/>
                </a:lnTo>
                <a:cubicBezTo>
                  <a:pt x="12026261" y="2133313"/>
                  <a:pt x="12026261" y="2288136"/>
                  <a:pt x="12026261" y="2288136"/>
                </a:cubicBezTo>
                <a:lnTo>
                  <a:pt x="11657064" y="2288136"/>
                </a:lnTo>
                <a:lnTo>
                  <a:pt x="11657064" y="2206737"/>
                </a:lnTo>
                <a:cubicBezTo>
                  <a:pt x="11657064" y="2166035"/>
                  <a:pt x="11689617" y="2133313"/>
                  <a:pt x="11730110" y="2133313"/>
                </a:cubicBezTo>
                <a:close/>
                <a:moveTo>
                  <a:pt x="483414" y="2108302"/>
                </a:moveTo>
                <a:cubicBezTo>
                  <a:pt x="543968" y="2108302"/>
                  <a:pt x="579628" y="2118965"/>
                  <a:pt x="581373" y="2118965"/>
                </a:cubicBezTo>
                <a:cubicBezTo>
                  <a:pt x="595628" y="2122533"/>
                  <a:pt x="604565" y="2133195"/>
                  <a:pt x="606309" y="2147426"/>
                </a:cubicBezTo>
                <a:lnTo>
                  <a:pt x="616990" y="2222108"/>
                </a:lnTo>
                <a:cubicBezTo>
                  <a:pt x="627714" y="2225676"/>
                  <a:pt x="622352" y="2223892"/>
                  <a:pt x="633033" y="2229201"/>
                </a:cubicBezTo>
                <a:lnTo>
                  <a:pt x="693629" y="2182984"/>
                </a:lnTo>
                <a:cubicBezTo>
                  <a:pt x="704310" y="2174106"/>
                  <a:pt x="720311" y="2174106"/>
                  <a:pt x="732779" y="2181200"/>
                </a:cubicBezTo>
                <a:cubicBezTo>
                  <a:pt x="734566" y="2181200"/>
                  <a:pt x="764864" y="2200784"/>
                  <a:pt x="807631" y="2243433"/>
                </a:cubicBezTo>
                <a:cubicBezTo>
                  <a:pt x="850355" y="2286125"/>
                  <a:pt x="869972" y="2316371"/>
                  <a:pt x="869972" y="2318113"/>
                </a:cubicBezTo>
                <a:cubicBezTo>
                  <a:pt x="877079" y="2330603"/>
                  <a:pt x="877079" y="2346575"/>
                  <a:pt x="868185" y="2357238"/>
                </a:cubicBezTo>
                <a:lnTo>
                  <a:pt x="821844" y="2417729"/>
                </a:lnTo>
                <a:cubicBezTo>
                  <a:pt x="827206" y="2428391"/>
                  <a:pt x="825418" y="2423039"/>
                  <a:pt x="828993" y="2433701"/>
                </a:cubicBezTo>
                <a:lnTo>
                  <a:pt x="903802" y="2444406"/>
                </a:lnTo>
                <a:cubicBezTo>
                  <a:pt x="918058" y="2446148"/>
                  <a:pt x="928739" y="2455069"/>
                  <a:pt x="932313" y="2469258"/>
                </a:cubicBezTo>
                <a:cubicBezTo>
                  <a:pt x="932313" y="2471042"/>
                  <a:pt x="942994" y="2506642"/>
                  <a:pt x="942994" y="2567090"/>
                </a:cubicBezTo>
                <a:cubicBezTo>
                  <a:pt x="942994" y="2627540"/>
                  <a:pt x="932313" y="2663138"/>
                  <a:pt x="932313" y="2664880"/>
                </a:cubicBezTo>
                <a:cubicBezTo>
                  <a:pt x="928739" y="2679111"/>
                  <a:pt x="918058" y="2688032"/>
                  <a:pt x="903802" y="2689774"/>
                </a:cubicBezTo>
                <a:lnTo>
                  <a:pt x="828993" y="2700436"/>
                </a:lnTo>
                <a:cubicBezTo>
                  <a:pt x="825418" y="2711141"/>
                  <a:pt x="827206" y="2705789"/>
                  <a:pt x="821844" y="2716451"/>
                </a:cubicBezTo>
                <a:lnTo>
                  <a:pt x="868185" y="2776943"/>
                </a:lnTo>
                <a:cubicBezTo>
                  <a:pt x="877079" y="2787606"/>
                  <a:pt x="877079" y="2803578"/>
                  <a:pt x="869972" y="2816024"/>
                </a:cubicBezTo>
                <a:cubicBezTo>
                  <a:pt x="869972" y="2817809"/>
                  <a:pt x="850355" y="2848054"/>
                  <a:pt x="807631" y="2890747"/>
                </a:cubicBezTo>
                <a:cubicBezTo>
                  <a:pt x="764864" y="2933400"/>
                  <a:pt x="734566" y="2952984"/>
                  <a:pt x="732779" y="2952984"/>
                </a:cubicBezTo>
                <a:cubicBezTo>
                  <a:pt x="720311" y="2960077"/>
                  <a:pt x="704310" y="2960077"/>
                  <a:pt x="693629" y="2951201"/>
                </a:cubicBezTo>
                <a:lnTo>
                  <a:pt x="633033" y="2904937"/>
                </a:lnTo>
                <a:cubicBezTo>
                  <a:pt x="622352" y="2910289"/>
                  <a:pt x="627714" y="2908505"/>
                  <a:pt x="616990" y="2912074"/>
                </a:cubicBezTo>
                <a:lnTo>
                  <a:pt x="606309" y="2986754"/>
                </a:lnTo>
                <a:cubicBezTo>
                  <a:pt x="604565" y="3000984"/>
                  <a:pt x="595628" y="3011647"/>
                  <a:pt x="581373" y="3015215"/>
                </a:cubicBezTo>
                <a:cubicBezTo>
                  <a:pt x="579628" y="3015215"/>
                  <a:pt x="543968" y="3025878"/>
                  <a:pt x="483414" y="3025878"/>
                </a:cubicBezTo>
                <a:cubicBezTo>
                  <a:pt x="422860" y="3025878"/>
                  <a:pt x="387200" y="3015215"/>
                  <a:pt x="385455" y="3015215"/>
                </a:cubicBezTo>
                <a:cubicBezTo>
                  <a:pt x="371200" y="3011647"/>
                  <a:pt x="362264" y="3000984"/>
                  <a:pt x="360519" y="2986754"/>
                </a:cubicBezTo>
                <a:lnTo>
                  <a:pt x="351583" y="2912074"/>
                </a:lnTo>
                <a:cubicBezTo>
                  <a:pt x="340902" y="2908505"/>
                  <a:pt x="344476" y="2910289"/>
                  <a:pt x="333795" y="2904937"/>
                </a:cubicBezTo>
                <a:lnTo>
                  <a:pt x="273199" y="2951201"/>
                </a:lnTo>
                <a:cubicBezTo>
                  <a:pt x="262517" y="2960077"/>
                  <a:pt x="246517" y="2960077"/>
                  <a:pt x="234007" y="2952984"/>
                </a:cubicBezTo>
                <a:cubicBezTo>
                  <a:pt x="232262" y="2952984"/>
                  <a:pt x="201964" y="2933400"/>
                  <a:pt x="159197" y="2890747"/>
                </a:cubicBezTo>
                <a:cubicBezTo>
                  <a:pt x="116473" y="2848054"/>
                  <a:pt x="96856" y="2817809"/>
                  <a:pt x="96856" y="2816024"/>
                </a:cubicBezTo>
                <a:cubicBezTo>
                  <a:pt x="89749" y="2803578"/>
                  <a:pt x="89749" y="2787606"/>
                  <a:pt x="98643" y="2776943"/>
                </a:cubicBezTo>
                <a:lnTo>
                  <a:pt x="144942" y="2716451"/>
                </a:lnTo>
                <a:cubicBezTo>
                  <a:pt x="139623" y="2705789"/>
                  <a:pt x="141410" y="2711141"/>
                  <a:pt x="137835" y="2700436"/>
                </a:cubicBezTo>
                <a:lnTo>
                  <a:pt x="63026" y="2689774"/>
                </a:lnTo>
                <a:cubicBezTo>
                  <a:pt x="48770" y="2688032"/>
                  <a:pt x="38089" y="2679111"/>
                  <a:pt x="34515" y="2664880"/>
                </a:cubicBezTo>
                <a:cubicBezTo>
                  <a:pt x="34515" y="2663138"/>
                  <a:pt x="23834" y="2627540"/>
                  <a:pt x="23834" y="2567090"/>
                </a:cubicBezTo>
                <a:cubicBezTo>
                  <a:pt x="23834" y="2506642"/>
                  <a:pt x="34515" y="2471042"/>
                  <a:pt x="34515" y="2469258"/>
                </a:cubicBezTo>
                <a:cubicBezTo>
                  <a:pt x="38089" y="2455069"/>
                  <a:pt x="48770" y="2446148"/>
                  <a:pt x="63026" y="2444406"/>
                </a:cubicBezTo>
                <a:lnTo>
                  <a:pt x="137835" y="2435486"/>
                </a:lnTo>
                <a:cubicBezTo>
                  <a:pt x="141410" y="2424823"/>
                  <a:pt x="139623" y="2428391"/>
                  <a:pt x="144942" y="2417729"/>
                </a:cubicBezTo>
                <a:lnTo>
                  <a:pt x="98643" y="2357238"/>
                </a:lnTo>
                <a:cubicBezTo>
                  <a:pt x="89749" y="2346575"/>
                  <a:pt x="89749" y="2330603"/>
                  <a:pt x="96856" y="2318113"/>
                </a:cubicBezTo>
                <a:cubicBezTo>
                  <a:pt x="96856" y="2316371"/>
                  <a:pt x="116473" y="2286125"/>
                  <a:pt x="159197" y="2243433"/>
                </a:cubicBezTo>
                <a:cubicBezTo>
                  <a:pt x="201964" y="2200784"/>
                  <a:pt x="232262" y="2181200"/>
                  <a:pt x="234007" y="2181200"/>
                </a:cubicBezTo>
                <a:cubicBezTo>
                  <a:pt x="246517" y="2174106"/>
                  <a:pt x="262517" y="2174106"/>
                  <a:pt x="273199" y="2182984"/>
                </a:cubicBezTo>
                <a:lnTo>
                  <a:pt x="333795" y="2229201"/>
                </a:lnTo>
                <a:cubicBezTo>
                  <a:pt x="344476" y="2223892"/>
                  <a:pt x="339114" y="2225676"/>
                  <a:pt x="349795" y="2222108"/>
                </a:cubicBezTo>
                <a:lnTo>
                  <a:pt x="360519" y="2147426"/>
                </a:lnTo>
                <a:cubicBezTo>
                  <a:pt x="362264" y="2133195"/>
                  <a:pt x="371200" y="2122533"/>
                  <a:pt x="385455" y="2118965"/>
                </a:cubicBezTo>
                <a:cubicBezTo>
                  <a:pt x="387200" y="2118965"/>
                  <a:pt x="422860" y="2108302"/>
                  <a:pt x="483414" y="2108302"/>
                </a:cubicBezTo>
                <a:close/>
                <a:moveTo>
                  <a:pt x="9173523" y="2047125"/>
                </a:moveTo>
                <a:lnTo>
                  <a:pt x="9337081" y="2047125"/>
                </a:lnTo>
                <a:cubicBezTo>
                  <a:pt x="9473644" y="2047125"/>
                  <a:pt x="9585594" y="2158055"/>
                  <a:pt x="9585594" y="2295319"/>
                </a:cubicBezTo>
                <a:lnTo>
                  <a:pt x="9585594" y="2497229"/>
                </a:lnTo>
                <a:lnTo>
                  <a:pt x="9584006" y="2497229"/>
                </a:lnTo>
                <a:lnTo>
                  <a:pt x="9571303" y="2503614"/>
                </a:lnTo>
                <a:cubicBezTo>
                  <a:pt x="9564951" y="2506807"/>
                  <a:pt x="9472057" y="2552293"/>
                  <a:pt x="9310086" y="2558678"/>
                </a:cubicBezTo>
                <a:lnTo>
                  <a:pt x="9310086" y="2496431"/>
                </a:lnTo>
                <a:cubicBezTo>
                  <a:pt x="9310086" y="2363154"/>
                  <a:pt x="9221162" y="2249831"/>
                  <a:pt x="9098890" y="2213121"/>
                </a:cubicBezTo>
                <a:cubicBezTo>
                  <a:pt x="9143353" y="2170824"/>
                  <a:pt x="9171142" y="2112564"/>
                  <a:pt x="9173523" y="2047125"/>
                </a:cubicBezTo>
                <a:close/>
                <a:moveTo>
                  <a:pt x="8509764" y="2047125"/>
                </a:moveTo>
                <a:lnTo>
                  <a:pt x="8674116" y="2047125"/>
                </a:lnTo>
                <a:cubicBezTo>
                  <a:pt x="8680468" y="2047125"/>
                  <a:pt x="8686819" y="2047125"/>
                  <a:pt x="8692377" y="2047923"/>
                </a:cubicBezTo>
                <a:cubicBezTo>
                  <a:pt x="8694759" y="2112564"/>
                  <a:pt x="8722548" y="2171622"/>
                  <a:pt x="8766216" y="2213121"/>
                </a:cubicBezTo>
                <a:cubicBezTo>
                  <a:pt x="8644739" y="2249831"/>
                  <a:pt x="8555020" y="2363154"/>
                  <a:pt x="8555020" y="2496431"/>
                </a:cubicBezTo>
                <a:lnTo>
                  <a:pt x="8555020" y="2557082"/>
                </a:lnTo>
                <a:cubicBezTo>
                  <a:pt x="8474035" y="2552293"/>
                  <a:pt x="8380346" y="2537131"/>
                  <a:pt x="8274748" y="2504412"/>
                </a:cubicBezTo>
                <a:lnTo>
                  <a:pt x="8261251" y="2500422"/>
                </a:lnTo>
                <a:lnTo>
                  <a:pt x="8260457" y="2497229"/>
                </a:lnTo>
                <a:cubicBezTo>
                  <a:pt x="8260457" y="2497229"/>
                  <a:pt x="8260457" y="2295319"/>
                  <a:pt x="8260457" y="2295319"/>
                </a:cubicBezTo>
                <a:cubicBezTo>
                  <a:pt x="8260457" y="2158055"/>
                  <a:pt x="8372407" y="2047125"/>
                  <a:pt x="8509764" y="2047125"/>
                </a:cubicBezTo>
                <a:close/>
                <a:moveTo>
                  <a:pt x="3680883" y="1883523"/>
                </a:moveTo>
                <a:cubicBezTo>
                  <a:pt x="3798390" y="1883523"/>
                  <a:pt x="3893667" y="1978493"/>
                  <a:pt x="3893667" y="2095805"/>
                </a:cubicBezTo>
                <a:cubicBezTo>
                  <a:pt x="3893667" y="2213121"/>
                  <a:pt x="3798390" y="2308089"/>
                  <a:pt x="3680883" y="2308089"/>
                </a:cubicBezTo>
                <a:cubicBezTo>
                  <a:pt x="3564166" y="2308089"/>
                  <a:pt x="3468889" y="2213121"/>
                  <a:pt x="3468889" y="2095805"/>
                </a:cubicBezTo>
                <a:cubicBezTo>
                  <a:pt x="3468889" y="1978493"/>
                  <a:pt x="3564166" y="1883523"/>
                  <a:pt x="3680883" y="1883523"/>
                </a:cubicBezTo>
                <a:close/>
                <a:moveTo>
                  <a:pt x="8932950" y="1845217"/>
                </a:moveTo>
                <a:cubicBezTo>
                  <a:pt x="9040136" y="1845217"/>
                  <a:pt x="9127473" y="1932207"/>
                  <a:pt x="9127473" y="2039942"/>
                </a:cubicBezTo>
                <a:cubicBezTo>
                  <a:pt x="9127473" y="2146880"/>
                  <a:pt x="9040136" y="2233869"/>
                  <a:pt x="8932950" y="2233869"/>
                </a:cubicBezTo>
                <a:cubicBezTo>
                  <a:pt x="8825764" y="2233869"/>
                  <a:pt x="8738427" y="2146880"/>
                  <a:pt x="8738427" y="2039942"/>
                </a:cubicBezTo>
                <a:cubicBezTo>
                  <a:pt x="8738427" y="1932207"/>
                  <a:pt x="8825764" y="1845217"/>
                  <a:pt x="8932950" y="1845217"/>
                </a:cubicBezTo>
                <a:close/>
                <a:moveTo>
                  <a:pt x="4318448" y="1777382"/>
                </a:moveTo>
                <a:cubicBezTo>
                  <a:pt x="4465325" y="1777382"/>
                  <a:pt x="4584420" y="1896291"/>
                  <a:pt x="4584420" y="2043135"/>
                </a:cubicBezTo>
                <a:cubicBezTo>
                  <a:pt x="4584420" y="2189181"/>
                  <a:pt x="4465325" y="2308089"/>
                  <a:pt x="4318448" y="2308089"/>
                </a:cubicBezTo>
                <a:cubicBezTo>
                  <a:pt x="4172348" y="2308089"/>
                  <a:pt x="4053254" y="2189181"/>
                  <a:pt x="4053254" y="2043135"/>
                </a:cubicBezTo>
                <a:cubicBezTo>
                  <a:pt x="4053254" y="1896291"/>
                  <a:pt x="4172348" y="1777382"/>
                  <a:pt x="4318448" y="1777382"/>
                </a:cubicBezTo>
                <a:close/>
                <a:moveTo>
                  <a:pt x="10701917" y="1695979"/>
                </a:moveTo>
                <a:lnTo>
                  <a:pt x="10767817" y="1829256"/>
                </a:lnTo>
                <a:lnTo>
                  <a:pt x="10913908" y="1850005"/>
                </a:lnTo>
                <a:lnTo>
                  <a:pt x="10808309" y="1953753"/>
                </a:lnTo>
                <a:lnTo>
                  <a:pt x="10832923" y="2098997"/>
                </a:lnTo>
                <a:lnTo>
                  <a:pt x="10701917" y="2030366"/>
                </a:lnTo>
                <a:lnTo>
                  <a:pt x="10570912" y="2098997"/>
                </a:lnTo>
                <a:lnTo>
                  <a:pt x="10596319" y="1953753"/>
                </a:lnTo>
                <a:cubicBezTo>
                  <a:pt x="10596319" y="1953753"/>
                  <a:pt x="10489927" y="1850005"/>
                  <a:pt x="10489927" y="1850005"/>
                </a:cubicBezTo>
                <a:lnTo>
                  <a:pt x="10636812" y="1829256"/>
                </a:lnTo>
                <a:close/>
                <a:moveTo>
                  <a:pt x="9254509" y="1644905"/>
                </a:moveTo>
                <a:cubicBezTo>
                  <a:pt x="9361695" y="1644905"/>
                  <a:pt x="9448237" y="1731894"/>
                  <a:pt x="9448237" y="1838832"/>
                </a:cubicBezTo>
                <a:cubicBezTo>
                  <a:pt x="9448237" y="1946570"/>
                  <a:pt x="9361695" y="2033558"/>
                  <a:pt x="9254509" y="2033558"/>
                </a:cubicBezTo>
                <a:cubicBezTo>
                  <a:pt x="9225132" y="2033558"/>
                  <a:pt x="9197343" y="2026375"/>
                  <a:pt x="9171936" y="2015202"/>
                </a:cubicBezTo>
                <a:cubicBezTo>
                  <a:pt x="9163996" y="1939390"/>
                  <a:pt x="9121121" y="1874744"/>
                  <a:pt x="9059986" y="1836438"/>
                </a:cubicBezTo>
                <a:cubicBezTo>
                  <a:pt x="9061574" y="1730299"/>
                  <a:pt x="9148116" y="1644905"/>
                  <a:pt x="9254509" y="1644905"/>
                </a:cubicBezTo>
                <a:close/>
                <a:moveTo>
                  <a:pt x="8591543" y="1644905"/>
                </a:moveTo>
                <a:cubicBezTo>
                  <a:pt x="8699523" y="1644905"/>
                  <a:pt x="8786066" y="1731894"/>
                  <a:pt x="8786066" y="1838832"/>
                </a:cubicBezTo>
                <a:cubicBezTo>
                  <a:pt x="8786066" y="1842822"/>
                  <a:pt x="8786066" y="1846812"/>
                  <a:pt x="8786066" y="1850005"/>
                </a:cubicBezTo>
                <a:cubicBezTo>
                  <a:pt x="8738427" y="1886715"/>
                  <a:pt x="8705081" y="1941784"/>
                  <a:pt x="8695553" y="2003230"/>
                </a:cubicBezTo>
                <a:cubicBezTo>
                  <a:pt x="8665382" y="2022385"/>
                  <a:pt x="8629653" y="2033558"/>
                  <a:pt x="8591543" y="2033558"/>
                </a:cubicBezTo>
                <a:cubicBezTo>
                  <a:pt x="8484357" y="2033558"/>
                  <a:pt x="8397814" y="1946570"/>
                  <a:pt x="8397814" y="1838832"/>
                </a:cubicBezTo>
                <a:cubicBezTo>
                  <a:pt x="8397814" y="1731894"/>
                  <a:pt x="8484357" y="1644905"/>
                  <a:pt x="8591543" y="1644905"/>
                </a:cubicBezTo>
                <a:close/>
                <a:moveTo>
                  <a:pt x="2435933" y="1586648"/>
                </a:moveTo>
                <a:lnTo>
                  <a:pt x="3071111" y="1586648"/>
                </a:lnTo>
                <a:cubicBezTo>
                  <a:pt x="3080638" y="1586648"/>
                  <a:pt x="3089372" y="1588244"/>
                  <a:pt x="3098106" y="1592234"/>
                </a:cubicBezTo>
                <a:cubicBezTo>
                  <a:pt x="3110808" y="1597821"/>
                  <a:pt x="3121924" y="1605800"/>
                  <a:pt x="3129865" y="1616974"/>
                </a:cubicBezTo>
                <a:cubicBezTo>
                  <a:pt x="3137803" y="1628146"/>
                  <a:pt x="3140979" y="1640915"/>
                  <a:pt x="3140979" y="1654482"/>
                </a:cubicBezTo>
                <a:lnTo>
                  <a:pt x="3140979" y="2435776"/>
                </a:lnTo>
                <a:cubicBezTo>
                  <a:pt x="3140979" y="2449342"/>
                  <a:pt x="3137803" y="2462111"/>
                  <a:pt x="3129865" y="2473285"/>
                </a:cubicBezTo>
                <a:cubicBezTo>
                  <a:pt x="3121924" y="2484460"/>
                  <a:pt x="3110808" y="2493239"/>
                  <a:pt x="3098106" y="2498027"/>
                </a:cubicBezTo>
                <a:cubicBezTo>
                  <a:pt x="3090166" y="2501219"/>
                  <a:pt x="3081432" y="2502817"/>
                  <a:pt x="3071111" y="2502817"/>
                </a:cubicBezTo>
                <a:cubicBezTo>
                  <a:pt x="3052055" y="2502817"/>
                  <a:pt x="3034587" y="2496431"/>
                  <a:pt x="3021090" y="2483660"/>
                </a:cubicBezTo>
                <a:lnTo>
                  <a:pt x="2753522" y="2226687"/>
                </a:lnTo>
                <a:lnTo>
                  <a:pt x="2485954" y="2483660"/>
                </a:lnTo>
                <a:cubicBezTo>
                  <a:pt x="2471663" y="2497229"/>
                  <a:pt x="2454989" y="2503614"/>
                  <a:pt x="2435933" y="2503614"/>
                </a:cubicBezTo>
                <a:cubicBezTo>
                  <a:pt x="2426406" y="2503614"/>
                  <a:pt x="2417673" y="2502017"/>
                  <a:pt x="2408938" y="2498027"/>
                </a:cubicBezTo>
                <a:cubicBezTo>
                  <a:pt x="2396236" y="2493239"/>
                  <a:pt x="2385119" y="2484460"/>
                  <a:pt x="2377180" y="2473285"/>
                </a:cubicBezTo>
                <a:cubicBezTo>
                  <a:pt x="2369240" y="2462111"/>
                  <a:pt x="2366065" y="2449342"/>
                  <a:pt x="2366065" y="2435776"/>
                </a:cubicBezTo>
                <a:lnTo>
                  <a:pt x="2366065" y="1654482"/>
                </a:lnTo>
                <a:cubicBezTo>
                  <a:pt x="2366065" y="1640915"/>
                  <a:pt x="2369240" y="1628146"/>
                  <a:pt x="2377180" y="1616974"/>
                </a:cubicBezTo>
                <a:cubicBezTo>
                  <a:pt x="2385119" y="1605800"/>
                  <a:pt x="2396236" y="1597821"/>
                  <a:pt x="2408938" y="1592234"/>
                </a:cubicBezTo>
                <a:cubicBezTo>
                  <a:pt x="2417673" y="1588244"/>
                  <a:pt x="2426406" y="1586648"/>
                  <a:pt x="2435933" y="1586648"/>
                </a:cubicBezTo>
                <a:close/>
                <a:moveTo>
                  <a:pt x="15459063" y="1549499"/>
                </a:moveTo>
                <a:cubicBezTo>
                  <a:pt x="15279633" y="1549499"/>
                  <a:pt x="15138388" y="1690747"/>
                  <a:pt x="15138388" y="1870177"/>
                </a:cubicBezTo>
                <a:cubicBezTo>
                  <a:pt x="15138388" y="2049608"/>
                  <a:pt x="15279633" y="2190855"/>
                  <a:pt x="15459063" y="2190855"/>
                </a:cubicBezTo>
                <a:cubicBezTo>
                  <a:pt x="15638493" y="2190855"/>
                  <a:pt x="15779738" y="2049608"/>
                  <a:pt x="15779738" y="1870177"/>
                </a:cubicBezTo>
                <a:cubicBezTo>
                  <a:pt x="15779738" y="1690747"/>
                  <a:pt x="15638493" y="1549499"/>
                  <a:pt x="15459063" y="1549499"/>
                </a:cubicBezTo>
                <a:close/>
                <a:moveTo>
                  <a:pt x="1810151" y="1418816"/>
                </a:moveTo>
                <a:cubicBezTo>
                  <a:pt x="1985460" y="1404046"/>
                  <a:pt x="2166281" y="1531675"/>
                  <a:pt x="2170747" y="1789352"/>
                </a:cubicBezTo>
                <a:cubicBezTo>
                  <a:pt x="2173130" y="2157256"/>
                  <a:pt x="1723741" y="2415027"/>
                  <a:pt x="1494278" y="2632896"/>
                </a:cubicBezTo>
                <a:lnTo>
                  <a:pt x="1494278" y="2633694"/>
                </a:lnTo>
                <a:cubicBezTo>
                  <a:pt x="1493484" y="2633694"/>
                  <a:pt x="1493484" y="2632896"/>
                  <a:pt x="1493484" y="2632896"/>
                </a:cubicBezTo>
                <a:cubicBezTo>
                  <a:pt x="1493484" y="2632896"/>
                  <a:pt x="1493484" y="2633694"/>
                  <a:pt x="1492690" y="2633694"/>
                </a:cubicBezTo>
                <a:lnTo>
                  <a:pt x="1492690" y="2632896"/>
                </a:lnTo>
                <a:cubicBezTo>
                  <a:pt x="1257675" y="2420613"/>
                  <a:pt x="801937" y="2175613"/>
                  <a:pt x="793998" y="1807708"/>
                </a:cubicBezTo>
                <a:cubicBezTo>
                  <a:pt x="790028" y="1348821"/>
                  <a:pt x="1354540" y="1287371"/>
                  <a:pt x="1465695" y="1717528"/>
                </a:cubicBezTo>
                <a:lnTo>
                  <a:pt x="1483163" y="1782170"/>
                </a:lnTo>
                <a:cubicBezTo>
                  <a:pt x="1483163" y="1782170"/>
                  <a:pt x="1496660" y="1717528"/>
                  <a:pt x="1496660" y="1717528"/>
                </a:cubicBezTo>
                <a:cubicBezTo>
                  <a:pt x="1540780" y="1527934"/>
                  <a:pt x="1673799" y="1430304"/>
                  <a:pt x="1810151" y="1418816"/>
                </a:cubicBezTo>
                <a:close/>
                <a:moveTo>
                  <a:pt x="311265" y="1415060"/>
                </a:moveTo>
                <a:lnTo>
                  <a:pt x="375576" y="1545940"/>
                </a:lnTo>
                <a:cubicBezTo>
                  <a:pt x="375576" y="1545940"/>
                  <a:pt x="520079" y="1566697"/>
                  <a:pt x="520079" y="1566697"/>
                </a:cubicBezTo>
                <a:lnTo>
                  <a:pt x="415275" y="1668846"/>
                </a:lnTo>
                <a:lnTo>
                  <a:pt x="439888" y="1812497"/>
                </a:lnTo>
                <a:lnTo>
                  <a:pt x="311265" y="1744664"/>
                </a:lnTo>
                <a:lnTo>
                  <a:pt x="181848" y="1812497"/>
                </a:lnTo>
                <a:lnTo>
                  <a:pt x="206461" y="1668846"/>
                </a:lnTo>
                <a:lnTo>
                  <a:pt x="102451" y="1566697"/>
                </a:lnTo>
                <a:lnTo>
                  <a:pt x="246953" y="1545940"/>
                </a:lnTo>
                <a:close/>
                <a:moveTo>
                  <a:pt x="10574088" y="1411868"/>
                </a:moveTo>
                <a:cubicBezTo>
                  <a:pt x="10590761" y="1411868"/>
                  <a:pt x="10604259" y="1425434"/>
                  <a:pt x="10604259" y="1442193"/>
                </a:cubicBezTo>
                <a:cubicBezTo>
                  <a:pt x="10604259" y="1458953"/>
                  <a:pt x="10590761" y="1473318"/>
                  <a:pt x="10574088" y="1473318"/>
                </a:cubicBezTo>
                <a:cubicBezTo>
                  <a:pt x="10250942" y="1473318"/>
                  <a:pt x="9967494" y="1643309"/>
                  <a:pt x="9967494" y="1837236"/>
                </a:cubicBezTo>
                <a:cubicBezTo>
                  <a:pt x="9967494" y="1853995"/>
                  <a:pt x="9953203" y="1867562"/>
                  <a:pt x="9936529" y="1867562"/>
                </a:cubicBezTo>
                <a:cubicBezTo>
                  <a:pt x="9919856" y="1867562"/>
                  <a:pt x="9906359" y="1853995"/>
                  <a:pt x="9906359" y="1837236"/>
                </a:cubicBezTo>
                <a:cubicBezTo>
                  <a:pt x="9906359" y="1606599"/>
                  <a:pt x="10212037" y="1411868"/>
                  <a:pt x="10574088" y="1411868"/>
                </a:cubicBezTo>
                <a:close/>
                <a:moveTo>
                  <a:pt x="15455888" y="1397099"/>
                </a:moveTo>
                <a:cubicBezTo>
                  <a:pt x="15715682" y="1397099"/>
                  <a:pt x="15925788" y="1607210"/>
                  <a:pt x="15925788" y="1867003"/>
                </a:cubicBezTo>
                <a:cubicBezTo>
                  <a:pt x="15925788" y="2126796"/>
                  <a:pt x="15715682" y="2336904"/>
                  <a:pt x="15455888" y="2336904"/>
                </a:cubicBezTo>
                <a:cubicBezTo>
                  <a:pt x="15196094" y="2336904"/>
                  <a:pt x="14985988" y="2126796"/>
                  <a:pt x="14985988" y="1867003"/>
                </a:cubicBezTo>
                <a:cubicBezTo>
                  <a:pt x="14985988" y="1607210"/>
                  <a:pt x="15196094" y="1397099"/>
                  <a:pt x="15455888" y="1397099"/>
                </a:cubicBezTo>
                <a:close/>
                <a:moveTo>
                  <a:pt x="14127944" y="1257395"/>
                </a:moveTo>
                <a:cubicBezTo>
                  <a:pt x="14105219" y="1257395"/>
                  <a:pt x="14085916" y="1265336"/>
                  <a:pt x="14070026" y="1281241"/>
                </a:cubicBezTo>
                <a:cubicBezTo>
                  <a:pt x="14054137" y="1297138"/>
                  <a:pt x="14046188" y="1316449"/>
                  <a:pt x="14046188" y="1339182"/>
                </a:cubicBezTo>
                <a:cubicBezTo>
                  <a:pt x="14046188" y="1361907"/>
                  <a:pt x="14054137" y="1381226"/>
                  <a:pt x="14070026" y="1397062"/>
                </a:cubicBezTo>
                <a:cubicBezTo>
                  <a:pt x="14085916" y="1413020"/>
                  <a:pt x="14105219" y="1420908"/>
                  <a:pt x="14127944" y="1420908"/>
                </a:cubicBezTo>
                <a:cubicBezTo>
                  <a:pt x="14150662" y="1420908"/>
                  <a:pt x="14169913" y="1413020"/>
                  <a:pt x="14185863" y="1397062"/>
                </a:cubicBezTo>
                <a:cubicBezTo>
                  <a:pt x="14201692" y="1381226"/>
                  <a:pt x="14209701" y="1361907"/>
                  <a:pt x="14209701" y="1339182"/>
                </a:cubicBezTo>
                <a:cubicBezTo>
                  <a:pt x="14209701" y="1316449"/>
                  <a:pt x="14201692" y="1297138"/>
                  <a:pt x="14185863" y="1281241"/>
                </a:cubicBezTo>
                <a:cubicBezTo>
                  <a:pt x="14169913" y="1265336"/>
                  <a:pt x="14150662" y="1257395"/>
                  <a:pt x="14127944" y="1257395"/>
                </a:cubicBezTo>
                <a:close/>
                <a:moveTo>
                  <a:pt x="10577500" y="1232001"/>
                </a:moveTo>
                <a:cubicBezTo>
                  <a:pt x="10109120" y="1232001"/>
                  <a:pt x="9728188" y="1503834"/>
                  <a:pt x="9728188" y="1838472"/>
                </a:cubicBezTo>
                <a:cubicBezTo>
                  <a:pt x="9728188" y="2032629"/>
                  <a:pt x="9862348" y="2217473"/>
                  <a:pt x="10087180" y="2332014"/>
                </a:cubicBezTo>
                <a:cubicBezTo>
                  <a:pt x="10127758" y="2353098"/>
                  <a:pt x="10153237" y="2394555"/>
                  <a:pt x="10153237" y="2440086"/>
                </a:cubicBezTo>
                <a:cubicBezTo>
                  <a:pt x="10153237" y="2443643"/>
                  <a:pt x="10152923" y="2447524"/>
                  <a:pt x="10152687" y="2451405"/>
                </a:cubicBezTo>
                <a:cubicBezTo>
                  <a:pt x="10151507" y="2514144"/>
                  <a:pt x="10132870" y="2574807"/>
                  <a:pt x="10109120" y="2629005"/>
                </a:cubicBezTo>
                <a:cubicBezTo>
                  <a:pt x="10196489" y="2577266"/>
                  <a:pt x="10270568" y="2506705"/>
                  <a:pt x="10296362" y="2475077"/>
                </a:cubicBezTo>
                <a:cubicBezTo>
                  <a:pt x="10319718" y="2446942"/>
                  <a:pt x="10354084" y="2430902"/>
                  <a:pt x="10390259" y="2430902"/>
                </a:cubicBezTo>
                <a:cubicBezTo>
                  <a:pt x="10395842" y="2430902"/>
                  <a:pt x="10401819" y="2431226"/>
                  <a:pt x="10407717" y="2432131"/>
                </a:cubicBezTo>
                <a:cubicBezTo>
                  <a:pt x="10464573" y="2440410"/>
                  <a:pt x="10521745" y="2444872"/>
                  <a:pt x="10577500" y="2444872"/>
                </a:cubicBezTo>
                <a:cubicBezTo>
                  <a:pt x="11045881" y="2444872"/>
                  <a:pt x="11426813" y="2172718"/>
                  <a:pt x="11426813" y="1838472"/>
                </a:cubicBezTo>
                <a:cubicBezTo>
                  <a:pt x="11426813" y="1503834"/>
                  <a:pt x="11045566" y="1232001"/>
                  <a:pt x="10577500" y="1232001"/>
                </a:cubicBezTo>
                <a:close/>
                <a:moveTo>
                  <a:pt x="12353913" y="1130407"/>
                </a:moveTo>
                <a:cubicBezTo>
                  <a:pt x="12322413" y="1135788"/>
                  <a:pt x="12292951" y="1143621"/>
                  <a:pt x="12274885" y="1161780"/>
                </a:cubicBezTo>
                <a:cubicBezTo>
                  <a:pt x="12229178" y="1207061"/>
                  <a:pt x="12191988" y="1288042"/>
                  <a:pt x="12191988" y="1342328"/>
                </a:cubicBezTo>
                <a:cubicBezTo>
                  <a:pt x="12191988" y="1360594"/>
                  <a:pt x="12204102" y="1360594"/>
                  <a:pt x="12209927" y="1360594"/>
                </a:cubicBezTo>
                <a:cubicBezTo>
                  <a:pt x="12250423" y="1360594"/>
                  <a:pt x="12308057" y="1320343"/>
                  <a:pt x="12353913" y="1130407"/>
                </a:cubicBezTo>
                <a:close/>
                <a:moveTo>
                  <a:pt x="5695979" y="1125367"/>
                </a:moveTo>
                <a:lnTo>
                  <a:pt x="5969897" y="1125367"/>
                </a:lnTo>
                <a:cubicBezTo>
                  <a:pt x="6022303" y="1125367"/>
                  <a:pt x="6067562" y="1144520"/>
                  <a:pt x="6105672" y="1182028"/>
                </a:cubicBezTo>
                <a:cubicBezTo>
                  <a:pt x="6142986" y="1220335"/>
                  <a:pt x="6162042" y="1265026"/>
                  <a:pt x="6162042" y="1317697"/>
                </a:cubicBezTo>
                <a:lnTo>
                  <a:pt x="6162042" y="1344831"/>
                </a:lnTo>
                <a:lnTo>
                  <a:pt x="6737671" y="1344831"/>
                </a:lnTo>
                <a:cubicBezTo>
                  <a:pt x="6790072" y="1344831"/>
                  <a:pt x="6835330" y="1363984"/>
                  <a:pt x="6872645" y="1401493"/>
                </a:cubicBezTo>
                <a:cubicBezTo>
                  <a:pt x="6910757" y="1439002"/>
                  <a:pt x="6929021" y="1484490"/>
                  <a:pt x="6929021" y="1537162"/>
                </a:cubicBezTo>
                <a:lnTo>
                  <a:pt x="6929021" y="2139698"/>
                </a:lnTo>
                <a:cubicBezTo>
                  <a:pt x="6929021" y="2192373"/>
                  <a:pt x="6910757" y="2237062"/>
                  <a:pt x="6872645" y="2275367"/>
                </a:cubicBezTo>
                <a:cubicBezTo>
                  <a:pt x="6835330" y="2312877"/>
                  <a:pt x="6790072" y="2332031"/>
                  <a:pt x="6737671" y="2332031"/>
                </a:cubicBezTo>
                <a:lnTo>
                  <a:pt x="5695979" y="2332031"/>
                </a:lnTo>
                <a:cubicBezTo>
                  <a:pt x="5643572" y="2332031"/>
                  <a:pt x="5598312" y="2312877"/>
                  <a:pt x="5560992" y="2275367"/>
                </a:cubicBezTo>
                <a:cubicBezTo>
                  <a:pt x="5522883" y="2237062"/>
                  <a:pt x="5503831" y="2192373"/>
                  <a:pt x="5503831" y="2139698"/>
                </a:cubicBezTo>
                <a:lnTo>
                  <a:pt x="5503831" y="1317697"/>
                </a:lnTo>
                <a:cubicBezTo>
                  <a:pt x="5503831" y="1265026"/>
                  <a:pt x="5522883" y="1220335"/>
                  <a:pt x="5560992" y="1182028"/>
                </a:cubicBezTo>
                <a:cubicBezTo>
                  <a:pt x="5598312" y="1144520"/>
                  <a:pt x="5643572" y="1125367"/>
                  <a:pt x="5695979" y="1125367"/>
                </a:cubicBezTo>
                <a:close/>
                <a:moveTo>
                  <a:pt x="10571944" y="1117702"/>
                </a:moveTo>
                <a:cubicBezTo>
                  <a:pt x="11107748" y="1117702"/>
                  <a:pt x="11542701" y="1443586"/>
                  <a:pt x="11542701" y="1845912"/>
                </a:cubicBezTo>
                <a:cubicBezTo>
                  <a:pt x="11542701" y="2247842"/>
                  <a:pt x="11107748" y="2573727"/>
                  <a:pt x="10571944" y="2573727"/>
                </a:cubicBezTo>
                <a:cubicBezTo>
                  <a:pt x="10507677" y="2573727"/>
                  <a:pt x="10445117" y="2568693"/>
                  <a:pt x="10384714" y="2559886"/>
                </a:cubicBezTo>
                <a:cubicBezTo>
                  <a:pt x="10343188" y="2610530"/>
                  <a:pt x="10164676" y="2784639"/>
                  <a:pt x="9975019" y="2815780"/>
                </a:cubicBezTo>
                <a:cubicBezTo>
                  <a:pt x="9975379" y="2814915"/>
                  <a:pt x="9965312" y="2816330"/>
                  <a:pt x="9959649" y="2816330"/>
                </a:cubicBezTo>
                <a:cubicBezTo>
                  <a:pt x="9929088" y="2816330"/>
                  <a:pt x="9904549" y="2791795"/>
                  <a:pt x="9904549" y="2761597"/>
                </a:cubicBezTo>
                <a:cubicBezTo>
                  <a:pt x="9904549" y="2753811"/>
                  <a:pt x="9906257" y="2746499"/>
                  <a:pt x="9909044" y="2739971"/>
                </a:cubicBezTo>
                <a:cubicBezTo>
                  <a:pt x="9944458" y="2678318"/>
                  <a:pt x="10025984" y="2561302"/>
                  <a:pt x="10025984" y="2452620"/>
                </a:cubicBezTo>
                <a:cubicBezTo>
                  <a:pt x="10025984" y="2450811"/>
                  <a:pt x="10026254" y="2449631"/>
                  <a:pt x="10026254" y="2447822"/>
                </a:cubicBezTo>
                <a:cubicBezTo>
                  <a:pt x="9769722" y="2316967"/>
                  <a:pt x="9601188" y="2096145"/>
                  <a:pt x="9601188" y="1845912"/>
                </a:cubicBezTo>
                <a:cubicBezTo>
                  <a:pt x="9601188" y="1443586"/>
                  <a:pt x="10035691" y="1117702"/>
                  <a:pt x="10571944" y="1117702"/>
                </a:cubicBezTo>
                <a:close/>
                <a:moveTo>
                  <a:pt x="4946470" y="1069503"/>
                </a:moveTo>
                <a:lnTo>
                  <a:pt x="5013958" y="1069503"/>
                </a:lnTo>
                <a:cubicBezTo>
                  <a:pt x="5018721" y="1069503"/>
                  <a:pt x="5021899" y="1071099"/>
                  <a:pt x="5025073" y="1073493"/>
                </a:cubicBezTo>
                <a:cubicBezTo>
                  <a:pt x="5028251" y="1076686"/>
                  <a:pt x="5029839" y="1080676"/>
                  <a:pt x="5029839" y="1085464"/>
                </a:cubicBezTo>
                <a:lnTo>
                  <a:pt x="5029839" y="1173250"/>
                </a:lnTo>
                <a:cubicBezTo>
                  <a:pt x="5048891" y="1175644"/>
                  <a:pt x="5067153" y="1178836"/>
                  <a:pt x="5084622" y="1184423"/>
                </a:cubicBezTo>
                <a:cubicBezTo>
                  <a:pt x="5102882" y="1190807"/>
                  <a:pt x="5117172" y="1196393"/>
                  <a:pt x="5128288" y="1201182"/>
                </a:cubicBezTo>
                <a:cubicBezTo>
                  <a:pt x="5139405" y="1206768"/>
                  <a:pt x="5150521" y="1213153"/>
                  <a:pt x="5160048" y="1220335"/>
                </a:cubicBezTo>
                <a:cubicBezTo>
                  <a:pt x="5170369" y="1227517"/>
                  <a:pt x="5176721" y="1232306"/>
                  <a:pt x="5179898" y="1234700"/>
                </a:cubicBezTo>
                <a:cubicBezTo>
                  <a:pt x="5183071" y="1237892"/>
                  <a:pt x="5185456" y="1239488"/>
                  <a:pt x="5187044" y="1241882"/>
                </a:cubicBezTo>
                <a:cubicBezTo>
                  <a:pt x="5192601" y="1247469"/>
                  <a:pt x="5193397" y="1253853"/>
                  <a:pt x="5189427" y="1261036"/>
                </a:cubicBezTo>
                <a:lnTo>
                  <a:pt x="5148932" y="1333658"/>
                </a:lnTo>
                <a:cubicBezTo>
                  <a:pt x="5146551" y="1339245"/>
                  <a:pt x="5142578" y="1341639"/>
                  <a:pt x="5137819" y="1341639"/>
                </a:cubicBezTo>
                <a:cubicBezTo>
                  <a:pt x="5133052" y="1343235"/>
                  <a:pt x="5128288" y="1341639"/>
                  <a:pt x="5124319" y="1338447"/>
                </a:cubicBezTo>
                <a:cubicBezTo>
                  <a:pt x="5123525" y="1337649"/>
                  <a:pt x="5121141" y="1335255"/>
                  <a:pt x="5117172" y="1332062"/>
                </a:cubicBezTo>
                <a:cubicBezTo>
                  <a:pt x="5113204" y="1329668"/>
                  <a:pt x="5106852" y="1324880"/>
                  <a:pt x="5097325" y="1319293"/>
                </a:cubicBezTo>
                <a:cubicBezTo>
                  <a:pt x="5088590" y="1312909"/>
                  <a:pt x="5078269" y="1308121"/>
                  <a:pt x="5067946" y="1303332"/>
                </a:cubicBezTo>
                <a:cubicBezTo>
                  <a:pt x="5057626" y="1298544"/>
                  <a:pt x="5045716" y="1293756"/>
                  <a:pt x="5030631" y="1289765"/>
                </a:cubicBezTo>
                <a:cubicBezTo>
                  <a:pt x="5016338" y="1286573"/>
                  <a:pt x="5002048" y="1284179"/>
                  <a:pt x="4988549" y="1284179"/>
                </a:cubicBezTo>
                <a:cubicBezTo>
                  <a:pt x="4956794" y="1284179"/>
                  <a:pt x="4930591" y="1291362"/>
                  <a:pt x="4910746" y="1305727"/>
                </a:cubicBezTo>
                <a:cubicBezTo>
                  <a:pt x="4890895" y="1320092"/>
                  <a:pt x="4880570" y="1338447"/>
                  <a:pt x="4880570" y="1361590"/>
                </a:cubicBezTo>
                <a:cubicBezTo>
                  <a:pt x="4880570" y="1370369"/>
                  <a:pt x="4882159" y="1378349"/>
                  <a:pt x="4885338" y="1385532"/>
                </a:cubicBezTo>
                <a:cubicBezTo>
                  <a:pt x="4887718" y="1392714"/>
                  <a:pt x="4892482" y="1399897"/>
                  <a:pt x="4899629" y="1406281"/>
                </a:cubicBezTo>
                <a:cubicBezTo>
                  <a:pt x="4906774" y="1412666"/>
                  <a:pt x="4913126" y="1418252"/>
                  <a:pt x="4919477" y="1422242"/>
                </a:cubicBezTo>
                <a:cubicBezTo>
                  <a:pt x="4925829" y="1427030"/>
                  <a:pt x="4934563" y="1432617"/>
                  <a:pt x="4947266" y="1438203"/>
                </a:cubicBezTo>
                <a:cubicBezTo>
                  <a:pt x="4959970" y="1443790"/>
                  <a:pt x="4970290" y="1448578"/>
                  <a:pt x="4977435" y="1451770"/>
                </a:cubicBezTo>
                <a:cubicBezTo>
                  <a:pt x="4985375" y="1454962"/>
                  <a:pt x="4997285" y="1459751"/>
                  <a:pt x="5012370" y="1465337"/>
                </a:cubicBezTo>
                <a:cubicBezTo>
                  <a:pt x="5030631" y="1471722"/>
                  <a:pt x="5044127" y="1477308"/>
                  <a:pt x="5052861" y="1481298"/>
                </a:cubicBezTo>
                <a:cubicBezTo>
                  <a:pt x="5062391" y="1485288"/>
                  <a:pt x="5075093" y="1490875"/>
                  <a:pt x="5090973" y="1498855"/>
                </a:cubicBezTo>
                <a:cubicBezTo>
                  <a:pt x="5107645" y="1506836"/>
                  <a:pt x="5119555" y="1513220"/>
                  <a:pt x="5129086" y="1519605"/>
                </a:cubicBezTo>
                <a:cubicBezTo>
                  <a:pt x="5137819" y="1525989"/>
                  <a:pt x="5148139" y="1534768"/>
                  <a:pt x="5160048" y="1545142"/>
                </a:cubicBezTo>
                <a:cubicBezTo>
                  <a:pt x="5171163" y="1555517"/>
                  <a:pt x="5180691" y="1565899"/>
                  <a:pt x="5186251" y="1576275"/>
                </a:cubicBezTo>
                <a:cubicBezTo>
                  <a:pt x="5192601" y="1587447"/>
                  <a:pt x="5198160" y="1600214"/>
                  <a:pt x="5202130" y="1614580"/>
                </a:cubicBezTo>
                <a:cubicBezTo>
                  <a:pt x="5206893" y="1629743"/>
                  <a:pt x="5208481" y="1644905"/>
                  <a:pt x="5208481" y="1661664"/>
                </a:cubicBezTo>
                <a:cubicBezTo>
                  <a:pt x="5208481" y="1712740"/>
                  <a:pt x="5191807" y="1756634"/>
                  <a:pt x="5159252" y="1793343"/>
                </a:cubicBezTo>
                <a:cubicBezTo>
                  <a:pt x="5125908" y="1830852"/>
                  <a:pt x="5083032" y="1853197"/>
                  <a:pt x="5029839" y="1861975"/>
                </a:cubicBezTo>
                <a:lnTo>
                  <a:pt x="5029839" y="1949764"/>
                </a:lnTo>
                <a:cubicBezTo>
                  <a:pt x="5029839" y="1954552"/>
                  <a:pt x="5028251" y="1957743"/>
                  <a:pt x="5025073" y="1960936"/>
                </a:cubicBezTo>
                <a:cubicBezTo>
                  <a:pt x="5021899" y="1964129"/>
                  <a:pt x="5018721" y="1965724"/>
                  <a:pt x="5013958" y="1965724"/>
                </a:cubicBezTo>
                <a:lnTo>
                  <a:pt x="4946470" y="1965724"/>
                </a:lnTo>
                <a:cubicBezTo>
                  <a:pt x="4941707" y="1965724"/>
                  <a:pt x="4937737" y="1964129"/>
                  <a:pt x="4934563" y="1960936"/>
                </a:cubicBezTo>
                <a:cubicBezTo>
                  <a:pt x="4931386" y="1957743"/>
                  <a:pt x="4930591" y="1953753"/>
                  <a:pt x="4930591" y="1949764"/>
                </a:cubicBezTo>
                <a:lnTo>
                  <a:pt x="4930591" y="1861975"/>
                </a:lnTo>
                <a:cubicBezTo>
                  <a:pt x="4908360" y="1858783"/>
                  <a:pt x="4886925" y="1853995"/>
                  <a:pt x="4866279" y="1846812"/>
                </a:cubicBezTo>
                <a:cubicBezTo>
                  <a:pt x="4845639" y="1838832"/>
                  <a:pt x="4828961" y="1831650"/>
                  <a:pt x="4815464" y="1824467"/>
                </a:cubicBezTo>
                <a:cubicBezTo>
                  <a:pt x="4801970" y="1816487"/>
                  <a:pt x="4790060" y="1808506"/>
                  <a:pt x="4778945" y="1800526"/>
                </a:cubicBezTo>
                <a:cubicBezTo>
                  <a:pt x="4767033" y="1791747"/>
                  <a:pt x="4759888" y="1785363"/>
                  <a:pt x="4755123" y="1781372"/>
                </a:cubicBezTo>
                <a:cubicBezTo>
                  <a:pt x="4751155" y="1777382"/>
                  <a:pt x="4747978" y="1774189"/>
                  <a:pt x="4746391" y="1772595"/>
                </a:cubicBezTo>
                <a:cubicBezTo>
                  <a:pt x="4740834" y="1765412"/>
                  <a:pt x="4740834" y="1759028"/>
                  <a:pt x="4745596" y="1751845"/>
                </a:cubicBezTo>
                <a:lnTo>
                  <a:pt x="4797201" y="1684807"/>
                </a:lnTo>
                <a:cubicBezTo>
                  <a:pt x="4799589" y="1680817"/>
                  <a:pt x="4803556" y="1679220"/>
                  <a:pt x="4808319" y="1678423"/>
                </a:cubicBezTo>
                <a:cubicBezTo>
                  <a:pt x="4813879" y="1677625"/>
                  <a:pt x="4817849" y="1679220"/>
                  <a:pt x="4821022" y="1683211"/>
                </a:cubicBezTo>
                <a:lnTo>
                  <a:pt x="4821819" y="1684008"/>
                </a:lnTo>
                <a:cubicBezTo>
                  <a:pt x="4859134" y="1716731"/>
                  <a:pt x="4899629" y="1737481"/>
                  <a:pt x="4943295" y="1746259"/>
                </a:cubicBezTo>
                <a:cubicBezTo>
                  <a:pt x="4955205" y="1749452"/>
                  <a:pt x="4967907" y="1750249"/>
                  <a:pt x="4979816" y="1750249"/>
                </a:cubicBezTo>
                <a:cubicBezTo>
                  <a:pt x="5007605" y="1750249"/>
                  <a:pt x="5030631" y="1743068"/>
                  <a:pt x="5051273" y="1728703"/>
                </a:cubicBezTo>
                <a:cubicBezTo>
                  <a:pt x="5071916" y="1714336"/>
                  <a:pt x="5082240" y="1694383"/>
                  <a:pt x="5082240" y="1668048"/>
                </a:cubicBezTo>
                <a:cubicBezTo>
                  <a:pt x="5082240" y="1658471"/>
                  <a:pt x="5079856" y="1649693"/>
                  <a:pt x="5075093" y="1641713"/>
                </a:cubicBezTo>
                <a:cubicBezTo>
                  <a:pt x="5069536" y="1632934"/>
                  <a:pt x="5063977" y="1625752"/>
                  <a:pt x="5057626" y="1620166"/>
                </a:cubicBezTo>
                <a:cubicBezTo>
                  <a:pt x="5052069" y="1614580"/>
                  <a:pt x="5041749" y="1608196"/>
                  <a:pt x="5029042" y="1601810"/>
                </a:cubicBezTo>
                <a:cubicBezTo>
                  <a:pt x="5015544" y="1594628"/>
                  <a:pt x="5004429" y="1589840"/>
                  <a:pt x="4995697" y="1585850"/>
                </a:cubicBezTo>
                <a:cubicBezTo>
                  <a:pt x="4986963" y="1581859"/>
                  <a:pt x="4973465" y="1576275"/>
                  <a:pt x="4955997" y="1569091"/>
                </a:cubicBezTo>
                <a:cubicBezTo>
                  <a:pt x="4942500" y="1564303"/>
                  <a:pt x="4932180" y="1560305"/>
                  <a:pt x="4925036" y="1557113"/>
                </a:cubicBezTo>
                <a:cubicBezTo>
                  <a:pt x="4917096" y="1553921"/>
                  <a:pt x="4907567" y="1549133"/>
                  <a:pt x="4894069" y="1543546"/>
                </a:cubicBezTo>
                <a:cubicBezTo>
                  <a:pt x="4881368" y="1537960"/>
                  <a:pt x="4871044" y="1532374"/>
                  <a:pt x="4863104" y="1528383"/>
                </a:cubicBezTo>
                <a:cubicBezTo>
                  <a:pt x="4855164" y="1523595"/>
                  <a:pt x="4845639" y="1518009"/>
                  <a:pt x="4834522" y="1510028"/>
                </a:cubicBezTo>
                <a:cubicBezTo>
                  <a:pt x="4823405" y="1502846"/>
                  <a:pt x="4814672" y="1495663"/>
                  <a:pt x="4808319" y="1489279"/>
                </a:cubicBezTo>
                <a:cubicBezTo>
                  <a:pt x="4801174" y="1482096"/>
                  <a:pt x="4794030" y="1474116"/>
                  <a:pt x="4786090" y="1464539"/>
                </a:cubicBezTo>
                <a:cubicBezTo>
                  <a:pt x="4778152" y="1454962"/>
                  <a:pt x="4772590" y="1445386"/>
                  <a:pt x="4768623" y="1435809"/>
                </a:cubicBezTo>
                <a:cubicBezTo>
                  <a:pt x="4763858" y="1425434"/>
                  <a:pt x="4760680" y="1415060"/>
                  <a:pt x="4758299" y="1402291"/>
                </a:cubicBezTo>
                <a:cubicBezTo>
                  <a:pt x="4755123" y="1390320"/>
                  <a:pt x="4753539" y="1376753"/>
                  <a:pt x="4753539" y="1363187"/>
                </a:cubicBezTo>
                <a:cubicBezTo>
                  <a:pt x="4753539" y="1317697"/>
                  <a:pt x="4770209" y="1276997"/>
                  <a:pt x="4802762" y="1242680"/>
                </a:cubicBezTo>
                <a:cubicBezTo>
                  <a:pt x="4835319" y="1207566"/>
                  <a:pt x="4878191" y="1185221"/>
                  <a:pt x="4930591" y="1175644"/>
                </a:cubicBezTo>
                <a:lnTo>
                  <a:pt x="4930591" y="1085464"/>
                </a:lnTo>
                <a:cubicBezTo>
                  <a:pt x="4930591" y="1080676"/>
                  <a:pt x="4931386" y="1077484"/>
                  <a:pt x="4934563" y="1074292"/>
                </a:cubicBezTo>
                <a:cubicBezTo>
                  <a:pt x="4937737" y="1071099"/>
                  <a:pt x="4941707" y="1069503"/>
                  <a:pt x="4946470" y="1069503"/>
                </a:cubicBezTo>
                <a:close/>
                <a:moveTo>
                  <a:pt x="14361485" y="1066896"/>
                </a:moveTo>
                <a:cubicBezTo>
                  <a:pt x="14369528" y="1066896"/>
                  <a:pt x="14376405" y="1069612"/>
                  <a:pt x="14382048" y="1075045"/>
                </a:cubicBezTo>
                <a:cubicBezTo>
                  <a:pt x="14387822" y="1080478"/>
                  <a:pt x="14390676" y="1086881"/>
                  <a:pt x="14390676" y="1094318"/>
                </a:cubicBezTo>
                <a:cubicBezTo>
                  <a:pt x="14390676" y="1236411"/>
                  <a:pt x="14369074" y="1359231"/>
                  <a:pt x="14326001" y="1462776"/>
                </a:cubicBezTo>
                <a:cubicBezTo>
                  <a:pt x="14282863" y="1566391"/>
                  <a:pt x="14210533" y="1669290"/>
                  <a:pt x="14108883" y="1771414"/>
                </a:cubicBezTo>
                <a:cubicBezTo>
                  <a:pt x="14062631" y="1817075"/>
                  <a:pt x="14006972" y="1867263"/>
                  <a:pt x="13941843" y="1922045"/>
                </a:cubicBezTo>
                <a:lnTo>
                  <a:pt x="13924718" y="2246523"/>
                </a:lnTo>
                <a:cubicBezTo>
                  <a:pt x="13923615" y="2255643"/>
                  <a:pt x="13919009" y="2263015"/>
                  <a:pt x="13911095" y="2268707"/>
                </a:cubicBezTo>
                <a:lnTo>
                  <a:pt x="13582142" y="2460470"/>
                </a:lnTo>
                <a:cubicBezTo>
                  <a:pt x="13578120" y="2462799"/>
                  <a:pt x="13573579" y="2463898"/>
                  <a:pt x="13568454" y="2463898"/>
                </a:cubicBezTo>
                <a:cubicBezTo>
                  <a:pt x="13561578" y="2463898"/>
                  <a:pt x="13555026" y="2461311"/>
                  <a:pt x="13548734" y="2456201"/>
                </a:cubicBezTo>
                <a:lnTo>
                  <a:pt x="13493984" y="2401421"/>
                </a:lnTo>
                <a:cubicBezTo>
                  <a:pt x="13486524" y="2393402"/>
                  <a:pt x="13484189" y="2384347"/>
                  <a:pt x="13487108" y="2373999"/>
                </a:cubicBezTo>
                <a:lnTo>
                  <a:pt x="13559891" y="2137802"/>
                </a:lnTo>
                <a:lnTo>
                  <a:pt x="13319225" y="1897207"/>
                </a:lnTo>
                <a:lnTo>
                  <a:pt x="13082841" y="1969969"/>
                </a:lnTo>
                <a:cubicBezTo>
                  <a:pt x="13081089" y="1970551"/>
                  <a:pt x="13078559" y="1970875"/>
                  <a:pt x="13075121" y="1970875"/>
                </a:cubicBezTo>
                <a:cubicBezTo>
                  <a:pt x="13067142" y="1970875"/>
                  <a:pt x="13060590" y="1968223"/>
                  <a:pt x="13055466" y="1963114"/>
                </a:cubicBezTo>
                <a:lnTo>
                  <a:pt x="13000586" y="1908332"/>
                </a:lnTo>
                <a:cubicBezTo>
                  <a:pt x="12990920" y="1897531"/>
                  <a:pt x="12989493" y="1886407"/>
                  <a:pt x="12996369" y="1875024"/>
                </a:cubicBezTo>
                <a:lnTo>
                  <a:pt x="13188189" y="1546273"/>
                </a:lnTo>
                <a:cubicBezTo>
                  <a:pt x="13193897" y="1538253"/>
                  <a:pt x="13201292" y="1533726"/>
                  <a:pt x="13210439" y="1532561"/>
                </a:cubicBezTo>
                <a:lnTo>
                  <a:pt x="13535046" y="1515487"/>
                </a:lnTo>
                <a:cubicBezTo>
                  <a:pt x="13589861" y="1450359"/>
                  <a:pt x="13640070" y="1394737"/>
                  <a:pt x="13685803" y="1348494"/>
                </a:cubicBezTo>
                <a:cubicBezTo>
                  <a:pt x="13793098" y="1241844"/>
                  <a:pt x="13895332" y="1168178"/>
                  <a:pt x="13992377" y="1127691"/>
                </a:cubicBezTo>
                <a:cubicBezTo>
                  <a:pt x="14089487" y="1087204"/>
                  <a:pt x="14212479" y="1066896"/>
                  <a:pt x="14361485" y="1066896"/>
                </a:cubicBezTo>
                <a:close/>
                <a:moveTo>
                  <a:pt x="15455094" y="1028800"/>
                </a:moveTo>
                <a:cubicBezTo>
                  <a:pt x="15401594" y="1028800"/>
                  <a:pt x="15359491" y="1032599"/>
                  <a:pt x="15328941" y="1036476"/>
                </a:cubicBezTo>
                <a:lnTo>
                  <a:pt x="15309789" y="1189380"/>
                </a:lnTo>
                <a:cubicBezTo>
                  <a:pt x="15305990" y="1216131"/>
                  <a:pt x="15286838" y="1242958"/>
                  <a:pt x="15260087" y="1250557"/>
                </a:cubicBezTo>
                <a:cubicBezTo>
                  <a:pt x="15195111" y="1273508"/>
                  <a:pt x="15214185" y="1262033"/>
                  <a:pt x="15156807" y="1292660"/>
                </a:cubicBezTo>
                <a:cubicBezTo>
                  <a:pt x="15130057" y="1304135"/>
                  <a:pt x="15103306" y="1300259"/>
                  <a:pt x="15080355" y="1284984"/>
                </a:cubicBezTo>
                <a:lnTo>
                  <a:pt x="14958001" y="1193257"/>
                </a:lnTo>
                <a:cubicBezTo>
                  <a:pt x="14935050" y="1212331"/>
                  <a:pt x="14900623" y="1235282"/>
                  <a:pt x="14862397" y="1273508"/>
                </a:cubicBezTo>
                <a:cubicBezTo>
                  <a:pt x="14824171" y="1311734"/>
                  <a:pt x="14801220" y="1346161"/>
                  <a:pt x="14782145" y="1369112"/>
                </a:cubicBezTo>
                <a:lnTo>
                  <a:pt x="14873872" y="1491466"/>
                </a:lnTo>
                <a:cubicBezTo>
                  <a:pt x="14889147" y="1514417"/>
                  <a:pt x="14893024" y="1541168"/>
                  <a:pt x="14881549" y="1567923"/>
                </a:cubicBezTo>
                <a:cubicBezTo>
                  <a:pt x="14870073" y="1590875"/>
                  <a:pt x="14858597" y="1617625"/>
                  <a:pt x="14858597" y="1617625"/>
                </a:cubicBezTo>
                <a:cubicBezTo>
                  <a:pt x="14858597" y="1621502"/>
                  <a:pt x="14847122" y="1644452"/>
                  <a:pt x="14839446" y="1671202"/>
                </a:cubicBezTo>
                <a:cubicBezTo>
                  <a:pt x="14831847" y="1697952"/>
                  <a:pt x="14805019" y="1717106"/>
                  <a:pt x="14778268" y="1720905"/>
                </a:cubicBezTo>
                <a:lnTo>
                  <a:pt x="14625364" y="1740057"/>
                </a:lnTo>
                <a:cubicBezTo>
                  <a:pt x="14621487" y="1770606"/>
                  <a:pt x="14617688" y="1812709"/>
                  <a:pt x="14617688" y="1866209"/>
                </a:cubicBezTo>
                <a:cubicBezTo>
                  <a:pt x="14617688" y="1919711"/>
                  <a:pt x="14621487" y="1961814"/>
                  <a:pt x="14625364" y="1992364"/>
                </a:cubicBezTo>
                <a:lnTo>
                  <a:pt x="14778268" y="2011515"/>
                </a:lnTo>
                <a:cubicBezTo>
                  <a:pt x="14805019" y="2015315"/>
                  <a:pt x="14831847" y="2034467"/>
                  <a:pt x="14839446" y="2061217"/>
                </a:cubicBezTo>
                <a:cubicBezTo>
                  <a:pt x="14862397" y="2126193"/>
                  <a:pt x="14850921" y="2107119"/>
                  <a:pt x="14881549" y="2164497"/>
                </a:cubicBezTo>
                <a:cubicBezTo>
                  <a:pt x="14893024" y="2191249"/>
                  <a:pt x="14889147" y="2221798"/>
                  <a:pt x="14873872" y="2244749"/>
                </a:cubicBezTo>
                <a:lnTo>
                  <a:pt x="14782145" y="2367103"/>
                </a:lnTo>
                <a:cubicBezTo>
                  <a:pt x="14801220" y="2390054"/>
                  <a:pt x="14824171" y="2420603"/>
                  <a:pt x="14862397" y="2458906"/>
                </a:cubicBezTo>
                <a:cubicBezTo>
                  <a:pt x="14900623" y="2497135"/>
                  <a:pt x="14935050" y="2523888"/>
                  <a:pt x="14958001" y="2543038"/>
                </a:cubicBezTo>
                <a:lnTo>
                  <a:pt x="15080355" y="2447431"/>
                </a:lnTo>
                <a:cubicBezTo>
                  <a:pt x="15103306" y="2432157"/>
                  <a:pt x="15130057" y="2428280"/>
                  <a:pt x="15156807" y="2439755"/>
                </a:cubicBezTo>
                <a:cubicBezTo>
                  <a:pt x="15214185" y="2466506"/>
                  <a:pt x="15195111" y="2458906"/>
                  <a:pt x="15260087" y="2481858"/>
                </a:cubicBezTo>
                <a:cubicBezTo>
                  <a:pt x="15286838" y="2489459"/>
                  <a:pt x="15305990" y="2516211"/>
                  <a:pt x="15309789" y="2543038"/>
                </a:cubicBezTo>
                <a:lnTo>
                  <a:pt x="15328941" y="2695940"/>
                </a:lnTo>
                <a:cubicBezTo>
                  <a:pt x="15359491" y="2699817"/>
                  <a:pt x="15401594" y="2703617"/>
                  <a:pt x="15455094" y="2703617"/>
                </a:cubicBezTo>
                <a:cubicBezTo>
                  <a:pt x="15508673" y="2703617"/>
                  <a:pt x="15550698" y="2699817"/>
                  <a:pt x="15581248" y="2695940"/>
                </a:cubicBezTo>
                <a:lnTo>
                  <a:pt x="15600400" y="2543038"/>
                </a:lnTo>
                <a:cubicBezTo>
                  <a:pt x="15604199" y="2516211"/>
                  <a:pt x="15623351" y="2489459"/>
                  <a:pt x="15650102" y="2481858"/>
                </a:cubicBezTo>
                <a:cubicBezTo>
                  <a:pt x="15718955" y="2458906"/>
                  <a:pt x="15688328" y="2470382"/>
                  <a:pt x="15753382" y="2439755"/>
                </a:cubicBezTo>
                <a:cubicBezTo>
                  <a:pt x="15780132" y="2428280"/>
                  <a:pt x="15810682" y="2432157"/>
                  <a:pt x="15833633" y="2447431"/>
                </a:cubicBezTo>
                <a:lnTo>
                  <a:pt x="15955988" y="2543038"/>
                </a:lnTo>
                <a:cubicBezTo>
                  <a:pt x="15978939" y="2523888"/>
                  <a:pt x="16009489" y="2497135"/>
                  <a:pt x="16047792" y="2458906"/>
                </a:cubicBezTo>
                <a:cubicBezTo>
                  <a:pt x="16086018" y="2420603"/>
                  <a:pt x="16112769" y="2386255"/>
                  <a:pt x="16131920" y="2363304"/>
                </a:cubicBezTo>
                <a:lnTo>
                  <a:pt x="16036317" y="2244749"/>
                </a:lnTo>
                <a:cubicBezTo>
                  <a:pt x="16021042" y="2221798"/>
                  <a:pt x="16017165" y="2191249"/>
                  <a:pt x="16028640" y="2164497"/>
                </a:cubicBezTo>
                <a:cubicBezTo>
                  <a:pt x="16055391" y="2107119"/>
                  <a:pt x="16047792" y="2126193"/>
                  <a:pt x="16070743" y="2061217"/>
                </a:cubicBezTo>
                <a:cubicBezTo>
                  <a:pt x="16078342" y="2034467"/>
                  <a:pt x="16105092" y="2015315"/>
                  <a:pt x="16131920" y="2011515"/>
                </a:cubicBezTo>
                <a:lnTo>
                  <a:pt x="16284824" y="1992364"/>
                </a:lnTo>
                <a:cubicBezTo>
                  <a:pt x="16288702" y="1961814"/>
                  <a:pt x="16292500" y="1919711"/>
                  <a:pt x="16292500" y="1866209"/>
                </a:cubicBezTo>
                <a:cubicBezTo>
                  <a:pt x="16292500" y="1812709"/>
                  <a:pt x="16288702" y="1770606"/>
                  <a:pt x="16284824" y="1740057"/>
                </a:cubicBezTo>
                <a:lnTo>
                  <a:pt x="16131920" y="1720905"/>
                </a:lnTo>
                <a:cubicBezTo>
                  <a:pt x="16105092" y="1717106"/>
                  <a:pt x="16082219" y="1697952"/>
                  <a:pt x="16074543" y="1671202"/>
                </a:cubicBezTo>
                <a:cubicBezTo>
                  <a:pt x="16051592" y="1602349"/>
                  <a:pt x="16059268" y="1632977"/>
                  <a:pt x="16028640" y="1567923"/>
                </a:cubicBezTo>
                <a:cubicBezTo>
                  <a:pt x="16017165" y="1541168"/>
                  <a:pt x="16021042" y="1514417"/>
                  <a:pt x="16036317" y="1491466"/>
                </a:cubicBezTo>
                <a:lnTo>
                  <a:pt x="16131920" y="1369112"/>
                </a:lnTo>
                <a:cubicBezTo>
                  <a:pt x="16112769" y="1346161"/>
                  <a:pt x="16086018" y="1311734"/>
                  <a:pt x="16047792" y="1273508"/>
                </a:cubicBezTo>
                <a:cubicBezTo>
                  <a:pt x="16009489" y="1235282"/>
                  <a:pt x="15978939" y="1212331"/>
                  <a:pt x="15955988" y="1193257"/>
                </a:cubicBezTo>
                <a:lnTo>
                  <a:pt x="15833633" y="1284984"/>
                </a:lnTo>
                <a:cubicBezTo>
                  <a:pt x="15810682" y="1300259"/>
                  <a:pt x="15780132" y="1304135"/>
                  <a:pt x="15753382" y="1292660"/>
                </a:cubicBezTo>
                <a:cubicBezTo>
                  <a:pt x="15696004" y="1265910"/>
                  <a:pt x="15715078" y="1273508"/>
                  <a:pt x="15650102" y="1250557"/>
                </a:cubicBezTo>
                <a:cubicBezTo>
                  <a:pt x="15623351" y="1242958"/>
                  <a:pt x="15604199" y="1216131"/>
                  <a:pt x="15600400" y="1189380"/>
                </a:cubicBezTo>
                <a:lnTo>
                  <a:pt x="15581248" y="1036476"/>
                </a:lnTo>
                <a:cubicBezTo>
                  <a:pt x="15550698" y="1032599"/>
                  <a:pt x="15508673" y="1028800"/>
                  <a:pt x="15455094" y="1028800"/>
                </a:cubicBezTo>
                <a:close/>
                <a:moveTo>
                  <a:pt x="1826164" y="1024014"/>
                </a:moveTo>
                <a:cubicBezTo>
                  <a:pt x="1879360" y="1061523"/>
                  <a:pt x="1952405" y="1090252"/>
                  <a:pt x="2044506" y="1109406"/>
                </a:cubicBezTo>
                <a:cubicBezTo>
                  <a:pt x="2136606" y="1128559"/>
                  <a:pt x="2235853" y="1138136"/>
                  <a:pt x="2341451" y="1138136"/>
                </a:cubicBezTo>
                <a:cubicBezTo>
                  <a:pt x="2447842" y="1138136"/>
                  <a:pt x="2546295" y="1128559"/>
                  <a:pt x="2638396" y="1109406"/>
                </a:cubicBezTo>
                <a:cubicBezTo>
                  <a:pt x="2730497" y="1090252"/>
                  <a:pt x="2803542" y="1061523"/>
                  <a:pt x="2856738" y="1024014"/>
                </a:cubicBezTo>
                <a:lnTo>
                  <a:pt x="2856738" y="1138136"/>
                </a:lnTo>
                <a:cubicBezTo>
                  <a:pt x="2856738" y="1169260"/>
                  <a:pt x="2833712" y="1197990"/>
                  <a:pt x="2787663" y="1224325"/>
                </a:cubicBezTo>
                <a:cubicBezTo>
                  <a:pt x="2741612" y="1250661"/>
                  <a:pt x="2678888" y="1271410"/>
                  <a:pt x="2599492" y="1286573"/>
                </a:cubicBezTo>
                <a:cubicBezTo>
                  <a:pt x="2520888" y="1302534"/>
                  <a:pt x="2434345" y="1309717"/>
                  <a:pt x="2341451" y="1309717"/>
                </a:cubicBezTo>
                <a:cubicBezTo>
                  <a:pt x="2248555" y="1309717"/>
                  <a:pt x="2162013" y="1302534"/>
                  <a:pt x="2083410" y="1286573"/>
                </a:cubicBezTo>
                <a:cubicBezTo>
                  <a:pt x="2004013" y="1271410"/>
                  <a:pt x="1941289" y="1250661"/>
                  <a:pt x="1895240" y="1224325"/>
                </a:cubicBezTo>
                <a:cubicBezTo>
                  <a:pt x="1849189" y="1197990"/>
                  <a:pt x="1826164" y="1169260"/>
                  <a:pt x="1826164" y="1138136"/>
                </a:cubicBezTo>
                <a:close/>
                <a:moveTo>
                  <a:pt x="8657442" y="960968"/>
                </a:moveTo>
                <a:cubicBezTo>
                  <a:pt x="8672528" y="960968"/>
                  <a:pt x="8684437" y="963362"/>
                  <a:pt x="8693171" y="968150"/>
                </a:cubicBezTo>
                <a:cubicBezTo>
                  <a:pt x="8701905" y="972939"/>
                  <a:pt x="8713814" y="980919"/>
                  <a:pt x="8727312" y="992890"/>
                </a:cubicBezTo>
                <a:cubicBezTo>
                  <a:pt x="8740015" y="1003265"/>
                  <a:pt x="8750337" y="1011245"/>
                  <a:pt x="8757483" y="1016832"/>
                </a:cubicBezTo>
                <a:cubicBezTo>
                  <a:pt x="8765422" y="1022418"/>
                  <a:pt x="8778126" y="1028802"/>
                  <a:pt x="8795593" y="1034389"/>
                </a:cubicBezTo>
                <a:cubicBezTo>
                  <a:pt x="8812267" y="1040773"/>
                  <a:pt x="8831322" y="1043965"/>
                  <a:pt x="8851171" y="1043965"/>
                </a:cubicBezTo>
                <a:cubicBezTo>
                  <a:pt x="8870227" y="1043965"/>
                  <a:pt x="8888488" y="1040773"/>
                  <a:pt x="8905955" y="1034389"/>
                </a:cubicBezTo>
                <a:cubicBezTo>
                  <a:pt x="8923423" y="1028004"/>
                  <a:pt x="8936126" y="1022418"/>
                  <a:pt x="8944066" y="1016832"/>
                </a:cubicBezTo>
                <a:cubicBezTo>
                  <a:pt x="8951212" y="1011245"/>
                  <a:pt x="8961533" y="1003265"/>
                  <a:pt x="8975031" y="992890"/>
                </a:cubicBezTo>
                <a:cubicBezTo>
                  <a:pt x="8983764" y="984111"/>
                  <a:pt x="8990910" y="978525"/>
                  <a:pt x="8995674" y="975333"/>
                </a:cubicBezTo>
                <a:cubicBezTo>
                  <a:pt x="9000438" y="971343"/>
                  <a:pt x="9007584" y="968150"/>
                  <a:pt x="9016317" y="965756"/>
                </a:cubicBezTo>
                <a:cubicBezTo>
                  <a:pt x="9024257" y="962564"/>
                  <a:pt x="9033785" y="960968"/>
                  <a:pt x="9044106" y="960968"/>
                </a:cubicBezTo>
                <a:cubicBezTo>
                  <a:pt x="9059192" y="960968"/>
                  <a:pt x="9071101" y="963362"/>
                  <a:pt x="9080629" y="968150"/>
                </a:cubicBezTo>
                <a:cubicBezTo>
                  <a:pt x="9090157" y="972939"/>
                  <a:pt x="9101272" y="980919"/>
                  <a:pt x="9113976" y="992890"/>
                </a:cubicBezTo>
                <a:cubicBezTo>
                  <a:pt x="9125885" y="1003265"/>
                  <a:pt x="9136207" y="1011245"/>
                  <a:pt x="9144941" y="1016832"/>
                </a:cubicBezTo>
                <a:cubicBezTo>
                  <a:pt x="9152880" y="1022418"/>
                  <a:pt x="9165584" y="1028802"/>
                  <a:pt x="9183051" y="1034389"/>
                </a:cubicBezTo>
                <a:cubicBezTo>
                  <a:pt x="9199725" y="1040773"/>
                  <a:pt x="9218780" y="1043965"/>
                  <a:pt x="9237835" y="1043965"/>
                </a:cubicBezTo>
                <a:cubicBezTo>
                  <a:pt x="9256890" y="1043965"/>
                  <a:pt x="9275946" y="1040773"/>
                  <a:pt x="9292619" y="1034389"/>
                </a:cubicBezTo>
                <a:cubicBezTo>
                  <a:pt x="9310086" y="1028802"/>
                  <a:pt x="9322790" y="1022418"/>
                  <a:pt x="9330730" y="1016832"/>
                </a:cubicBezTo>
                <a:cubicBezTo>
                  <a:pt x="9339463" y="1011245"/>
                  <a:pt x="9349785" y="1003265"/>
                  <a:pt x="9361695" y="992890"/>
                </a:cubicBezTo>
                <a:cubicBezTo>
                  <a:pt x="9374398" y="980919"/>
                  <a:pt x="9385514" y="972939"/>
                  <a:pt x="9395041" y="968150"/>
                </a:cubicBezTo>
                <a:cubicBezTo>
                  <a:pt x="9404569" y="963362"/>
                  <a:pt x="9416479" y="960968"/>
                  <a:pt x="9431564" y="960968"/>
                </a:cubicBezTo>
                <a:cubicBezTo>
                  <a:pt x="9445855" y="960968"/>
                  <a:pt x="9458559" y="963362"/>
                  <a:pt x="9467293" y="968150"/>
                </a:cubicBezTo>
                <a:cubicBezTo>
                  <a:pt x="9476820" y="972939"/>
                  <a:pt x="9487936" y="980919"/>
                  <a:pt x="9500639" y="992890"/>
                </a:cubicBezTo>
                <a:cubicBezTo>
                  <a:pt x="9512549" y="1003265"/>
                  <a:pt x="9522871" y="1011245"/>
                  <a:pt x="9531604" y="1016832"/>
                </a:cubicBezTo>
                <a:cubicBezTo>
                  <a:pt x="9539544" y="1022418"/>
                  <a:pt x="9552248" y="1028802"/>
                  <a:pt x="9569715" y="1034389"/>
                </a:cubicBezTo>
                <a:cubicBezTo>
                  <a:pt x="9587182" y="1040773"/>
                  <a:pt x="9605444" y="1043965"/>
                  <a:pt x="9624499" y="1043965"/>
                </a:cubicBezTo>
                <a:cubicBezTo>
                  <a:pt x="9624499" y="1043965"/>
                  <a:pt x="9624499" y="1292160"/>
                  <a:pt x="9624499" y="1292160"/>
                </a:cubicBezTo>
                <a:lnTo>
                  <a:pt x="8463714" y="1292160"/>
                </a:lnTo>
                <a:lnTo>
                  <a:pt x="8463714" y="1043965"/>
                </a:lnTo>
                <a:cubicBezTo>
                  <a:pt x="8482769" y="1043965"/>
                  <a:pt x="8501824" y="1040773"/>
                  <a:pt x="8518498" y="1034389"/>
                </a:cubicBezTo>
                <a:cubicBezTo>
                  <a:pt x="8535965" y="1028802"/>
                  <a:pt x="8548668" y="1022418"/>
                  <a:pt x="8556608" y="1016832"/>
                </a:cubicBezTo>
                <a:cubicBezTo>
                  <a:pt x="8565342" y="1011245"/>
                  <a:pt x="8575663" y="1003265"/>
                  <a:pt x="8587573" y="992890"/>
                </a:cubicBezTo>
                <a:cubicBezTo>
                  <a:pt x="8600277" y="980919"/>
                  <a:pt x="8611392" y="972939"/>
                  <a:pt x="8620920" y="968150"/>
                </a:cubicBezTo>
                <a:cubicBezTo>
                  <a:pt x="8630447" y="963362"/>
                  <a:pt x="8642357" y="960968"/>
                  <a:pt x="8657442" y="960968"/>
                </a:cubicBezTo>
                <a:close/>
                <a:moveTo>
                  <a:pt x="16805966" y="950593"/>
                </a:moveTo>
                <a:cubicBezTo>
                  <a:pt x="16805966" y="950593"/>
                  <a:pt x="16888538" y="1116588"/>
                  <a:pt x="16888538" y="1116588"/>
                </a:cubicBezTo>
                <a:lnTo>
                  <a:pt x="17071946" y="1143722"/>
                </a:lnTo>
                <a:lnTo>
                  <a:pt x="16939352" y="1273006"/>
                </a:lnTo>
                <a:lnTo>
                  <a:pt x="16970318" y="1455761"/>
                </a:lnTo>
                <a:lnTo>
                  <a:pt x="16805966" y="1369571"/>
                </a:lnTo>
                <a:lnTo>
                  <a:pt x="16641612" y="1455761"/>
                </a:lnTo>
                <a:lnTo>
                  <a:pt x="16673372" y="1273006"/>
                </a:lnTo>
                <a:lnTo>
                  <a:pt x="16540780" y="1143722"/>
                </a:lnTo>
                <a:lnTo>
                  <a:pt x="16724186" y="1116588"/>
                </a:lnTo>
                <a:close/>
                <a:moveTo>
                  <a:pt x="15464620" y="876400"/>
                </a:moveTo>
                <a:cubicBezTo>
                  <a:pt x="15594617" y="876400"/>
                  <a:pt x="15671173" y="899330"/>
                  <a:pt x="15674918" y="899330"/>
                </a:cubicBezTo>
                <a:cubicBezTo>
                  <a:pt x="15705522" y="907004"/>
                  <a:pt x="15724706" y="929934"/>
                  <a:pt x="15728452" y="960538"/>
                </a:cubicBezTo>
                <a:lnTo>
                  <a:pt x="15751382" y="1121139"/>
                </a:lnTo>
                <a:cubicBezTo>
                  <a:pt x="15774404" y="1128813"/>
                  <a:pt x="15762893" y="1124976"/>
                  <a:pt x="15785823" y="1136396"/>
                </a:cubicBezTo>
                <a:lnTo>
                  <a:pt x="15915912" y="1037002"/>
                </a:lnTo>
                <a:cubicBezTo>
                  <a:pt x="15938842" y="1017909"/>
                  <a:pt x="15973192" y="1017909"/>
                  <a:pt x="15999958" y="1033165"/>
                </a:cubicBezTo>
                <a:cubicBezTo>
                  <a:pt x="16003795" y="1033165"/>
                  <a:pt x="16068840" y="1075280"/>
                  <a:pt x="16160652" y="1166999"/>
                </a:cubicBezTo>
                <a:cubicBezTo>
                  <a:pt x="16252372" y="1258811"/>
                  <a:pt x="16294486" y="1323855"/>
                  <a:pt x="16294486" y="1327601"/>
                </a:cubicBezTo>
                <a:cubicBezTo>
                  <a:pt x="16309742" y="1354459"/>
                  <a:pt x="16309742" y="1388808"/>
                  <a:pt x="16290650" y="1411738"/>
                </a:cubicBezTo>
                <a:lnTo>
                  <a:pt x="16191164" y="1541828"/>
                </a:lnTo>
                <a:cubicBezTo>
                  <a:pt x="16202674" y="1564763"/>
                  <a:pt x="16198838" y="1553246"/>
                  <a:pt x="16206512" y="1576182"/>
                </a:cubicBezTo>
                <a:lnTo>
                  <a:pt x="16367114" y="1599203"/>
                </a:lnTo>
                <a:cubicBezTo>
                  <a:pt x="16397718" y="1602948"/>
                  <a:pt x="16420648" y="1622133"/>
                  <a:pt x="16428320" y="1652737"/>
                </a:cubicBezTo>
                <a:cubicBezTo>
                  <a:pt x="16428320" y="1656482"/>
                  <a:pt x="16451252" y="1733038"/>
                  <a:pt x="16451252" y="1863035"/>
                </a:cubicBezTo>
                <a:cubicBezTo>
                  <a:pt x="16451252" y="1993033"/>
                  <a:pt x="16428320" y="2069588"/>
                  <a:pt x="16428320" y="2073333"/>
                </a:cubicBezTo>
                <a:cubicBezTo>
                  <a:pt x="16420648" y="2103937"/>
                  <a:pt x="16397718" y="2123122"/>
                  <a:pt x="16367114" y="2126867"/>
                </a:cubicBezTo>
                <a:lnTo>
                  <a:pt x="16206512" y="2149797"/>
                </a:lnTo>
                <a:cubicBezTo>
                  <a:pt x="16198838" y="2172821"/>
                  <a:pt x="16202674" y="2161308"/>
                  <a:pt x="16191164" y="2184240"/>
                </a:cubicBezTo>
                <a:lnTo>
                  <a:pt x="16290650" y="2314328"/>
                </a:lnTo>
                <a:cubicBezTo>
                  <a:pt x="16309742" y="2337258"/>
                  <a:pt x="16309742" y="2371608"/>
                  <a:pt x="16294486" y="2398374"/>
                </a:cubicBezTo>
                <a:cubicBezTo>
                  <a:pt x="16294486" y="2402211"/>
                  <a:pt x="16252372" y="2467255"/>
                  <a:pt x="16160652" y="2559068"/>
                </a:cubicBezTo>
                <a:cubicBezTo>
                  <a:pt x="16068840" y="2650787"/>
                  <a:pt x="16003795" y="2692902"/>
                  <a:pt x="15999958" y="2692902"/>
                </a:cubicBezTo>
                <a:cubicBezTo>
                  <a:pt x="15973192" y="2708158"/>
                  <a:pt x="15938842" y="2708158"/>
                  <a:pt x="15915912" y="2689066"/>
                </a:cubicBezTo>
                <a:lnTo>
                  <a:pt x="15785823" y="2589580"/>
                </a:lnTo>
                <a:cubicBezTo>
                  <a:pt x="15762893" y="2601090"/>
                  <a:pt x="15774404" y="2597253"/>
                  <a:pt x="15751382" y="2604927"/>
                </a:cubicBezTo>
                <a:lnTo>
                  <a:pt x="15728452" y="2765529"/>
                </a:lnTo>
                <a:cubicBezTo>
                  <a:pt x="15724706" y="2796132"/>
                  <a:pt x="15705522" y="2819062"/>
                  <a:pt x="15674918" y="2826736"/>
                </a:cubicBezTo>
                <a:cubicBezTo>
                  <a:pt x="15671173" y="2826736"/>
                  <a:pt x="15594617" y="2849666"/>
                  <a:pt x="15464620" y="2849666"/>
                </a:cubicBezTo>
                <a:cubicBezTo>
                  <a:pt x="15334622" y="2849666"/>
                  <a:pt x="15258066" y="2826736"/>
                  <a:pt x="15254321" y="2826736"/>
                </a:cubicBezTo>
                <a:cubicBezTo>
                  <a:pt x="15223717" y="2819062"/>
                  <a:pt x="15204532" y="2796132"/>
                  <a:pt x="15200787" y="2765529"/>
                </a:cubicBezTo>
                <a:lnTo>
                  <a:pt x="15181602" y="2604927"/>
                </a:lnTo>
                <a:cubicBezTo>
                  <a:pt x="15158672" y="2597253"/>
                  <a:pt x="15166346" y="2601090"/>
                  <a:pt x="15143416" y="2589580"/>
                </a:cubicBezTo>
                <a:lnTo>
                  <a:pt x="15013327" y="2689066"/>
                </a:lnTo>
                <a:cubicBezTo>
                  <a:pt x="14990397" y="2708158"/>
                  <a:pt x="14956048" y="2708158"/>
                  <a:pt x="14929189" y="2692902"/>
                </a:cubicBezTo>
                <a:cubicBezTo>
                  <a:pt x="14925444" y="2692902"/>
                  <a:pt x="14860399" y="2650787"/>
                  <a:pt x="14768588" y="2559068"/>
                </a:cubicBezTo>
                <a:cubicBezTo>
                  <a:pt x="14676867" y="2467255"/>
                  <a:pt x="14634753" y="2402211"/>
                  <a:pt x="14634753" y="2398374"/>
                </a:cubicBezTo>
                <a:cubicBezTo>
                  <a:pt x="14619497" y="2371608"/>
                  <a:pt x="14619497" y="2337258"/>
                  <a:pt x="14638590" y="2314328"/>
                </a:cubicBezTo>
                <a:lnTo>
                  <a:pt x="14737984" y="2184240"/>
                </a:lnTo>
                <a:cubicBezTo>
                  <a:pt x="14726564" y="2161308"/>
                  <a:pt x="14730401" y="2172821"/>
                  <a:pt x="14722727" y="2149797"/>
                </a:cubicBezTo>
                <a:lnTo>
                  <a:pt x="14562126" y="2126867"/>
                </a:lnTo>
                <a:cubicBezTo>
                  <a:pt x="14531522" y="2123122"/>
                  <a:pt x="14508592" y="2103937"/>
                  <a:pt x="14500918" y="2073333"/>
                </a:cubicBezTo>
                <a:cubicBezTo>
                  <a:pt x="14500918" y="2069588"/>
                  <a:pt x="14477988" y="1993033"/>
                  <a:pt x="14477988" y="1863035"/>
                </a:cubicBezTo>
                <a:cubicBezTo>
                  <a:pt x="14477988" y="1733038"/>
                  <a:pt x="14500918" y="1656482"/>
                  <a:pt x="14500918" y="1652737"/>
                </a:cubicBezTo>
                <a:cubicBezTo>
                  <a:pt x="14508592" y="1622133"/>
                  <a:pt x="14531522" y="1602948"/>
                  <a:pt x="14562126" y="1599203"/>
                </a:cubicBezTo>
                <a:lnTo>
                  <a:pt x="14722727" y="1580019"/>
                </a:lnTo>
                <a:cubicBezTo>
                  <a:pt x="14730401" y="1557084"/>
                  <a:pt x="14726564" y="1564763"/>
                  <a:pt x="14737984" y="1541828"/>
                </a:cubicBezTo>
                <a:lnTo>
                  <a:pt x="14638590" y="1411738"/>
                </a:lnTo>
                <a:cubicBezTo>
                  <a:pt x="14619497" y="1388808"/>
                  <a:pt x="14619497" y="1354459"/>
                  <a:pt x="14634753" y="1327601"/>
                </a:cubicBezTo>
                <a:cubicBezTo>
                  <a:pt x="14634753" y="1323855"/>
                  <a:pt x="14676867" y="1258811"/>
                  <a:pt x="14768588" y="1166999"/>
                </a:cubicBezTo>
                <a:cubicBezTo>
                  <a:pt x="14860399" y="1075280"/>
                  <a:pt x="14925444" y="1033165"/>
                  <a:pt x="14929189" y="1033165"/>
                </a:cubicBezTo>
                <a:cubicBezTo>
                  <a:pt x="14956048" y="1017909"/>
                  <a:pt x="14990397" y="1017909"/>
                  <a:pt x="15013327" y="1037002"/>
                </a:cubicBezTo>
                <a:lnTo>
                  <a:pt x="15143416" y="1136396"/>
                </a:lnTo>
                <a:cubicBezTo>
                  <a:pt x="15166346" y="1124976"/>
                  <a:pt x="15154836" y="1128813"/>
                  <a:pt x="15177766" y="1121139"/>
                </a:cubicBezTo>
                <a:lnTo>
                  <a:pt x="15200787" y="960538"/>
                </a:lnTo>
                <a:cubicBezTo>
                  <a:pt x="15204532" y="929934"/>
                  <a:pt x="15223717" y="907004"/>
                  <a:pt x="15254321" y="899330"/>
                </a:cubicBezTo>
                <a:cubicBezTo>
                  <a:pt x="15258066" y="899330"/>
                  <a:pt x="15334622" y="876400"/>
                  <a:pt x="15464620" y="876400"/>
                </a:cubicBezTo>
                <a:close/>
                <a:moveTo>
                  <a:pt x="1826164" y="766243"/>
                </a:moveTo>
                <a:cubicBezTo>
                  <a:pt x="1879360" y="803752"/>
                  <a:pt x="1952405" y="832482"/>
                  <a:pt x="2044506" y="851635"/>
                </a:cubicBezTo>
                <a:cubicBezTo>
                  <a:pt x="2136606" y="870788"/>
                  <a:pt x="2235853" y="880365"/>
                  <a:pt x="2341451" y="880365"/>
                </a:cubicBezTo>
                <a:cubicBezTo>
                  <a:pt x="2447842" y="880365"/>
                  <a:pt x="2546295" y="870788"/>
                  <a:pt x="2638396" y="851635"/>
                </a:cubicBezTo>
                <a:cubicBezTo>
                  <a:pt x="2730497" y="832482"/>
                  <a:pt x="2803542" y="803752"/>
                  <a:pt x="2856738" y="766243"/>
                </a:cubicBezTo>
                <a:lnTo>
                  <a:pt x="2856738" y="880365"/>
                </a:lnTo>
                <a:cubicBezTo>
                  <a:pt x="2856738" y="911489"/>
                  <a:pt x="2833712" y="940218"/>
                  <a:pt x="2787663" y="966554"/>
                </a:cubicBezTo>
                <a:cubicBezTo>
                  <a:pt x="2741612" y="992890"/>
                  <a:pt x="2678888" y="1013639"/>
                  <a:pt x="2599492" y="1028802"/>
                </a:cubicBezTo>
                <a:cubicBezTo>
                  <a:pt x="2520888" y="1044763"/>
                  <a:pt x="2434345" y="1051946"/>
                  <a:pt x="2341451" y="1051946"/>
                </a:cubicBezTo>
                <a:cubicBezTo>
                  <a:pt x="2248555" y="1051946"/>
                  <a:pt x="2162013" y="1044763"/>
                  <a:pt x="2083410" y="1028802"/>
                </a:cubicBezTo>
                <a:cubicBezTo>
                  <a:pt x="2004013" y="1013639"/>
                  <a:pt x="1941289" y="992890"/>
                  <a:pt x="1895240" y="966554"/>
                </a:cubicBezTo>
                <a:cubicBezTo>
                  <a:pt x="1849189" y="940218"/>
                  <a:pt x="1826164" y="911489"/>
                  <a:pt x="1826164" y="880365"/>
                </a:cubicBezTo>
                <a:close/>
                <a:moveTo>
                  <a:pt x="12348316" y="609708"/>
                </a:moveTo>
                <a:cubicBezTo>
                  <a:pt x="12479267" y="609708"/>
                  <a:pt x="12618548" y="653616"/>
                  <a:pt x="12720811" y="727219"/>
                </a:cubicBezTo>
                <a:cubicBezTo>
                  <a:pt x="12811910" y="792822"/>
                  <a:pt x="12920651" y="914418"/>
                  <a:pt x="12920651" y="1121011"/>
                </a:cubicBezTo>
                <a:cubicBezTo>
                  <a:pt x="12920651" y="1216711"/>
                  <a:pt x="12891615" y="1318684"/>
                  <a:pt x="12842855" y="1393840"/>
                </a:cubicBezTo>
                <a:cubicBezTo>
                  <a:pt x="12777958" y="1494029"/>
                  <a:pt x="12682173" y="1546914"/>
                  <a:pt x="12565971" y="1546914"/>
                </a:cubicBezTo>
                <a:cubicBezTo>
                  <a:pt x="12479036" y="1546914"/>
                  <a:pt x="12438721" y="1525220"/>
                  <a:pt x="12390308" y="1486203"/>
                </a:cubicBezTo>
                <a:cubicBezTo>
                  <a:pt x="12335070" y="1523436"/>
                  <a:pt x="12285790" y="1546914"/>
                  <a:pt x="12199664" y="1546914"/>
                </a:cubicBezTo>
                <a:cubicBezTo>
                  <a:pt x="12068192" y="1546914"/>
                  <a:pt x="11972755" y="1466982"/>
                  <a:pt x="11972755" y="1356780"/>
                </a:cubicBezTo>
                <a:cubicBezTo>
                  <a:pt x="11972755" y="1257857"/>
                  <a:pt x="12023365" y="1135801"/>
                  <a:pt x="12095898" y="1059896"/>
                </a:cubicBezTo>
                <a:cubicBezTo>
                  <a:pt x="12161085" y="992106"/>
                  <a:pt x="12254382" y="946932"/>
                  <a:pt x="12498008" y="946932"/>
                </a:cubicBezTo>
                <a:cubicBezTo>
                  <a:pt x="12519235" y="946932"/>
                  <a:pt x="12541735" y="947277"/>
                  <a:pt x="12564987" y="947968"/>
                </a:cubicBezTo>
                <a:lnTo>
                  <a:pt x="12608252" y="949234"/>
                </a:lnTo>
                <a:lnTo>
                  <a:pt x="12599634" y="991588"/>
                </a:lnTo>
                <a:lnTo>
                  <a:pt x="12547404" y="1249283"/>
                </a:lnTo>
                <a:cubicBezTo>
                  <a:pt x="12546594" y="1253426"/>
                  <a:pt x="12545553" y="1258433"/>
                  <a:pt x="12544512" y="1263957"/>
                </a:cubicBezTo>
                <a:cubicBezTo>
                  <a:pt x="12540405" y="1284904"/>
                  <a:pt x="12533348" y="1320008"/>
                  <a:pt x="12533348" y="1334567"/>
                </a:cubicBezTo>
                <a:cubicBezTo>
                  <a:pt x="12533348" y="1357528"/>
                  <a:pt x="12543124" y="1366563"/>
                  <a:pt x="12568111" y="1366563"/>
                </a:cubicBezTo>
                <a:cubicBezTo>
                  <a:pt x="12611029" y="1366563"/>
                  <a:pt x="12645213" y="1338365"/>
                  <a:pt x="12669853" y="1282890"/>
                </a:cubicBezTo>
                <a:cubicBezTo>
                  <a:pt x="12692931" y="1230580"/>
                  <a:pt x="12701261" y="1167566"/>
                  <a:pt x="12701261" y="1129586"/>
                </a:cubicBezTo>
                <a:cubicBezTo>
                  <a:pt x="12701261" y="1029339"/>
                  <a:pt x="12666961" y="944285"/>
                  <a:pt x="12602063" y="883688"/>
                </a:cubicBezTo>
                <a:cubicBezTo>
                  <a:pt x="12536588" y="822458"/>
                  <a:pt x="12444505" y="790175"/>
                  <a:pt x="12335648" y="790175"/>
                </a:cubicBezTo>
                <a:cubicBezTo>
                  <a:pt x="12114523" y="790175"/>
                  <a:pt x="11890621" y="975418"/>
                  <a:pt x="11890621" y="1329445"/>
                </a:cubicBezTo>
                <a:cubicBezTo>
                  <a:pt x="11890621" y="1434008"/>
                  <a:pt x="11925209" y="1520846"/>
                  <a:pt x="11990512" y="1580643"/>
                </a:cubicBezTo>
                <a:cubicBezTo>
                  <a:pt x="12056046" y="1640607"/>
                  <a:pt x="12150847" y="1672314"/>
                  <a:pt x="12264562" y="1672314"/>
                </a:cubicBezTo>
                <a:cubicBezTo>
                  <a:pt x="12436928" y="1672314"/>
                  <a:pt x="12576556" y="1611086"/>
                  <a:pt x="12701839" y="1544958"/>
                </a:cubicBezTo>
                <a:lnTo>
                  <a:pt x="12735676" y="1527061"/>
                </a:lnTo>
                <a:lnTo>
                  <a:pt x="12751814" y="1561762"/>
                </a:lnTo>
                <a:lnTo>
                  <a:pt x="12802135" y="1669379"/>
                </a:lnTo>
                <a:lnTo>
                  <a:pt x="12816653" y="1700626"/>
                </a:lnTo>
                <a:lnTo>
                  <a:pt x="12786402" y="1716914"/>
                </a:lnTo>
                <a:cubicBezTo>
                  <a:pt x="12620746" y="1805767"/>
                  <a:pt x="12436638" y="1852724"/>
                  <a:pt x="12254093" y="1852724"/>
                </a:cubicBezTo>
                <a:cubicBezTo>
                  <a:pt x="12104574" y="1852724"/>
                  <a:pt x="11964773" y="1808758"/>
                  <a:pt x="11860543" y="1728884"/>
                </a:cubicBezTo>
                <a:cubicBezTo>
                  <a:pt x="11736706" y="1633931"/>
                  <a:pt x="11671288" y="1494662"/>
                  <a:pt x="11671288" y="1326050"/>
                </a:cubicBezTo>
                <a:cubicBezTo>
                  <a:pt x="11671288" y="1152086"/>
                  <a:pt x="11732021" y="977317"/>
                  <a:pt x="11837928" y="846513"/>
                </a:cubicBezTo>
                <a:cubicBezTo>
                  <a:pt x="11925499" y="738498"/>
                  <a:pt x="12085140" y="609708"/>
                  <a:pt x="12348316" y="609708"/>
                </a:cubicBezTo>
                <a:close/>
                <a:moveTo>
                  <a:pt x="13495107" y="522837"/>
                </a:moveTo>
                <a:cubicBezTo>
                  <a:pt x="13542745" y="522837"/>
                  <a:pt x="13594353" y="542789"/>
                  <a:pt x="13649931" y="581893"/>
                </a:cubicBezTo>
                <a:cubicBezTo>
                  <a:pt x="13705509" y="621796"/>
                  <a:pt x="13751559" y="669679"/>
                  <a:pt x="13788876" y="726341"/>
                </a:cubicBezTo>
                <a:cubicBezTo>
                  <a:pt x="13826193" y="782204"/>
                  <a:pt x="13844454" y="834078"/>
                  <a:pt x="13844454" y="880365"/>
                </a:cubicBezTo>
                <a:cubicBezTo>
                  <a:pt x="13844454" y="898720"/>
                  <a:pt x="13841278" y="914681"/>
                  <a:pt x="13834132" y="926652"/>
                </a:cubicBezTo>
                <a:cubicBezTo>
                  <a:pt x="13826987" y="939420"/>
                  <a:pt x="13817459" y="948199"/>
                  <a:pt x="13804755" y="953785"/>
                </a:cubicBezTo>
                <a:cubicBezTo>
                  <a:pt x="13792052" y="960170"/>
                  <a:pt x="13779348" y="964160"/>
                  <a:pt x="13765851" y="966554"/>
                </a:cubicBezTo>
                <a:cubicBezTo>
                  <a:pt x="13752353" y="968150"/>
                  <a:pt x="13737268" y="969746"/>
                  <a:pt x="13719800" y="969746"/>
                </a:cubicBezTo>
                <a:cubicBezTo>
                  <a:pt x="13692011" y="969746"/>
                  <a:pt x="13653901" y="960170"/>
                  <a:pt x="13605469" y="942613"/>
                </a:cubicBezTo>
                <a:cubicBezTo>
                  <a:pt x="13557036" y="924257"/>
                  <a:pt x="13520514" y="914681"/>
                  <a:pt x="13495107" y="914681"/>
                </a:cubicBezTo>
                <a:cubicBezTo>
                  <a:pt x="13468112" y="914681"/>
                  <a:pt x="13429207" y="924257"/>
                  <a:pt x="13378393" y="941815"/>
                </a:cubicBezTo>
                <a:cubicBezTo>
                  <a:pt x="13326785" y="960170"/>
                  <a:pt x="13286292" y="968949"/>
                  <a:pt x="13256915" y="968949"/>
                </a:cubicBezTo>
                <a:cubicBezTo>
                  <a:pt x="13182282" y="968949"/>
                  <a:pt x="13145760" y="939420"/>
                  <a:pt x="13145760" y="880365"/>
                </a:cubicBezTo>
                <a:cubicBezTo>
                  <a:pt x="13145760" y="845250"/>
                  <a:pt x="13156875" y="806944"/>
                  <a:pt x="13179106" y="763849"/>
                </a:cubicBezTo>
                <a:cubicBezTo>
                  <a:pt x="13202131" y="721552"/>
                  <a:pt x="13230714" y="682448"/>
                  <a:pt x="13264061" y="647333"/>
                </a:cubicBezTo>
                <a:cubicBezTo>
                  <a:pt x="13298202" y="612219"/>
                  <a:pt x="13335519" y="582691"/>
                  <a:pt x="13377599" y="558750"/>
                </a:cubicBezTo>
                <a:cubicBezTo>
                  <a:pt x="13419679" y="534808"/>
                  <a:pt x="13458584" y="522837"/>
                  <a:pt x="13495107" y="522837"/>
                </a:cubicBezTo>
                <a:close/>
                <a:moveTo>
                  <a:pt x="1826164" y="508472"/>
                </a:moveTo>
                <a:cubicBezTo>
                  <a:pt x="1879360" y="545981"/>
                  <a:pt x="1952405" y="574711"/>
                  <a:pt x="2044506" y="593864"/>
                </a:cubicBezTo>
                <a:cubicBezTo>
                  <a:pt x="2136606" y="613017"/>
                  <a:pt x="2235853" y="622594"/>
                  <a:pt x="2341451" y="622594"/>
                </a:cubicBezTo>
                <a:cubicBezTo>
                  <a:pt x="2447842" y="622594"/>
                  <a:pt x="2546295" y="613017"/>
                  <a:pt x="2638396" y="593864"/>
                </a:cubicBezTo>
                <a:cubicBezTo>
                  <a:pt x="2730497" y="574711"/>
                  <a:pt x="2803542" y="545981"/>
                  <a:pt x="2856738" y="508472"/>
                </a:cubicBezTo>
                <a:lnTo>
                  <a:pt x="2856738" y="622594"/>
                </a:lnTo>
                <a:cubicBezTo>
                  <a:pt x="2856738" y="653718"/>
                  <a:pt x="2833712" y="682448"/>
                  <a:pt x="2787663" y="708783"/>
                </a:cubicBezTo>
                <a:cubicBezTo>
                  <a:pt x="2741612" y="735119"/>
                  <a:pt x="2678888" y="755869"/>
                  <a:pt x="2599492" y="771830"/>
                </a:cubicBezTo>
                <a:cubicBezTo>
                  <a:pt x="2520888" y="786993"/>
                  <a:pt x="2434345" y="794973"/>
                  <a:pt x="2341451" y="794973"/>
                </a:cubicBezTo>
                <a:cubicBezTo>
                  <a:pt x="2248555" y="794973"/>
                  <a:pt x="2162013" y="786993"/>
                  <a:pt x="2083410" y="771830"/>
                </a:cubicBezTo>
                <a:cubicBezTo>
                  <a:pt x="2004013" y="755869"/>
                  <a:pt x="1941289" y="735119"/>
                  <a:pt x="1895240" y="708783"/>
                </a:cubicBezTo>
                <a:cubicBezTo>
                  <a:pt x="1849189" y="682448"/>
                  <a:pt x="1826164" y="653718"/>
                  <a:pt x="1826164" y="622594"/>
                </a:cubicBezTo>
                <a:close/>
                <a:moveTo>
                  <a:pt x="11094139" y="490915"/>
                </a:moveTo>
                <a:cubicBezTo>
                  <a:pt x="11096521" y="490915"/>
                  <a:pt x="11103667" y="494107"/>
                  <a:pt x="11114782" y="501290"/>
                </a:cubicBezTo>
                <a:cubicBezTo>
                  <a:pt x="11125898" y="509270"/>
                  <a:pt x="11138601" y="517251"/>
                  <a:pt x="11152893" y="526030"/>
                </a:cubicBezTo>
                <a:cubicBezTo>
                  <a:pt x="11167184" y="534808"/>
                  <a:pt x="11185446" y="542789"/>
                  <a:pt x="11207677" y="550769"/>
                </a:cubicBezTo>
                <a:cubicBezTo>
                  <a:pt x="11230702" y="557951"/>
                  <a:pt x="11252933" y="561144"/>
                  <a:pt x="11275958" y="561144"/>
                </a:cubicBezTo>
                <a:cubicBezTo>
                  <a:pt x="11298189" y="561144"/>
                  <a:pt x="11321215" y="557951"/>
                  <a:pt x="11343446" y="550769"/>
                </a:cubicBezTo>
                <a:cubicBezTo>
                  <a:pt x="11365677" y="542789"/>
                  <a:pt x="11383938" y="534808"/>
                  <a:pt x="11398230" y="526030"/>
                </a:cubicBezTo>
                <a:cubicBezTo>
                  <a:pt x="11412521" y="517251"/>
                  <a:pt x="11425225" y="509270"/>
                  <a:pt x="11436340" y="501290"/>
                </a:cubicBezTo>
                <a:cubicBezTo>
                  <a:pt x="11447456" y="494107"/>
                  <a:pt x="11454602" y="490915"/>
                  <a:pt x="11457778" y="490915"/>
                </a:cubicBezTo>
                <a:cubicBezTo>
                  <a:pt x="11478421" y="490915"/>
                  <a:pt x="11496682" y="494107"/>
                  <a:pt x="11514149" y="500492"/>
                </a:cubicBezTo>
                <a:cubicBezTo>
                  <a:pt x="11531617" y="507674"/>
                  <a:pt x="11545908" y="516453"/>
                  <a:pt x="11557818" y="528424"/>
                </a:cubicBezTo>
                <a:cubicBezTo>
                  <a:pt x="11569727" y="539596"/>
                  <a:pt x="11580049" y="553163"/>
                  <a:pt x="11588783" y="569124"/>
                </a:cubicBezTo>
                <a:cubicBezTo>
                  <a:pt x="11598310" y="585085"/>
                  <a:pt x="11605456" y="601844"/>
                  <a:pt x="11611014" y="618604"/>
                </a:cubicBezTo>
                <a:cubicBezTo>
                  <a:pt x="11616572" y="635362"/>
                  <a:pt x="11620542" y="653718"/>
                  <a:pt x="11624511" y="673669"/>
                </a:cubicBezTo>
                <a:cubicBezTo>
                  <a:pt x="11627687" y="693620"/>
                  <a:pt x="11630069" y="711975"/>
                  <a:pt x="11631657" y="729533"/>
                </a:cubicBezTo>
                <a:cubicBezTo>
                  <a:pt x="11632451" y="746292"/>
                  <a:pt x="11633245" y="763849"/>
                  <a:pt x="11633245" y="781406"/>
                </a:cubicBezTo>
                <a:cubicBezTo>
                  <a:pt x="11633245" y="822107"/>
                  <a:pt x="11620542" y="854827"/>
                  <a:pt x="11595928" y="877971"/>
                </a:cubicBezTo>
                <a:cubicBezTo>
                  <a:pt x="11571315" y="901912"/>
                  <a:pt x="11538763" y="913085"/>
                  <a:pt x="11497476" y="913085"/>
                </a:cubicBezTo>
                <a:lnTo>
                  <a:pt x="11053646" y="913085"/>
                </a:lnTo>
                <a:cubicBezTo>
                  <a:pt x="11012360" y="913085"/>
                  <a:pt x="10979807" y="901912"/>
                  <a:pt x="10955194" y="877971"/>
                </a:cubicBezTo>
                <a:cubicBezTo>
                  <a:pt x="10930581" y="854827"/>
                  <a:pt x="10917877" y="822107"/>
                  <a:pt x="10917877" y="781406"/>
                </a:cubicBezTo>
                <a:cubicBezTo>
                  <a:pt x="10917877" y="763849"/>
                  <a:pt x="10918671" y="746292"/>
                  <a:pt x="10919465" y="729533"/>
                </a:cubicBezTo>
                <a:cubicBezTo>
                  <a:pt x="10921053" y="711975"/>
                  <a:pt x="10923435" y="693620"/>
                  <a:pt x="10926611" y="673669"/>
                </a:cubicBezTo>
                <a:cubicBezTo>
                  <a:pt x="10930581" y="653718"/>
                  <a:pt x="10934551" y="635362"/>
                  <a:pt x="10940109" y="618604"/>
                </a:cubicBezTo>
                <a:cubicBezTo>
                  <a:pt x="10945666" y="601844"/>
                  <a:pt x="10952812" y="585085"/>
                  <a:pt x="10962340" y="569124"/>
                </a:cubicBezTo>
                <a:cubicBezTo>
                  <a:pt x="10971073" y="553163"/>
                  <a:pt x="10982189" y="539596"/>
                  <a:pt x="10993305" y="528424"/>
                </a:cubicBezTo>
                <a:cubicBezTo>
                  <a:pt x="11005214" y="516453"/>
                  <a:pt x="11020300" y="507674"/>
                  <a:pt x="11036973" y="500492"/>
                </a:cubicBezTo>
                <a:cubicBezTo>
                  <a:pt x="11054440" y="494107"/>
                  <a:pt x="11072702" y="490915"/>
                  <a:pt x="11094139" y="490915"/>
                </a:cubicBezTo>
                <a:close/>
                <a:moveTo>
                  <a:pt x="4548693" y="478146"/>
                </a:moveTo>
                <a:cubicBezTo>
                  <a:pt x="4632057" y="526030"/>
                  <a:pt x="4730511" y="553961"/>
                  <a:pt x="4833729" y="553961"/>
                </a:cubicBezTo>
                <a:cubicBezTo>
                  <a:pt x="4936944" y="553961"/>
                  <a:pt x="5035394" y="526030"/>
                  <a:pt x="5118762" y="478146"/>
                </a:cubicBezTo>
                <a:cubicBezTo>
                  <a:pt x="5106060" y="636959"/>
                  <a:pt x="4982993" y="761455"/>
                  <a:pt x="4833729" y="761455"/>
                </a:cubicBezTo>
                <a:cubicBezTo>
                  <a:pt x="4685253" y="761455"/>
                  <a:pt x="4561399" y="636959"/>
                  <a:pt x="4548693" y="478146"/>
                </a:cubicBezTo>
                <a:close/>
                <a:moveTo>
                  <a:pt x="8629653" y="421485"/>
                </a:moveTo>
                <a:lnTo>
                  <a:pt x="8795593" y="421485"/>
                </a:lnTo>
                <a:lnTo>
                  <a:pt x="8795593" y="711975"/>
                </a:lnTo>
                <a:lnTo>
                  <a:pt x="8961533" y="711975"/>
                </a:lnTo>
                <a:lnTo>
                  <a:pt x="8961533" y="421485"/>
                </a:lnTo>
                <a:lnTo>
                  <a:pt x="9126679" y="421485"/>
                </a:lnTo>
                <a:lnTo>
                  <a:pt x="9126679" y="711975"/>
                </a:lnTo>
                <a:lnTo>
                  <a:pt x="9292619" y="711975"/>
                </a:lnTo>
                <a:lnTo>
                  <a:pt x="9292619" y="421485"/>
                </a:lnTo>
                <a:lnTo>
                  <a:pt x="9458559" y="421485"/>
                </a:lnTo>
                <a:lnTo>
                  <a:pt x="9458559" y="711975"/>
                </a:lnTo>
                <a:lnTo>
                  <a:pt x="9499845" y="711975"/>
                </a:lnTo>
                <a:cubicBezTo>
                  <a:pt x="9534780" y="711975"/>
                  <a:pt x="9564157" y="723946"/>
                  <a:pt x="9587976" y="748686"/>
                </a:cubicBezTo>
                <a:cubicBezTo>
                  <a:pt x="9612589" y="772628"/>
                  <a:pt x="9624499" y="802156"/>
                  <a:pt x="9624499" y="836472"/>
                </a:cubicBezTo>
                <a:lnTo>
                  <a:pt x="9624499" y="960968"/>
                </a:lnTo>
                <a:cubicBezTo>
                  <a:pt x="9609413" y="960968"/>
                  <a:pt x="9597504" y="958574"/>
                  <a:pt x="9588770" y="953785"/>
                </a:cubicBezTo>
                <a:cubicBezTo>
                  <a:pt x="9580037" y="948997"/>
                  <a:pt x="9568127" y="941017"/>
                  <a:pt x="9554629" y="929046"/>
                </a:cubicBezTo>
                <a:cubicBezTo>
                  <a:pt x="9541926" y="918671"/>
                  <a:pt x="9531604" y="909893"/>
                  <a:pt x="9524459" y="904306"/>
                </a:cubicBezTo>
                <a:cubicBezTo>
                  <a:pt x="9516519" y="898720"/>
                  <a:pt x="9503815" y="893134"/>
                  <a:pt x="9486348" y="886749"/>
                </a:cubicBezTo>
                <a:cubicBezTo>
                  <a:pt x="9469675" y="881163"/>
                  <a:pt x="9450619" y="877971"/>
                  <a:pt x="9431564" y="877971"/>
                </a:cubicBezTo>
                <a:cubicBezTo>
                  <a:pt x="9411715" y="877971"/>
                  <a:pt x="9393453" y="881163"/>
                  <a:pt x="9375986" y="886749"/>
                </a:cubicBezTo>
                <a:cubicBezTo>
                  <a:pt x="9358519" y="893134"/>
                  <a:pt x="9345815" y="898720"/>
                  <a:pt x="9337875" y="904306"/>
                </a:cubicBezTo>
                <a:cubicBezTo>
                  <a:pt x="9330730" y="909893"/>
                  <a:pt x="9320408" y="918671"/>
                  <a:pt x="9307705" y="929046"/>
                </a:cubicBezTo>
                <a:cubicBezTo>
                  <a:pt x="9298177" y="937026"/>
                  <a:pt x="9291031" y="943411"/>
                  <a:pt x="9286267" y="946603"/>
                </a:cubicBezTo>
                <a:cubicBezTo>
                  <a:pt x="9281504" y="949795"/>
                  <a:pt x="9275152" y="952987"/>
                  <a:pt x="9266418" y="956180"/>
                </a:cubicBezTo>
                <a:cubicBezTo>
                  <a:pt x="9257684" y="959372"/>
                  <a:pt x="9248157" y="960968"/>
                  <a:pt x="9237835" y="960968"/>
                </a:cubicBezTo>
                <a:cubicBezTo>
                  <a:pt x="9222750" y="960968"/>
                  <a:pt x="9210840" y="958574"/>
                  <a:pt x="9201312" y="953785"/>
                </a:cubicBezTo>
                <a:cubicBezTo>
                  <a:pt x="9191785" y="948997"/>
                  <a:pt x="9180669" y="941017"/>
                  <a:pt x="9167966" y="929046"/>
                </a:cubicBezTo>
                <a:cubicBezTo>
                  <a:pt x="9155262" y="918671"/>
                  <a:pt x="9144941" y="909893"/>
                  <a:pt x="9137795" y="904306"/>
                </a:cubicBezTo>
                <a:cubicBezTo>
                  <a:pt x="9129855" y="898720"/>
                  <a:pt x="9117152" y="893134"/>
                  <a:pt x="9099684" y="886749"/>
                </a:cubicBezTo>
                <a:cubicBezTo>
                  <a:pt x="9082217" y="881163"/>
                  <a:pt x="9063956" y="877971"/>
                  <a:pt x="9044106" y="877971"/>
                </a:cubicBezTo>
                <a:cubicBezTo>
                  <a:pt x="9025051" y="877971"/>
                  <a:pt x="9005996" y="881163"/>
                  <a:pt x="8989322" y="887547"/>
                </a:cubicBezTo>
                <a:cubicBezTo>
                  <a:pt x="8971855" y="893931"/>
                  <a:pt x="8959151" y="899518"/>
                  <a:pt x="8951212" y="905104"/>
                </a:cubicBezTo>
                <a:cubicBezTo>
                  <a:pt x="8944066" y="909893"/>
                  <a:pt x="8933744" y="918671"/>
                  <a:pt x="8920247" y="929046"/>
                </a:cubicBezTo>
                <a:cubicBezTo>
                  <a:pt x="8911513" y="937026"/>
                  <a:pt x="8904367" y="943411"/>
                  <a:pt x="8899604" y="946603"/>
                </a:cubicBezTo>
                <a:cubicBezTo>
                  <a:pt x="8894046" y="949795"/>
                  <a:pt x="8887694" y="952987"/>
                  <a:pt x="8878960" y="956180"/>
                </a:cubicBezTo>
                <a:cubicBezTo>
                  <a:pt x="8871021" y="959372"/>
                  <a:pt x="8861493" y="960968"/>
                  <a:pt x="8851171" y="960968"/>
                </a:cubicBezTo>
                <a:cubicBezTo>
                  <a:pt x="8836086" y="960968"/>
                  <a:pt x="8823382" y="958574"/>
                  <a:pt x="8814649" y="953785"/>
                </a:cubicBezTo>
                <a:cubicBezTo>
                  <a:pt x="8805121" y="948997"/>
                  <a:pt x="8794005" y="941017"/>
                  <a:pt x="8781302" y="929046"/>
                </a:cubicBezTo>
                <a:cubicBezTo>
                  <a:pt x="8769392" y="918671"/>
                  <a:pt x="8759071" y="910691"/>
                  <a:pt x="8750337" y="905104"/>
                </a:cubicBezTo>
                <a:cubicBezTo>
                  <a:pt x="8742397" y="898720"/>
                  <a:pt x="8729694" y="893134"/>
                  <a:pt x="8712226" y="886749"/>
                </a:cubicBezTo>
                <a:cubicBezTo>
                  <a:pt x="8694759" y="881163"/>
                  <a:pt x="8676498" y="877971"/>
                  <a:pt x="8657442" y="877971"/>
                </a:cubicBezTo>
                <a:cubicBezTo>
                  <a:pt x="8637593" y="877971"/>
                  <a:pt x="8619332" y="881163"/>
                  <a:pt x="8601864" y="886749"/>
                </a:cubicBezTo>
                <a:cubicBezTo>
                  <a:pt x="8584397" y="893134"/>
                  <a:pt x="8571694" y="898720"/>
                  <a:pt x="8563754" y="904306"/>
                </a:cubicBezTo>
                <a:cubicBezTo>
                  <a:pt x="8556608" y="909893"/>
                  <a:pt x="8546287" y="918671"/>
                  <a:pt x="8533583" y="929046"/>
                </a:cubicBezTo>
                <a:cubicBezTo>
                  <a:pt x="8520879" y="941017"/>
                  <a:pt x="8509764" y="948997"/>
                  <a:pt x="8500236" y="953785"/>
                </a:cubicBezTo>
                <a:cubicBezTo>
                  <a:pt x="8490709" y="958574"/>
                  <a:pt x="8478799" y="960968"/>
                  <a:pt x="8463714" y="960968"/>
                </a:cubicBezTo>
                <a:lnTo>
                  <a:pt x="8463714" y="836472"/>
                </a:lnTo>
                <a:cubicBezTo>
                  <a:pt x="8463714" y="802156"/>
                  <a:pt x="8475623" y="772628"/>
                  <a:pt x="8500236" y="748686"/>
                </a:cubicBezTo>
                <a:cubicBezTo>
                  <a:pt x="8524055" y="723946"/>
                  <a:pt x="8553432" y="711975"/>
                  <a:pt x="8588367" y="711975"/>
                </a:cubicBezTo>
                <a:lnTo>
                  <a:pt x="8629653" y="711975"/>
                </a:lnTo>
                <a:close/>
                <a:moveTo>
                  <a:pt x="6494493" y="406505"/>
                </a:moveTo>
                <a:cubicBezTo>
                  <a:pt x="6386630" y="406505"/>
                  <a:pt x="6299230" y="495342"/>
                  <a:pt x="6299230" y="604960"/>
                </a:cubicBezTo>
                <a:cubicBezTo>
                  <a:pt x="6299230" y="714542"/>
                  <a:pt x="6386630" y="803379"/>
                  <a:pt x="6494493" y="803379"/>
                </a:cubicBezTo>
                <a:cubicBezTo>
                  <a:pt x="6602355" y="803379"/>
                  <a:pt x="6689751" y="714542"/>
                  <a:pt x="6689751" y="604960"/>
                </a:cubicBezTo>
                <a:cubicBezTo>
                  <a:pt x="6689751" y="495342"/>
                  <a:pt x="6602355" y="406505"/>
                  <a:pt x="6494493" y="406505"/>
                </a:cubicBezTo>
                <a:close/>
                <a:moveTo>
                  <a:pt x="3958771" y="342477"/>
                </a:moveTo>
                <a:lnTo>
                  <a:pt x="4108832" y="342477"/>
                </a:lnTo>
                <a:cubicBezTo>
                  <a:pt x="4119154" y="342477"/>
                  <a:pt x="4127886" y="345669"/>
                  <a:pt x="4135826" y="353650"/>
                </a:cubicBezTo>
                <a:cubicBezTo>
                  <a:pt x="4142972" y="360832"/>
                  <a:pt x="4146941" y="369611"/>
                  <a:pt x="4146941" y="379986"/>
                </a:cubicBezTo>
                <a:lnTo>
                  <a:pt x="4146941" y="1320890"/>
                </a:lnTo>
                <a:cubicBezTo>
                  <a:pt x="4146941" y="1341639"/>
                  <a:pt x="4139002" y="1359196"/>
                  <a:pt x="4124711" y="1373561"/>
                </a:cubicBezTo>
                <a:cubicBezTo>
                  <a:pt x="4109624" y="1388724"/>
                  <a:pt x="4092159" y="1395906"/>
                  <a:pt x="4071515" y="1395906"/>
                </a:cubicBezTo>
                <a:lnTo>
                  <a:pt x="3996088" y="1395906"/>
                </a:lnTo>
                <a:cubicBezTo>
                  <a:pt x="3976238" y="1395906"/>
                  <a:pt x="3957978" y="1388724"/>
                  <a:pt x="3943687" y="1373561"/>
                </a:cubicBezTo>
                <a:cubicBezTo>
                  <a:pt x="3928600" y="1359196"/>
                  <a:pt x="3920660" y="1341639"/>
                  <a:pt x="3920660" y="1320890"/>
                </a:cubicBezTo>
                <a:lnTo>
                  <a:pt x="3920660" y="1020024"/>
                </a:lnTo>
                <a:lnTo>
                  <a:pt x="3788862" y="1020024"/>
                </a:lnTo>
                <a:cubicBezTo>
                  <a:pt x="3784098" y="1020024"/>
                  <a:pt x="3780129" y="1017630"/>
                  <a:pt x="3776159" y="1014437"/>
                </a:cubicBezTo>
                <a:cubicBezTo>
                  <a:pt x="3772189" y="1010447"/>
                  <a:pt x="3770602" y="1005659"/>
                  <a:pt x="3770602" y="1000870"/>
                </a:cubicBezTo>
                <a:lnTo>
                  <a:pt x="3770602" y="530020"/>
                </a:lnTo>
                <a:cubicBezTo>
                  <a:pt x="3770602" y="478944"/>
                  <a:pt x="3788862" y="434254"/>
                  <a:pt x="3825385" y="397543"/>
                </a:cubicBezTo>
                <a:cubicBezTo>
                  <a:pt x="3862701" y="360832"/>
                  <a:pt x="3907164" y="342477"/>
                  <a:pt x="3958771" y="342477"/>
                </a:cubicBezTo>
                <a:close/>
                <a:moveTo>
                  <a:pt x="3356146" y="342477"/>
                </a:moveTo>
                <a:cubicBezTo>
                  <a:pt x="3366468" y="342477"/>
                  <a:pt x="3375203" y="345669"/>
                  <a:pt x="3383144" y="353650"/>
                </a:cubicBezTo>
                <a:cubicBezTo>
                  <a:pt x="3390289" y="360832"/>
                  <a:pt x="3394258" y="369611"/>
                  <a:pt x="3394258" y="379986"/>
                </a:cubicBezTo>
                <a:lnTo>
                  <a:pt x="3394258" y="624190"/>
                </a:lnTo>
                <a:cubicBezTo>
                  <a:pt x="3394258" y="634564"/>
                  <a:pt x="3397433" y="643343"/>
                  <a:pt x="3405373" y="651324"/>
                </a:cubicBezTo>
                <a:cubicBezTo>
                  <a:pt x="3412518" y="658506"/>
                  <a:pt x="3421252" y="662496"/>
                  <a:pt x="3431573" y="662496"/>
                </a:cubicBezTo>
                <a:cubicBezTo>
                  <a:pt x="3441895" y="662496"/>
                  <a:pt x="3450628" y="658506"/>
                  <a:pt x="3457774" y="651324"/>
                </a:cubicBezTo>
                <a:cubicBezTo>
                  <a:pt x="3465714" y="643343"/>
                  <a:pt x="3469683" y="634564"/>
                  <a:pt x="3469683" y="624190"/>
                </a:cubicBezTo>
                <a:lnTo>
                  <a:pt x="3469683" y="379986"/>
                </a:lnTo>
                <a:cubicBezTo>
                  <a:pt x="3469683" y="369611"/>
                  <a:pt x="3472859" y="360832"/>
                  <a:pt x="3480798" y="353650"/>
                </a:cubicBezTo>
                <a:cubicBezTo>
                  <a:pt x="3487945" y="345669"/>
                  <a:pt x="3496679" y="342477"/>
                  <a:pt x="3507000" y="342477"/>
                </a:cubicBezTo>
                <a:cubicBezTo>
                  <a:pt x="3517321" y="342477"/>
                  <a:pt x="3526055" y="345669"/>
                  <a:pt x="3533202" y="353650"/>
                </a:cubicBezTo>
                <a:cubicBezTo>
                  <a:pt x="3541142" y="360832"/>
                  <a:pt x="3544317" y="369611"/>
                  <a:pt x="3544317" y="379986"/>
                </a:cubicBezTo>
                <a:lnTo>
                  <a:pt x="3544317" y="624190"/>
                </a:lnTo>
                <a:cubicBezTo>
                  <a:pt x="3544317" y="634564"/>
                  <a:pt x="3548286" y="643343"/>
                  <a:pt x="3555432" y="651324"/>
                </a:cubicBezTo>
                <a:cubicBezTo>
                  <a:pt x="3563372" y="658506"/>
                  <a:pt x="3572107" y="662496"/>
                  <a:pt x="3582428" y="662496"/>
                </a:cubicBezTo>
                <a:cubicBezTo>
                  <a:pt x="3592748" y="662496"/>
                  <a:pt x="3601483" y="658506"/>
                  <a:pt x="3608628" y="651324"/>
                </a:cubicBezTo>
                <a:cubicBezTo>
                  <a:pt x="3615779" y="643343"/>
                  <a:pt x="3619748" y="634564"/>
                  <a:pt x="3619748" y="624190"/>
                </a:cubicBezTo>
                <a:lnTo>
                  <a:pt x="3619748" y="379986"/>
                </a:lnTo>
                <a:cubicBezTo>
                  <a:pt x="3619748" y="369611"/>
                  <a:pt x="3623719" y="360832"/>
                  <a:pt x="3630864" y="353650"/>
                </a:cubicBezTo>
                <a:cubicBezTo>
                  <a:pt x="3638803" y="345669"/>
                  <a:pt x="3647538" y="342477"/>
                  <a:pt x="3657860" y="342477"/>
                </a:cubicBezTo>
                <a:cubicBezTo>
                  <a:pt x="3667387" y="342477"/>
                  <a:pt x="3676913" y="345669"/>
                  <a:pt x="3684059" y="353650"/>
                </a:cubicBezTo>
                <a:cubicBezTo>
                  <a:pt x="3691206" y="360832"/>
                  <a:pt x="3695176" y="369611"/>
                  <a:pt x="3695176" y="379986"/>
                </a:cubicBezTo>
                <a:lnTo>
                  <a:pt x="3695176" y="755869"/>
                </a:lnTo>
                <a:cubicBezTo>
                  <a:pt x="3695176" y="779810"/>
                  <a:pt x="3688029" y="802156"/>
                  <a:pt x="3674531" y="821309"/>
                </a:cubicBezTo>
                <a:cubicBezTo>
                  <a:pt x="3660241" y="841260"/>
                  <a:pt x="3641979" y="854827"/>
                  <a:pt x="3619748" y="862808"/>
                </a:cubicBezTo>
                <a:lnTo>
                  <a:pt x="3619748" y="1320890"/>
                </a:lnTo>
                <a:cubicBezTo>
                  <a:pt x="3619748" y="1341639"/>
                  <a:pt x="3612602" y="1359196"/>
                  <a:pt x="3597513" y="1373561"/>
                </a:cubicBezTo>
                <a:cubicBezTo>
                  <a:pt x="3582428" y="1388724"/>
                  <a:pt x="3564960" y="1395906"/>
                  <a:pt x="3544317" y="1395906"/>
                </a:cubicBezTo>
                <a:lnTo>
                  <a:pt x="3469683" y="1395906"/>
                </a:lnTo>
                <a:cubicBezTo>
                  <a:pt x="3449040" y="1395906"/>
                  <a:pt x="3431573" y="1388724"/>
                  <a:pt x="3416487" y="1373561"/>
                </a:cubicBezTo>
                <a:cubicBezTo>
                  <a:pt x="3401402" y="1359196"/>
                  <a:pt x="3394258" y="1341639"/>
                  <a:pt x="3394258" y="1320890"/>
                </a:cubicBezTo>
                <a:lnTo>
                  <a:pt x="3394258" y="862808"/>
                </a:lnTo>
                <a:cubicBezTo>
                  <a:pt x="3372026" y="854827"/>
                  <a:pt x="3353764" y="841260"/>
                  <a:pt x="3339472" y="821309"/>
                </a:cubicBezTo>
                <a:cubicBezTo>
                  <a:pt x="3325974" y="802156"/>
                  <a:pt x="3318828" y="779810"/>
                  <a:pt x="3318828" y="755869"/>
                </a:cubicBezTo>
                <a:lnTo>
                  <a:pt x="3318828" y="379986"/>
                </a:lnTo>
                <a:cubicBezTo>
                  <a:pt x="3318828" y="369611"/>
                  <a:pt x="3322798" y="360832"/>
                  <a:pt x="3329944" y="353650"/>
                </a:cubicBezTo>
                <a:cubicBezTo>
                  <a:pt x="3337090" y="345669"/>
                  <a:pt x="3345824" y="342477"/>
                  <a:pt x="3356146" y="342477"/>
                </a:cubicBezTo>
                <a:close/>
                <a:moveTo>
                  <a:pt x="13902414" y="332103"/>
                </a:moveTo>
                <a:cubicBezTo>
                  <a:pt x="13933379" y="332103"/>
                  <a:pt x="13957198" y="344073"/>
                  <a:pt x="13974665" y="368015"/>
                </a:cubicBezTo>
                <a:cubicBezTo>
                  <a:pt x="13991338" y="391957"/>
                  <a:pt x="14000072" y="420686"/>
                  <a:pt x="14000072" y="452608"/>
                </a:cubicBezTo>
                <a:cubicBezTo>
                  <a:pt x="14000072" y="482935"/>
                  <a:pt x="13992926" y="513261"/>
                  <a:pt x="13978635" y="545183"/>
                </a:cubicBezTo>
                <a:cubicBezTo>
                  <a:pt x="13964343" y="576307"/>
                  <a:pt x="13943700" y="603441"/>
                  <a:pt x="13917499" y="625786"/>
                </a:cubicBezTo>
                <a:cubicBezTo>
                  <a:pt x="13891298" y="648131"/>
                  <a:pt x="13862715" y="659304"/>
                  <a:pt x="13831750" y="659304"/>
                </a:cubicBezTo>
                <a:cubicBezTo>
                  <a:pt x="13800785" y="659304"/>
                  <a:pt x="13776172" y="647333"/>
                  <a:pt x="13759499" y="623392"/>
                </a:cubicBezTo>
                <a:cubicBezTo>
                  <a:pt x="13742826" y="600248"/>
                  <a:pt x="13734092" y="571519"/>
                  <a:pt x="13734092" y="539596"/>
                </a:cubicBezTo>
                <a:cubicBezTo>
                  <a:pt x="13734092" y="509270"/>
                  <a:pt x="13741238" y="478944"/>
                  <a:pt x="13755529" y="447022"/>
                </a:cubicBezTo>
                <a:cubicBezTo>
                  <a:pt x="13769821" y="415100"/>
                  <a:pt x="13789670" y="387966"/>
                  <a:pt x="13815871" y="365621"/>
                </a:cubicBezTo>
                <a:cubicBezTo>
                  <a:pt x="13842866" y="343275"/>
                  <a:pt x="13871449" y="332103"/>
                  <a:pt x="13902414" y="332103"/>
                </a:cubicBezTo>
                <a:close/>
                <a:moveTo>
                  <a:pt x="13087800" y="332103"/>
                </a:moveTo>
                <a:cubicBezTo>
                  <a:pt x="13118765" y="332103"/>
                  <a:pt x="13147348" y="343275"/>
                  <a:pt x="13173549" y="365621"/>
                </a:cubicBezTo>
                <a:cubicBezTo>
                  <a:pt x="13200544" y="387966"/>
                  <a:pt x="13220393" y="415100"/>
                  <a:pt x="13234684" y="447022"/>
                </a:cubicBezTo>
                <a:cubicBezTo>
                  <a:pt x="13248976" y="478944"/>
                  <a:pt x="13256122" y="509270"/>
                  <a:pt x="13256122" y="539596"/>
                </a:cubicBezTo>
                <a:cubicBezTo>
                  <a:pt x="13256122" y="571519"/>
                  <a:pt x="13247388" y="600248"/>
                  <a:pt x="13230714" y="623392"/>
                </a:cubicBezTo>
                <a:cubicBezTo>
                  <a:pt x="13213247" y="647333"/>
                  <a:pt x="13189428" y="659304"/>
                  <a:pt x="13158463" y="659304"/>
                </a:cubicBezTo>
                <a:cubicBezTo>
                  <a:pt x="13127498" y="659304"/>
                  <a:pt x="13098915" y="648131"/>
                  <a:pt x="13072714" y="625786"/>
                </a:cubicBezTo>
                <a:cubicBezTo>
                  <a:pt x="13045719" y="603441"/>
                  <a:pt x="13025870" y="576307"/>
                  <a:pt x="13011578" y="545183"/>
                </a:cubicBezTo>
                <a:cubicBezTo>
                  <a:pt x="12997287" y="513261"/>
                  <a:pt x="12990141" y="482935"/>
                  <a:pt x="12990141" y="452608"/>
                </a:cubicBezTo>
                <a:cubicBezTo>
                  <a:pt x="12990141" y="420686"/>
                  <a:pt x="12998875" y="391957"/>
                  <a:pt x="13015548" y="368015"/>
                </a:cubicBezTo>
                <a:cubicBezTo>
                  <a:pt x="13033016" y="344073"/>
                  <a:pt x="13056835" y="332103"/>
                  <a:pt x="13087800" y="332103"/>
                </a:cubicBezTo>
                <a:close/>
                <a:moveTo>
                  <a:pt x="5005223" y="248307"/>
                </a:moveTo>
                <a:cubicBezTo>
                  <a:pt x="5036189" y="248307"/>
                  <a:pt x="5062391" y="286614"/>
                  <a:pt x="5062391" y="333699"/>
                </a:cubicBezTo>
                <a:cubicBezTo>
                  <a:pt x="5062391" y="380784"/>
                  <a:pt x="5036189" y="419091"/>
                  <a:pt x="5005223" y="419091"/>
                </a:cubicBezTo>
                <a:cubicBezTo>
                  <a:pt x="4973465" y="419091"/>
                  <a:pt x="4948058" y="380784"/>
                  <a:pt x="4948058" y="333699"/>
                </a:cubicBezTo>
                <a:cubicBezTo>
                  <a:pt x="4948058" y="286614"/>
                  <a:pt x="4973465" y="248307"/>
                  <a:pt x="5005223" y="248307"/>
                </a:cubicBezTo>
                <a:close/>
                <a:moveTo>
                  <a:pt x="4663022" y="248307"/>
                </a:moveTo>
                <a:cubicBezTo>
                  <a:pt x="4693985" y="248307"/>
                  <a:pt x="4720186" y="286614"/>
                  <a:pt x="4720186" y="333699"/>
                </a:cubicBezTo>
                <a:cubicBezTo>
                  <a:pt x="4720186" y="380784"/>
                  <a:pt x="4693985" y="419091"/>
                  <a:pt x="4663022" y="419091"/>
                </a:cubicBezTo>
                <a:cubicBezTo>
                  <a:pt x="4631264" y="419091"/>
                  <a:pt x="4605858" y="380784"/>
                  <a:pt x="4605858" y="333699"/>
                </a:cubicBezTo>
                <a:cubicBezTo>
                  <a:pt x="4605858" y="286614"/>
                  <a:pt x="4631264" y="248307"/>
                  <a:pt x="4663022" y="248307"/>
                </a:cubicBezTo>
                <a:close/>
                <a:moveTo>
                  <a:pt x="10602671" y="224365"/>
                </a:moveTo>
                <a:lnTo>
                  <a:pt x="10764641" y="386370"/>
                </a:lnTo>
                <a:lnTo>
                  <a:pt x="10350982" y="799761"/>
                </a:lnTo>
                <a:lnTo>
                  <a:pt x="10189012" y="961766"/>
                </a:lnTo>
                <a:cubicBezTo>
                  <a:pt x="10189012" y="961766"/>
                  <a:pt x="10027042" y="799761"/>
                  <a:pt x="10027042" y="799761"/>
                </a:cubicBezTo>
                <a:lnTo>
                  <a:pt x="9870630" y="643343"/>
                </a:lnTo>
                <a:lnTo>
                  <a:pt x="10032600" y="481338"/>
                </a:lnTo>
                <a:lnTo>
                  <a:pt x="10189012" y="637757"/>
                </a:lnTo>
                <a:close/>
                <a:moveTo>
                  <a:pt x="14855973" y="198828"/>
                </a:moveTo>
                <a:lnTo>
                  <a:pt x="15060023" y="403129"/>
                </a:lnTo>
                <a:cubicBezTo>
                  <a:pt x="15060023" y="403129"/>
                  <a:pt x="15060023" y="622594"/>
                  <a:pt x="15060023" y="622594"/>
                </a:cubicBezTo>
                <a:lnTo>
                  <a:pt x="14369269" y="622594"/>
                </a:lnTo>
                <a:lnTo>
                  <a:pt x="14369269" y="528424"/>
                </a:lnTo>
                <a:lnTo>
                  <a:pt x="14525681" y="371207"/>
                </a:lnTo>
                <a:lnTo>
                  <a:pt x="14604284" y="450214"/>
                </a:lnTo>
                <a:close/>
                <a:moveTo>
                  <a:pt x="6352648" y="152539"/>
                </a:moveTo>
                <a:cubicBezTo>
                  <a:pt x="6423364" y="151438"/>
                  <a:pt x="6492140" y="201535"/>
                  <a:pt x="6492140" y="335533"/>
                </a:cubicBezTo>
                <a:cubicBezTo>
                  <a:pt x="6492140" y="-21796"/>
                  <a:pt x="6981220" y="217505"/>
                  <a:pt x="6691901" y="433312"/>
                </a:cubicBezTo>
                <a:cubicBezTo>
                  <a:pt x="6981220" y="217505"/>
                  <a:pt x="7101935" y="755232"/>
                  <a:pt x="6741253" y="652923"/>
                </a:cubicBezTo>
                <a:cubicBezTo>
                  <a:pt x="7101935" y="755232"/>
                  <a:pt x="6763557" y="1186455"/>
                  <a:pt x="6602972" y="829070"/>
                </a:cubicBezTo>
                <a:cubicBezTo>
                  <a:pt x="6763557" y="1186455"/>
                  <a:pt x="6220721" y="1186455"/>
                  <a:pt x="6381303" y="829070"/>
                </a:cubicBezTo>
                <a:cubicBezTo>
                  <a:pt x="6220721" y="1186455"/>
                  <a:pt x="5882346" y="755232"/>
                  <a:pt x="6243027" y="652923"/>
                </a:cubicBezTo>
                <a:cubicBezTo>
                  <a:pt x="5882346" y="755232"/>
                  <a:pt x="6003060" y="217505"/>
                  <a:pt x="6292374" y="433312"/>
                </a:cubicBezTo>
                <a:cubicBezTo>
                  <a:pt x="6111555" y="298433"/>
                  <a:pt x="6234792" y="154376"/>
                  <a:pt x="6352648" y="152539"/>
                </a:cubicBezTo>
                <a:close/>
                <a:moveTo>
                  <a:pt x="11275958" y="133388"/>
                </a:moveTo>
                <a:cubicBezTo>
                  <a:pt x="11329154" y="133388"/>
                  <a:pt x="11375205" y="151743"/>
                  <a:pt x="11413315" y="190049"/>
                </a:cubicBezTo>
                <a:cubicBezTo>
                  <a:pt x="11451426" y="228356"/>
                  <a:pt x="11470481" y="274643"/>
                  <a:pt x="11470481" y="328112"/>
                </a:cubicBezTo>
                <a:cubicBezTo>
                  <a:pt x="11470481" y="381582"/>
                  <a:pt x="11451426" y="427869"/>
                  <a:pt x="11413315" y="466175"/>
                </a:cubicBezTo>
                <a:cubicBezTo>
                  <a:pt x="11375205" y="504482"/>
                  <a:pt x="11329154" y="522837"/>
                  <a:pt x="11275958" y="522837"/>
                </a:cubicBezTo>
                <a:cubicBezTo>
                  <a:pt x="11221968" y="522837"/>
                  <a:pt x="11175918" y="504482"/>
                  <a:pt x="11137807" y="466175"/>
                </a:cubicBezTo>
                <a:cubicBezTo>
                  <a:pt x="11099697" y="427869"/>
                  <a:pt x="11080641" y="381582"/>
                  <a:pt x="11080641" y="328112"/>
                </a:cubicBezTo>
                <a:cubicBezTo>
                  <a:pt x="11080641" y="274643"/>
                  <a:pt x="11099697" y="228356"/>
                  <a:pt x="11137807" y="190049"/>
                </a:cubicBezTo>
                <a:cubicBezTo>
                  <a:pt x="11175918" y="151743"/>
                  <a:pt x="11221968" y="133388"/>
                  <a:pt x="11275958" y="133388"/>
                </a:cubicBezTo>
                <a:close/>
                <a:moveTo>
                  <a:pt x="9375986" y="131792"/>
                </a:moveTo>
                <a:cubicBezTo>
                  <a:pt x="9391865" y="131792"/>
                  <a:pt x="9410127" y="147753"/>
                  <a:pt x="9429976" y="179675"/>
                </a:cubicBezTo>
                <a:cubicBezTo>
                  <a:pt x="9449031" y="211597"/>
                  <a:pt x="9458559" y="243519"/>
                  <a:pt x="9458559" y="277037"/>
                </a:cubicBezTo>
                <a:cubicBezTo>
                  <a:pt x="9458559" y="309757"/>
                  <a:pt x="9450619" y="335295"/>
                  <a:pt x="9435534" y="353650"/>
                </a:cubicBezTo>
                <a:cubicBezTo>
                  <a:pt x="9419654" y="371207"/>
                  <a:pt x="9399805" y="379986"/>
                  <a:pt x="9375986" y="379986"/>
                </a:cubicBezTo>
                <a:cubicBezTo>
                  <a:pt x="9352961" y="379986"/>
                  <a:pt x="9333112" y="372005"/>
                  <a:pt x="9317232" y="356044"/>
                </a:cubicBezTo>
                <a:cubicBezTo>
                  <a:pt x="9301353" y="340083"/>
                  <a:pt x="9292619" y="320132"/>
                  <a:pt x="9292619" y="297787"/>
                </a:cubicBezTo>
                <a:cubicBezTo>
                  <a:pt x="9292619" y="285018"/>
                  <a:pt x="9295001" y="273845"/>
                  <a:pt x="9298971" y="264268"/>
                </a:cubicBezTo>
                <a:cubicBezTo>
                  <a:pt x="9302941" y="254692"/>
                  <a:pt x="9308499" y="247509"/>
                  <a:pt x="9314056" y="242721"/>
                </a:cubicBezTo>
                <a:cubicBezTo>
                  <a:pt x="9320408" y="237134"/>
                  <a:pt x="9326760" y="231548"/>
                  <a:pt x="9334700" y="224365"/>
                </a:cubicBezTo>
                <a:cubicBezTo>
                  <a:pt x="9341845" y="217183"/>
                  <a:pt x="9348197" y="210799"/>
                  <a:pt x="9354549" y="203616"/>
                </a:cubicBezTo>
                <a:cubicBezTo>
                  <a:pt x="9360107" y="197232"/>
                  <a:pt x="9365664" y="187655"/>
                  <a:pt x="9369634" y="174886"/>
                </a:cubicBezTo>
                <a:cubicBezTo>
                  <a:pt x="9373604" y="162916"/>
                  <a:pt x="9375986" y="147753"/>
                  <a:pt x="9375986" y="131792"/>
                </a:cubicBezTo>
                <a:close/>
                <a:moveTo>
                  <a:pt x="9044106" y="131792"/>
                </a:moveTo>
                <a:cubicBezTo>
                  <a:pt x="9060780" y="131792"/>
                  <a:pt x="9078247" y="147753"/>
                  <a:pt x="9098096" y="179675"/>
                </a:cubicBezTo>
                <a:cubicBezTo>
                  <a:pt x="9117152" y="211597"/>
                  <a:pt x="9126679" y="243519"/>
                  <a:pt x="9126679" y="277037"/>
                </a:cubicBezTo>
                <a:cubicBezTo>
                  <a:pt x="9126679" y="309757"/>
                  <a:pt x="9119533" y="335295"/>
                  <a:pt x="9103654" y="353650"/>
                </a:cubicBezTo>
                <a:cubicBezTo>
                  <a:pt x="9088569" y="371207"/>
                  <a:pt x="9067925" y="379986"/>
                  <a:pt x="9044106" y="379986"/>
                </a:cubicBezTo>
                <a:cubicBezTo>
                  <a:pt x="9021081" y="379986"/>
                  <a:pt x="9002026" y="372005"/>
                  <a:pt x="8985352" y="356044"/>
                </a:cubicBezTo>
                <a:cubicBezTo>
                  <a:pt x="8969473" y="340083"/>
                  <a:pt x="8961533" y="320132"/>
                  <a:pt x="8961533" y="297787"/>
                </a:cubicBezTo>
                <a:cubicBezTo>
                  <a:pt x="8961533" y="285018"/>
                  <a:pt x="8963121" y="273845"/>
                  <a:pt x="8967091" y="264268"/>
                </a:cubicBezTo>
                <a:cubicBezTo>
                  <a:pt x="8971855" y="254692"/>
                  <a:pt x="8976619" y="247509"/>
                  <a:pt x="8982970" y="242721"/>
                </a:cubicBezTo>
                <a:cubicBezTo>
                  <a:pt x="8988528" y="237134"/>
                  <a:pt x="8995674" y="231548"/>
                  <a:pt x="9002820" y="224365"/>
                </a:cubicBezTo>
                <a:cubicBezTo>
                  <a:pt x="9009965" y="217183"/>
                  <a:pt x="9016317" y="210799"/>
                  <a:pt x="9022669" y="203616"/>
                </a:cubicBezTo>
                <a:cubicBezTo>
                  <a:pt x="9029021" y="197232"/>
                  <a:pt x="9033785" y="187655"/>
                  <a:pt x="9037754" y="174886"/>
                </a:cubicBezTo>
                <a:cubicBezTo>
                  <a:pt x="9041724" y="162916"/>
                  <a:pt x="9044106" y="147753"/>
                  <a:pt x="9044106" y="131792"/>
                </a:cubicBezTo>
                <a:close/>
                <a:moveTo>
                  <a:pt x="8712226" y="131792"/>
                </a:moveTo>
                <a:cubicBezTo>
                  <a:pt x="8728900" y="131792"/>
                  <a:pt x="8747161" y="147753"/>
                  <a:pt x="8766216" y="179675"/>
                </a:cubicBezTo>
                <a:cubicBezTo>
                  <a:pt x="8785272" y="211597"/>
                  <a:pt x="8795593" y="243519"/>
                  <a:pt x="8795593" y="277037"/>
                </a:cubicBezTo>
                <a:cubicBezTo>
                  <a:pt x="8795593" y="309757"/>
                  <a:pt x="8787654" y="335295"/>
                  <a:pt x="8771774" y="353650"/>
                </a:cubicBezTo>
                <a:cubicBezTo>
                  <a:pt x="8756689" y="371207"/>
                  <a:pt x="8736840" y="379986"/>
                  <a:pt x="8712226" y="379986"/>
                </a:cubicBezTo>
                <a:cubicBezTo>
                  <a:pt x="8689201" y="379986"/>
                  <a:pt x="8670146" y="372005"/>
                  <a:pt x="8653473" y="356044"/>
                </a:cubicBezTo>
                <a:cubicBezTo>
                  <a:pt x="8637593" y="340083"/>
                  <a:pt x="8629653" y="320132"/>
                  <a:pt x="8629653" y="297787"/>
                </a:cubicBezTo>
                <a:cubicBezTo>
                  <a:pt x="8629653" y="285018"/>
                  <a:pt x="8631241" y="273845"/>
                  <a:pt x="8636005" y="264268"/>
                </a:cubicBezTo>
                <a:cubicBezTo>
                  <a:pt x="8639975" y="254692"/>
                  <a:pt x="8644739" y="247509"/>
                  <a:pt x="8651091" y="242721"/>
                </a:cubicBezTo>
                <a:cubicBezTo>
                  <a:pt x="8656648" y="237134"/>
                  <a:pt x="8663794" y="231548"/>
                  <a:pt x="8670940" y="224365"/>
                </a:cubicBezTo>
                <a:cubicBezTo>
                  <a:pt x="8678086" y="217183"/>
                  <a:pt x="8685231" y="210799"/>
                  <a:pt x="8690789" y="203616"/>
                </a:cubicBezTo>
                <a:cubicBezTo>
                  <a:pt x="8697141" y="197232"/>
                  <a:pt x="8701905" y="187655"/>
                  <a:pt x="8706669" y="174886"/>
                </a:cubicBezTo>
                <a:cubicBezTo>
                  <a:pt x="8710638" y="162916"/>
                  <a:pt x="8712226" y="147753"/>
                  <a:pt x="8712226" y="131792"/>
                </a:cubicBezTo>
                <a:close/>
                <a:moveTo>
                  <a:pt x="14462957" y="119821"/>
                </a:moveTo>
                <a:cubicBezTo>
                  <a:pt x="14489158" y="119821"/>
                  <a:pt x="14511389" y="129397"/>
                  <a:pt x="14529651" y="147753"/>
                </a:cubicBezTo>
                <a:cubicBezTo>
                  <a:pt x="14547912" y="166108"/>
                  <a:pt x="14557440" y="188453"/>
                  <a:pt x="14557440" y="213991"/>
                </a:cubicBezTo>
                <a:cubicBezTo>
                  <a:pt x="14557440" y="240327"/>
                  <a:pt x="14547912" y="262672"/>
                  <a:pt x="14529651" y="281027"/>
                </a:cubicBezTo>
                <a:cubicBezTo>
                  <a:pt x="14511389" y="299383"/>
                  <a:pt x="14489158" y="308161"/>
                  <a:pt x="14462957" y="308161"/>
                </a:cubicBezTo>
                <a:cubicBezTo>
                  <a:pt x="14436756" y="308161"/>
                  <a:pt x="14414525" y="299383"/>
                  <a:pt x="14396264" y="281027"/>
                </a:cubicBezTo>
                <a:cubicBezTo>
                  <a:pt x="14378002" y="262672"/>
                  <a:pt x="14369269" y="240327"/>
                  <a:pt x="14369269" y="213991"/>
                </a:cubicBezTo>
                <a:cubicBezTo>
                  <a:pt x="14369269" y="188453"/>
                  <a:pt x="14378002" y="166108"/>
                  <a:pt x="14396264" y="147753"/>
                </a:cubicBezTo>
                <a:cubicBezTo>
                  <a:pt x="14414525" y="129397"/>
                  <a:pt x="14436756" y="119821"/>
                  <a:pt x="14462957" y="119821"/>
                </a:cubicBezTo>
                <a:close/>
                <a:moveTo>
                  <a:pt x="4841083" y="112824"/>
                </a:moveTo>
                <a:cubicBezTo>
                  <a:pt x="4636384" y="112824"/>
                  <a:pt x="4470434" y="279127"/>
                  <a:pt x="4470434" y="484298"/>
                </a:cubicBezTo>
                <a:cubicBezTo>
                  <a:pt x="4470434" y="689469"/>
                  <a:pt x="4636384" y="855772"/>
                  <a:pt x="4841083" y="855772"/>
                </a:cubicBezTo>
                <a:cubicBezTo>
                  <a:pt x="5045850" y="855772"/>
                  <a:pt x="5211796" y="689469"/>
                  <a:pt x="5211796" y="484298"/>
                </a:cubicBezTo>
                <a:cubicBezTo>
                  <a:pt x="5211796" y="279127"/>
                  <a:pt x="5045850" y="112824"/>
                  <a:pt x="4841083" y="112824"/>
                </a:cubicBezTo>
                <a:close/>
                <a:moveTo>
                  <a:pt x="2341451" y="107850"/>
                </a:moveTo>
                <a:cubicBezTo>
                  <a:pt x="2434345" y="107850"/>
                  <a:pt x="2520888" y="115032"/>
                  <a:pt x="2599492" y="130993"/>
                </a:cubicBezTo>
                <a:cubicBezTo>
                  <a:pt x="2678888" y="146156"/>
                  <a:pt x="2741612" y="166906"/>
                  <a:pt x="2787663" y="193242"/>
                </a:cubicBezTo>
                <a:cubicBezTo>
                  <a:pt x="2833712" y="219577"/>
                  <a:pt x="2856738" y="248307"/>
                  <a:pt x="2856738" y="279431"/>
                </a:cubicBezTo>
                <a:lnTo>
                  <a:pt x="2856738" y="364823"/>
                </a:lnTo>
                <a:cubicBezTo>
                  <a:pt x="2856738" y="395947"/>
                  <a:pt x="2833712" y="424677"/>
                  <a:pt x="2787663" y="451012"/>
                </a:cubicBezTo>
                <a:cubicBezTo>
                  <a:pt x="2741612" y="477348"/>
                  <a:pt x="2678888" y="498098"/>
                  <a:pt x="2599492" y="514059"/>
                </a:cubicBezTo>
                <a:cubicBezTo>
                  <a:pt x="2520888" y="529222"/>
                  <a:pt x="2434345" y="537202"/>
                  <a:pt x="2341451" y="537202"/>
                </a:cubicBezTo>
                <a:cubicBezTo>
                  <a:pt x="2248555" y="537202"/>
                  <a:pt x="2162013" y="529222"/>
                  <a:pt x="2083410" y="514059"/>
                </a:cubicBezTo>
                <a:cubicBezTo>
                  <a:pt x="2004013" y="498098"/>
                  <a:pt x="1941289" y="477348"/>
                  <a:pt x="1895240" y="451012"/>
                </a:cubicBezTo>
                <a:cubicBezTo>
                  <a:pt x="1849189" y="424677"/>
                  <a:pt x="1826164" y="395947"/>
                  <a:pt x="1826164" y="364823"/>
                </a:cubicBezTo>
                <a:lnTo>
                  <a:pt x="1826164" y="279431"/>
                </a:lnTo>
                <a:cubicBezTo>
                  <a:pt x="1826164" y="248307"/>
                  <a:pt x="1849189" y="219577"/>
                  <a:pt x="1895240" y="193242"/>
                </a:cubicBezTo>
                <a:cubicBezTo>
                  <a:pt x="1941289" y="166906"/>
                  <a:pt x="2004013" y="146156"/>
                  <a:pt x="2083410" y="130993"/>
                </a:cubicBezTo>
                <a:cubicBezTo>
                  <a:pt x="2162013" y="115032"/>
                  <a:pt x="2248555" y="107850"/>
                  <a:pt x="2341451" y="107850"/>
                </a:cubicBezTo>
                <a:close/>
                <a:moveTo>
                  <a:pt x="15648356" y="93485"/>
                </a:moveTo>
                <a:lnTo>
                  <a:pt x="15713461" y="225962"/>
                </a:lnTo>
                <a:lnTo>
                  <a:pt x="15860346" y="247509"/>
                </a:lnTo>
                <a:lnTo>
                  <a:pt x="15753954" y="350458"/>
                </a:lnTo>
                <a:lnTo>
                  <a:pt x="15779361" y="496501"/>
                </a:lnTo>
                <a:lnTo>
                  <a:pt x="15648356" y="427869"/>
                </a:lnTo>
                <a:lnTo>
                  <a:pt x="15517350" y="496501"/>
                </a:lnTo>
                <a:cubicBezTo>
                  <a:pt x="15517350" y="496501"/>
                  <a:pt x="15541964" y="350458"/>
                  <a:pt x="15541964" y="350458"/>
                </a:cubicBezTo>
                <a:lnTo>
                  <a:pt x="15436365" y="247509"/>
                </a:lnTo>
                <a:lnTo>
                  <a:pt x="15582456" y="225962"/>
                </a:lnTo>
                <a:close/>
                <a:moveTo>
                  <a:pt x="16800408" y="79918"/>
                </a:moveTo>
                <a:lnTo>
                  <a:pt x="17003664" y="283422"/>
                </a:lnTo>
                <a:lnTo>
                  <a:pt x="16485996" y="800559"/>
                </a:lnTo>
                <a:lnTo>
                  <a:pt x="16283532" y="1003265"/>
                </a:lnTo>
                <a:cubicBezTo>
                  <a:pt x="16283532" y="1003265"/>
                  <a:pt x="16080276" y="800559"/>
                  <a:pt x="16080276" y="800559"/>
                </a:cubicBezTo>
                <a:lnTo>
                  <a:pt x="15884959" y="605037"/>
                </a:lnTo>
                <a:lnTo>
                  <a:pt x="16087421" y="402331"/>
                </a:lnTo>
                <a:lnTo>
                  <a:pt x="16283532" y="597854"/>
                </a:lnTo>
                <a:close/>
                <a:moveTo>
                  <a:pt x="14328603" y="63599"/>
                </a:moveTo>
                <a:cubicBezTo>
                  <a:pt x="14324334" y="63599"/>
                  <a:pt x="14320632" y="65138"/>
                  <a:pt x="14317572" y="68244"/>
                </a:cubicBezTo>
                <a:cubicBezTo>
                  <a:pt x="14314475" y="71350"/>
                  <a:pt x="14312888" y="75037"/>
                  <a:pt x="14312888" y="79276"/>
                </a:cubicBezTo>
                <a:cubicBezTo>
                  <a:pt x="14312888" y="79276"/>
                  <a:pt x="14312888" y="674984"/>
                  <a:pt x="14312888" y="674984"/>
                </a:cubicBezTo>
                <a:cubicBezTo>
                  <a:pt x="14312888" y="679223"/>
                  <a:pt x="14314475" y="682910"/>
                  <a:pt x="14317572" y="686016"/>
                </a:cubicBezTo>
                <a:cubicBezTo>
                  <a:pt x="14320632" y="689122"/>
                  <a:pt x="14324334" y="690661"/>
                  <a:pt x="14328603" y="690661"/>
                </a:cubicBezTo>
                <a:lnTo>
                  <a:pt x="15113186" y="690661"/>
                </a:lnTo>
                <a:cubicBezTo>
                  <a:pt x="15117417" y="690661"/>
                  <a:pt x="15121119" y="689122"/>
                  <a:pt x="15124216" y="686016"/>
                </a:cubicBezTo>
                <a:cubicBezTo>
                  <a:pt x="15127276" y="682910"/>
                  <a:pt x="15128863" y="679223"/>
                  <a:pt x="15128863" y="674984"/>
                </a:cubicBezTo>
                <a:lnTo>
                  <a:pt x="15128863" y="79276"/>
                </a:lnTo>
                <a:cubicBezTo>
                  <a:pt x="15128863" y="75037"/>
                  <a:pt x="15127276" y="71350"/>
                  <a:pt x="15124216" y="68244"/>
                </a:cubicBezTo>
                <a:cubicBezTo>
                  <a:pt x="15121119" y="65138"/>
                  <a:pt x="15117417" y="63599"/>
                  <a:pt x="15113186" y="63599"/>
                </a:cubicBezTo>
                <a:close/>
                <a:moveTo>
                  <a:pt x="5671366" y="61563"/>
                </a:moveTo>
                <a:lnTo>
                  <a:pt x="5736476" y="192443"/>
                </a:lnTo>
                <a:lnTo>
                  <a:pt x="5880186" y="213193"/>
                </a:lnTo>
                <a:lnTo>
                  <a:pt x="5776180" y="315343"/>
                </a:lnTo>
                <a:lnTo>
                  <a:pt x="5800793" y="458993"/>
                </a:lnTo>
                <a:lnTo>
                  <a:pt x="5671366" y="391158"/>
                </a:lnTo>
                <a:lnTo>
                  <a:pt x="5542733" y="458993"/>
                </a:lnTo>
                <a:cubicBezTo>
                  <a:pt x="5542733" y="458993"/>
                  <a:pt x="5567345" y="315343"/>
                  <a:pt x="5567345" y="315343"/>
                </a:cubicBezTo>
                <a:lnTo>
                  <a:pt x="5462547" y="213193"/>
                </a:lnTo>
                <a:lnTo>
                  <a:pt x="5607045" y="192443"/>
                </a:lnTo>
                <a:close/>
                <a:moveTo>
                  <a:pt x="13684072" y="37621"/>
                </a:moveTo>
                <a:cubicBezTo>
                  <a:pt x="13708685" y="37621"/>
                  <a:pt x="13730122" y="45602"/>
                  <a:pt x="13748383" y="61563"/>
                </a:cubicBezTo>
                <a:cubicBezTo>
                  <a:pt x="13765851" y="76726"/>
                  <a:pt x="13778554" y="95879"/>
                  <a:pt x="13786494" y="117426"/>
                </a:cubicBezTo>
                <a:cubicBezTo>
                  <a:pt x="13793640" y="138974"/>
                  <a:pt x="13797610" y="162118"/>
                  <a:pt x="13797610" y="186059"/>
                </a:cubicBezTo>
                <a:cubicBezTo>
                  <a:pt x="13797610" y="215587"/>
                  <a:pt x="13792052" y="246711"/>
                  <a:pt x="13779348" y="277835"/>
                </a:cubicBezTo>
                <a:cubicBezTo>
                  <a:pt x="13767439" y="309757"/>
                  <a:pt x="13749177" y="336891"/>
                  <a:pt x="13723770" y="360035"/>
                </a:cubicBezTo>
                <a:cubicBezTo>
                  <a:pt x="13698363" y="383178"/>
                  <a:pt x="13670574" y="395149"/>
                  <a:pt x="13639609" y="395149"/>
                </a:cubicBezTo>
                <a:cubicBezTo>
                  <a:pt x="13614996" y="395149"/>
                  <a:pt x="13594353" y="387168"/>
                  <a:pt x="13576092" y="371207"/>
                </a:cubicBezTo>
                <a:cubicBezTo>
                  <a:pt x="13558624" y="355246"/>
                  <a:pt x="13545921" y="336891"/>
                  <a:pt x="13537981" y="315343"/>
                </a:cubicBezTo>
                <a:cubicBezTo>
                  <a:pt x="13530041" y="293796"/>
                  <a:pt x="13526866" y="270653"/>
                  <a:pt x="13526866" y="246711"/>
                </a:cubicBezTo>
                <a:cubicBezTo>
                  <a:pt x="13526866" y="216385"/>
                  <a:pt x="13532423" y="186059"/>
                  <a:pt x="13545127" y="154137"/>
                </a:cubicBezTo>
                <a:cubicBezTo>
                  <a:pt x="13557036" y="123013"/>
                  <a:pt x="13575298" y="95879"/>
                  <a:pt x="13599911" y="72736"/>
                </a:cubicBezTo>
                <a:cubicBezTo>
                  <a:pt x="13625318" y="49592"/>
                  <a:pt x="13653107" y="37621"/>
                  <a:pt x="13684072" y="37621"/>
                </a:cubicBezTo>
                <a:close/>
                <a:moveTo>
                  <a:pt x="13305348" y="37621"/>
                </a:moveTo>
                <a:cubicBezTo>
                  <a:pt x="13337107" y="37621"/>
                  <a:pt x="13364896" y="49592"/>
                  <a:pt x="13389509" y="72736"/>
                </a:cubicBezTo>
                <a:cubicBezTo>
                  <a:pt x="13414916" y="95879"/>
                  <a:pt x="13433177" y="123013"/>
                  <a:pt x="13445087" y="154137"/>
                </a:cubicBezTo>
                <a:cubicBezTo>
                  <a:pt x="13456996" y="186059"/>
                  <a:pt x="13463348" y="216385"/>
                  <a:pt x="13463348" y="246711"/>
                </a:cubicBezTo>
                <a:cubicBezTo>
                  <a:pt x="13463348" y="270653"/>
                  <a:pt x="13459378" y="293796"/>
                  <a:pt x="13452232" y="315343"/>
                </a:cubicBezTo>
                <a:cubicBezTo>
                  <a:pt x="13444293" y="336891"/>
                  <a:pt x="13431589" y="355246"/>
                  <a:pt x="13413328" y="371207"/>
                </a:cubicBezTo>
                <a:cubicBezTo>
                  <a:pt x="13395860" y="387168"/>
                  <a:pt x="13374423" y="395149"/>
                  <a:pt x="13349810" y="395149"/>
                </a:cubicBezTo>
                <a:cubicBezTo>
                  <a:pt x="13319639" y="395149"/>
                  <a:pt x="13291056" y="383178"/>
                  <a:pt x="13266443" y="360035"/>
                </a:cubicBezTo>
                <a:cubicBezTo>
                  <a:pt x="13241036" y="336891"/>
                  <a:pt x="13222775" y="309757"/>
                  <a:pt x="13210071" y="277835"/>
                </a:cubicBezTo>
                <a:cubicBezTo>
                  <a:pt x="13198162" y="246711"/>
                  <a:pt x="13192604" y="215587"/>
                  <a:pt x="13192604" y="186059"/>
                </a:cubicBezTo>
                <a:cubicBezTo>
                  <a:pt x="13192604" y="162118"/>
                  <a:pt x="13195780" y="138974"/>
                  <a:pt x="13203719" y="117426"/>
                </a:cubicBezTo>
                <a:cubicBezTo>
                  <a:pt x="13211659" y="95879"/>
                  <a:pt x="13224363" y="76726"/>
                  <a:pt x="13241830" y="61563"/>
                </a:cubicBezTo>
                <a:cubicBezTo>
                  <a:pt x="13260091" y="45602"/>
                  <a:pt x="13280735" y="37621"/>
                  <a:pt x="13305348" y="37621"/>
                </a:cubicBezTo>
                <a:close/>
                <a:moveTo>
                  <a:pt x="4837150" y="23925"/>
                </a:moveTo>
                <a:cubicBezTo>
                  <a:pt x="5088788" y="23925"/>
                  <a:pt x="5292757" y="228250"/>
                  <a:pt x="5292757" y="480330"/>
                </a:cubicBezTo>
                <a:cubicBezTo>
                  <a:pt x="5292757" y="732367"/>
                  <a:pt x="5088788" y="936734"/>
                  <a:pt x="4837150" y="936734"/>
                </a:cubicBezTo>
                <a:cubicBezTo>
                  <a:pt x="4585548" y="936734"/>
                  <a:pt x="4381534" y="732367"/>
                  <a:pt x="4381534" y="480330"/>
                </a:cubicBezTo>
                <a:cubicBezTo>
                  <a:pt x="4381534" y="228250"/>
                  <a:pt x="4585507" y="23925"/>
                  <a:pt x="4837150" y="23925"/>
                </a:cubicBezTo>
                <a:close/>
                <a:moveTo>
                  <a:pt x="12501055" y="22458"/>
                </a:moveTo>
                <a:lnTo>
                  <a:pt x="12566161" y="154935"/>
                </a:lnTo>
                <a:lnTo>
                  <a:pt x="12713045" y="176482"/>
                </a:lnTo>
                <a:lnTo>
                  <a:pt x="12606653" y="279431"/>
                </a:lnTo>
                <a:lnTo>
                  <a:pt x="12632060" y="425475"/>
                </a:lnTo>
                <a:lnTo>
                  <a:pt x="12501055" y="356044"/>
                </a:lnTo>
                <a:lnTo>
                  <a:pt x="12370050" y="425475"/>
                </a:lnTo>
                <a:cubicBezTo>
                  <a:pt x="12370050" y="425475"/>
                  <a:pt x="12394663" y="279431"/>
                  <a:pt x="12394663" y="279431"/>
                </a:cubicBezTo>
                <a:lnTo>
                  <a:pt x="12289065" y="176482"/>
                </a:lnTo>
                <a:lnTo>
                  <a:pt x="12435156" y="154935"/>
                </a:lnTo>
                <a:close/>
                <a:moveTo>
                  <a:pt x="7633270" y="13680"/>
                </a:moveTo>
                <a:lnTo>
                  <a:pt x="7805512" y="13680"/>
                </a:lnTo>
                <a:cubicBezTo>
                  <a:pt x="7817422" y="13680"/>
                  <a:pt x="7826949" y="17670"/>
                  <a:pt x="7834094" y="25650"/>
                </a:cubicBezTo>
                <a:cubicBezTo>
                  <a:pt x="7842034" y="32833"/>
                  <a:pt x="7846004" y="43208"/>
                  <a:pt x="7846004" y="54381"/>
                </a:cubicBezTo>
                <a:lnTo>
                  <a:pt x="7846004" y="279431"/>
                </a:lnTo>
                <a:cubicBezTo>
                  <a:pt x="7894436" y="284220"/>
                  <a:pt x="7941280" y="293796"/>
                  <a:pt x="7986537" y="308161"/>
                </a:cubicBezTo>
                <a:cubicBezTo>
                  <a:pt x="8032588" y="322526"/>
                  <a:pt x="8069110" y="336891"/>
                  <a:pt x="8097693" y="351256"/>
                </a:cubicBezTo>
                <a:cubicBezTo>
                  <a:pt x="8126276" y="364823"/>
                  <a:pt x="8153271" y="381582"/>
                  <a:pt x="8178678" y="399139"/>
                </a:cubicBezTo>
                <a:cubicBezTo>
                  <a:pt x="8204085" y="416696"/>
                  <a:pt x="8220758" y="429465"/>
                  <a:pt x="8228698" y="435850"/>
                </a:cubicBezTo>
                <a:cubicBezTo>
                  <a:pt x="8235844" y="443032"/>
                  <a:pt x="8242990" y="448618"/>
                  <a:pt x="8247754" y="454205"/>
                </a:cubicBezTo>
                <a:cubicBezTo>
                  <a:pt x="8262045" y="469368"/>
                  <a:pt x="8264427" y="485329"/>
                  <a:pt x="8254106" y="502088"/>
                </a:cubicBezTo>
                <a:lnTo>
                  <a:pt x="8150889" y="688832"/>
                </a:lnTo>
                <a:cubicBezTo>
                  <a:pt x="8143744" y="701601"/>
                  <a:pt x="8134216" y="707985"/>
                  <a:pt x="8121512" y="708783"/>
                </a:cubicBezTo>
                <a:cubicBezTo>
                  <a:pt x="8109602" y="711177"/>
                  <a:pt x="8098487" y="708783"/>
                  <a:pt x="8087372" y="700005"/>
                </a:cubicBezTo>
                <a:cubicBezTo>
                  <a:pt x="8084196" y="697611"/>
                  <a:pt x="8078638" y="692024"/>
                  <a:pt x="8068316" y="684842"/>
                </a:cubicBezTo>
                <a:cubicBezTo>
                  <a:pt x="8058788" y="676861"/>
                  <a:pt x="8042115" y="665689"/>
                  <a:pt x="8019090" y="650525"/>
                </a:cubicBezTo>
                <a:cubicBezTo>
                  <a:pt x="7995271" y="636161"/>
                  <a:pt x="7970658" y="622594"/>
                  <a:pt x="7944456" y="609825"/>
                </a:cubicBezTo>
                <a:cubicBezTo>
                  <a:pt x="7917462" y="597854"/>
                  <a:pt x="7886497" y="586681"/>
                  <a:pt x="7849180" y="577105"/>
                </a:cubicBezTo>
                <a:cubicBezTo>
                  <a:pt x="7811864" y="567528"/>
                  <a:pt x="7776185" y="561942"/>
                  <a:pt x="7740455" y="561942"/>
                </a:cubicBezTo>
                <a:cubicBezTo>
                  <a:pt x="7659471" y="561942"/>
                  <a:pt x="7593569" y="580297"/>
                  <a:pt x="7542757" y="617007"/>
                </a:cubicBezTo>
                <a:cubicBezTo>
                  <a:pt x="7491148" y="653718"/>
                  <a:pt x="7465741" y="700803"/>
                  <a:pt x="7465741" y="759061"/>
                </a:cubicBezTo>
                <a:cubicBezTo>
                  <a:pt x="7465741" y="780608"/>
                  <a:pt x="7469710" y="801358"/>
                  <a:pt x="7476858" y="819713"/>
                </a:cubicBezTo>
                <a:cubicBezTo>
                  <a:pt x="7484003" y="838866"/>
                  <a:pt x="7496707" y="856423"/>
                  <a:pt x="7514171" y="872384"/>
                </a:cubicBezTo>
                <a:cubicBezTo>
                  <a:pt x="7532434" y="889143"/>
                  <a:pt x="7549107" y="903508"/>
                  <a:pt x="7564987" y="914681"/>
                </a:cubicBezTo>
                <a:cubicBezTo>
                  <a:pt x="7580866" y="926652"/>
                  <a:pt x="7604686" y="939420"/>
                  <a:pt x="7636446" y="954583"/>
                </a:cubicBezTo>
                <a:cubicBezTo>
                  <a:pt x="7668204" y="968949"/>
                  <a:pt x="7693612" y="980919"/>
                  <a:pt x="7713460" y="988900"/>
                </a:cubicBezTo>
                <a:cubicBezTo>
                  <a:pt x="7733310" y="996880"/>
                  <a:pt x="7762689" y="1008851"/>
                  <a:pt x="7802385" y="1024014"/>
                </a:cubicBezTo>
                <a:cubicBezTo>
                  <a:pt x="7847592" y="1040773"/>
                  <a:pt x="7881733" y="1054340"/>
                  <a:pt x="7905552" y="1063917"/>
                </a:cubicBezTo>
                <a:cubicBezTo>
                  <a:pt x="7929371" y="1074292"/>
                  <a:pt x="7961924" y="1088656"/>
                  <a:pt x="8003210" y="1108608"/>
                </a:cubicBezTo>
                <a:cubicBezTo>
                  <a:pt x="8043703" y="1128559"/>
                  <a:pt x="8075462" y="1146914"/>
                  <a:pt x="8099281" y="1162875"/>
                </a:cubicBezTo>
                <a:cubicBezTo>
                  <a:pt x="8122306" y="1178836"/>
                  <a:pt x="8148507" y="1200384"/>
                  <a:pt x="8177884" y="1226719"/>
                </a:cubicBezTo>
                <a:cubicBezTo>
                  <a:pt x="8207261" y="1253055"/>
                  <a:pt x="8230286" y="1280189"/>
                  <a:pt x="8245372" y="1307323"/>
                </a:cubicBezTo>
                <a:cubicBezTo>
                  <a:pt x="8261251" y="1335255"/>
                  <a:pt x="8274748" y="1367975"/>
                  <a:pt x="8285864" y="1405483"/>
                </a:cubicBezTo>
                <a:cubicBezTo>
                  <a:pt x="8296980" y="1442992"/>
                  <a:pt x="8302538" y="1482894"/>
                  <a:pt x="8302538" y="1525191"/>
                </a:cubicBezTo>
                <a:cubicBezTo>
                  <a:pt x="8302538" y="1655280"/>
                  <a:pt x="8260457" y="1767008"/>
                  <a:pt x="8175502" y="1861178"/>
                </a:cubicBezTo>
                <a:cubicBezTo>
                  <a:pt x="8091341" y="1955350"/>
                  <a:pt x="7980980" y="2012808"/>
                  <a:pt x="7846004" y="2035155"/>
                </a:cubicBezTo>
                <a:lnTo>
                  <a:pt x="7846004" y="2258609"/>
                </a:lnTo>
                <a:cubicBezTo>
                  <a:pt x="7846004" y="2270580"/>
                  <a:pt x="7842034" y="2280157"/>
                  <a:pt x="7834094" y="2288136"/>
                </a:cubicBezTo>
                <a:cubicBezTo>
                  <a:pt x="7826949" y="2295319"/>
                  <a:pt x="7817422" y="2299310"/>
                  <a:pt x="7805512" y="2299310"/>
                </a:cubicBezTo>
                <a:lnTo>
                  <a:pt x="7633270" y="2299310"/>
                </a:lnTo>
                <a:cubicBezTo>
                  <a:pt x="7622153" y="2299310"/>
                  <a:pt x="7612626" y="2295319"/>
                  <a:pt x="7604686" y="2287338"/>
                </a:cubicBezTo>
                <a:cubicBezTo>
                  <a:pt x="7595954" y="2279359"/>
                  <a:pt x="7591982" y="2269781"/>
                  <a:pt x="7591982" y="2258609"/>
                </a:cubicBezTo>
                <a:lnTo>
                  <a:pt x="7591982" y="2035155"/>
                </a:lnTo>
                <a:cubicBezTo>
                  <a:pt x="7536405" y="2027971"/>
                  <a:pt x="7481621" y="2014404"/>
                  <a:pt x="7430012" y="1996049"/>
                </a:cubicBezTo>
                <a:cubicBezTo>
                  <a:pt x="7377611" y="1976897"/>
                  <a:pt x="7333944" y="1957743"/>
                  <a:pt x="7299803" y="1939390"/>
                </a:cubicBezTo>
                <a:cubicBezTo>
                  <a:pt x="7266455" y="1920235"/>
                  <a:pt x="7234695" y="1899483"/>
                  <a:pt x="7206112" y="1877936"/>
                </a:cubicBezTo>
                <a:cubicBezTo>
                  <a:pt x="7176737" y="1856389"/>
                  <a:pt x="7156887" y="1840428"/>
                  <a:pt x="7146568" y="1830054"/>
                </a:cubicBezTo>
                <a:cubicBezTo>
                  <a:pt x="7136243" y="1819679"/>
                  <a:pt x="7128303" y="1811699"/>
                  <a:pt x="7124334" y="1806910"/>
                </a:cubicBezTo>
                <a:cubicBezTo>
                  <a:pt x="7110041" y="1789352"/>
                  <a:pt x="7109249" y="1771796"/>
                  <a:pt x="7121952" y="1755038"/>
                </a:cubicBezTo>
                <a:lnTo>
                  <a:pt x="7252956" y="1582658"/>
                </a:lnTo>
                <a:cubicBezTo>
                  <a:pt x="7259307" y="1573880"/>
                  <a:pt x="7268836" y="1569091"/>
                  <a:pt x="7282335" y="1567495"/>
                </a:cubicBezTo>
                <a:cubicBezTo>
                  <a:pt x="7295037" y="1565899"/>
                  <a:pt x="7305360" y="1569091"/>
                  <a:pt x="7313300" y="1578668"/>
                </a:cubicBezTo>
                <a:lnTo>
                  <a:pt x="7315682" y="1581062"/>
                </a:lnTo>
                <a:cubicBezTo>
                  <a:pt x="7411750" y="1665654"/>
                  <a:pt x="7514963" y="1718327"/>
                  <a:pt x="7625329" y="1740674"/>
                </a:cubicBezTo>
                <a:cubicBezTo>
                  <a:pt x="7657088" y="1747855"/>
                  <a:pt x="7688053" y="1751046"/>
                  <a:pt x="7719812" y="1751046"/>
                </a:cubicBezTo>
                <a:cubicBezTo>
                  <a:pt x="7788888" y="1751046"/>
                  <a:pt x="7849180" y="1732693"/>
                  <a:pt x="7901582" y="1695979"/>
                </a:cubicBezTo>
                <a:cubicBezTo>
                  <a:pt x="7953984" y="1659270"/>
                  <a:pt x="7980186" y="1607396"/>
                  <a:pt x="7980186" y="1540354"/>
                </a:cubicBezTo>
                <a:cubicBezTo>
                  <a:pt x="7980186" y="1516412"/>
                  <a:pt x="7973834" y="1494067"/>
                  <a:pt x="7961130" y="1472520"/>
                </a:cubicBezTo>
                <a:cubicBezTo>
                  <a:pt x="7947632" y="1451770"/>
                  <a:pt x="7934135" y="1433415"/>
                  <a:pt x="7918256" y="1419050"/>
                </a:cubicBezTo>
                <a:cubicBezTo>
                  <a:pt x="7902376" y="1404685"/>
                  <a:pt x="7877763" y="1388724"/>
                  <a:pt x="7843622" y="1371167"/>
                </a:cubicBezTo>
                <a:cubicBezTo>
                  <a:pt x="7809482" y="1353610"/>
                  <a:pt x="7781741" y="1340043"/>
                  <a:pt x="7759511" y="1330466"/>
                </a:cubicBezTo>
                <a:cubicBezTo>
                  <a:pt x="7737280" y="1320890"/>
                  <a:pt x="7703140" y="1307323"/>
                  <a:pt x="7657088" y="1288968"/>
                </a:cubicBezTo>
                <a:cubicBezTo>
                  <a:pt x="7624536" y="1275401"/>
                  <a:pt x="7598334" y="1265026"/>
                  <a:pt x="7579277" y="1257045"/>
                </a:cubicBezTo>
                <a:cubicBezTo>
                  <a:pt x="7559430" y="1249863"/>
                  <a:pt x="7533229" y="1238690"/>
                  <a:pt x="7500675" y="1223527"/>
                </a:cubicBezTo>
                <a:cubicBezTo>
                  <a:pt x="7467330" y="1208364"/>
                  <a:pt x="7440334" y="1195595"/>
                  <a:pt x="7420485" y="1183624"/>
                </a:cubicBezTo>
                <a:cubicBezTo>
                  <a:pt x="7400634" y="1172452"/>
                  <a:pt x="7376816" y="1157289"/>
                  <a:pt x="7349029" y="1138934"/>
                </a:cubicBezTo>
                <a:cubicBezTo>
                  <a:pt x="7320446" y="1119781"/>
                  <a:pt x="7298213" y="1102223"/>
                  <a:pt x="7280746" y="1084666"/>
                </a:cubicBezTo>
                <a:cubicBezTo>
                  <a:pt x="7263279" y="1067109"/>
                  <a:pt x="7244220" y="1046360"/>
                  <a:pt x="7225166" y="1021620"/>
                </a:cubicBezTo>
                <a:cubicBezTo>
                  <a:pt x="7205317" y="997678"/>
                  <a:pt x="7190232" y="972939"/>
                  <a:pt x="7179909" y="948199"/>
                </a:cubicBezTo>
                <a:cubicBezTo>
                  <a:pt x="7168798" y="922661"/>
                  <a:pt x="7160060" y="894730"/>
                  <a:pt x="7152920" y="863606"/>
                </a:cubicBezTo>
                <a:cubicBezTo>
                  <a:pt x="7145770" y="831683"/>
                  <a:pt x="7141804" y="798963"/>
                  <a:pt x="7141804" y="763849"/>
                </a:cubicBezTo>
                <a:cubicBezTo>
                  <a:pt x="7141804" y="646535"/>
                  <a:pt x="7183880" y="543587"/>
                  <a:pt x="7267247" y="455003"/>
                </a:cubicBezTo>
                <a:cubicBezTo>
                  <a:pt x="7350616" y="366419"/>
                  <a:pt x="7458595" y="309757"/>
                  <a:pt x="7591982" y="284220"/>
                </a:cubicBezTo>
                <a:lnTo>
                  <a:pt x="7591982" y="54381"/>
                </a:lnTo>
                <a:cubicBezTo>
                  <a:pt x="7591982" y="44006"/>
                  <a:pt x="7595954" y="34429"/>
                  <a:pt x="7604686" y="25650"/>
                </a:cubicBezTo>
                <a:cubicBezTo>
                  <a:pt x="7612626" y="17670"/>
                  <a:pt x="7622153" y="13680"/>
                  <a:pt x="7633270" y="13680"/>
                </a:cubicBezTo>
                <a:close/>
                <a:moveTo>
                  <a:pt x="1346600" y="13680"/>
                </a:moveTo>
                <a:lnTo>
                  <a:pt x="1410912" y="144560"/>
                </a:lnTo>
                <a:lnTo>
                  <a:pt x="1555419" y="165310"/>
                </a:lnTo>
                <a:lnTo>
                  <a:pt x="1450610" y="266662"/>
                </a:lnTo>
                <a:lnTo>
                  <a:pt x="1475223" y="410312"/>
                </a:lnTo>
                <a:lnTo>
                  <a:pt x="1346600" y="342477"/>
                </a:lnTo>
                <a:lnTo>
                  <a:pt x="1217183" y="410312"/>
                </a:lnTo>
                <a:cubicBezTo>
                  <a:pt x="1217183" y="410312"/>
                  <a:pt x="1241796" y="266662"/>
                  <a:pt x="1241796" y="266662"/>
                </a:cubicBezTo>
                <a:lnTo>
                  <a:pt x="1137786" y="165310"/>
                </a:lnTo>
                <a:lnTo>
                  <a:pt x="1282288" y="144560"/>
                </a:lnTo>
                <a:close/>
                <a:moveTo>
                  <a:pt x="348108" y="281"/>
                </a:moveTo>
                <a:cubicBezTo>
                  <a:pt x="417049" y="5998"/>
                  <a:pt x="423909" y="98173"/>
                  <a:pt x="478792" y="214789"/>
                </a:cubicBezTo>
                <a:cubicBezTo>
                  <a:pt x="540722" y="348064"/>
                  <a:pt x="759857" y="348064"/>
                  <a:pt x="940088" y="566730"/>
                </a:cubicBezTo>
                <a:lnTo>
                  <a:pt x="1362479" y="644939"/>
                </a:lnTo>
                <a:cubicBezTo>
                  <a:pt x="1440288" y="668082"/>
                  <a:pt x="1409324" y="879567"/>
                  <a:pt x="1393444" y="1051946"/>
                </a:cubicBezTo>
                <a:cubicBezTo>
                  <a:pt x="1377565" y="1223527"/>
                  <a:pt x="1330721" y="1184423"/>
                  <a:pt x="1330721" y="1184423"/>
                </a:cubicBezTo>
                <a:cubicBezTo>
                  <a:pt x="1330721" y="1184423"/>
                  <a:pt x="1064741" y="1106214"/>
                  <a:pt x="900390" y="1130155"/>
                </a:cubicBezTo>
                <a:cubicBezTo>
                  <a:pt x="603445" y="1223527"/>
                  <a:pt x="196933" y="1293756"/>
                  <a:pt x="134210" y="1208364"/>
                </a:cubicBezTo>
                <a:cubicBezTo>
                  <a:pt x="71486" y="1122174"/>
                  <a:pt x="48461" y="832482"/>
                  <a:pt x="16703" y="676063"/>
                </a:cubicBezTo>
                <a:cubicBezTo>
                  <a:pt x="-14262" y="519645"/>
                  <a:pt x="150089" y="543587"/>
                  <a:pt x="251717" y="543587"/>
                </a:cubicBezTo>
                <a:cubicBezTo>
                  <a:pt x="353345" y="543587"/>
                  <a:pt x="470852" y="527626"/>
                  <a:pt x="345405" y="410312"/>
                </a:cubicBezTo>
                <a:cubicBezTo>
                  <a:pt x="220752" y="292998"/>
                  <a:pt x="212813" y="27247"/>
                  <a:pt x="314441" y="3305"/>
                </a:cubicBezTo>
                <a:cubicBezTo>
                  <a:pt x="327144" y="412"/>
                  <a:pt x="338259" y="-536"/>
                  <a:pt x="348108" y="281"/>
                </a:cubicBezTo>
                <a:close/>
                <a:moveTo>
                  <a:pt x="14327837" y="100"/>
                </a:moveTo>
                <a:lnTo>
                  <a:pt x="15112327" y="100"/>
                </a:lnTo>
                <a:cubicBezTo>
                  <a:pt x="15133944" y="100"/>
                  <a:pt x="15152380" y="7798"/>
                  <a:pt x="15167764" y="23126"/>
                </a:cubicBezTo>
                <a:cubicBezTo>
                  <a:pt x="15183105" y="38490"/>
                  <a:pt x="15190776" y="56918"/>
                  <a:pt x="15190776" y="78517"/>
                </a:cubicBezTo>
                <a:lnTo>
                  <a:pt x="15190776" y="674190"/>
                </a:lnTo>
                <a:cubicBezTo>
                  <a:pt x="15190776" y="695789"/>
                  <a:pt x="15183105" y="714218"/>
                  <a:pt x="15167764" y="729581"/>
                </a:cubicBezTo>
                <a:cubicBezTo>
                  <a:pt x="15152380" y="744909"/>
                  <a:pt x="15133944" y="752573"/>
                  <a:pt x="15112327" y="752573"/>
                </a:cubicBezTo>
                <a:lnTo>
                  <a:pt x="14327837" y="752573"/>
                </a:lnTo>
                <a:cubicBezTo>
                  <a:pt x="14306264" y="752573"/>
                  <a:pt x="14287784" y="744909"/>
                  <a:pt x="14272443" y="729581"/>
                </a:cubicBezTo>
                <a:cubicBezTo>
                  <a:pt x="14257059" y="714218"/>
                  <a:pt x="14249388" y="695789"/>
                  <a:pt x="14249388" y="674190"/>
                </a:cubicBezTo>
                <a:lnTo>
                  <a:pt x="14249388" y="78517"/>
                </a:lnTo>
                <a:cubicBezTo>
                  <a:pt x="14249388" y="56918"/>
                  <a:pt x="14257059" y="38490"/>
                  <a:pt x="14272443" y="23126"/>
                </a:cubicBezTo>
                <a:cubicBezTo>
                  <a:pt x="14287784" y="7798"/>
                  <a:pt x="14306264" y="100"/>
                  <a:pt x="14327837" y="100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</p:spPr>
        <p:txBody>
          <a:bodyPr wrap="square" lIns="0" tIns="0" rIns="0" bIns="0">
            <a:noAutofit/>
          </a:bodyPr>
          <a:lstStyle/>
          <a:p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utoShape 1"/>
          <p:cNvSpPr>
            <a:spLocks/>
          </p:cNvSpPr>
          <p:nvPr/>
        </p:nvSpPr>
        <p:spPr bwMode="auto">
          <a:xfrm>
            <a:off x="5225504" y="0"/>
            <a:ext cx="3154143" cy="686602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381" y="17885"/>
                </a:moveTo>
                <a:cubicBezTo>
                  <a:pt x="16667" y="17623"/>
                  <a:pt x="16828" y="17333"/>
                  <a:pt x="16828" y="17028"/>
                </a:cubicBezTo>
                <a:cubicBezTo>
                  <a:pt x="16828" y="15911"/>
                  <a:pt x="14705" y="14997"/>
                  <a:pt x="12008" y="14910"/>
                </a:cubicBezTo>
                <a:cubicBezTo>
                  <a:pt x="12162" y="14710"/>
                  <a:pt x="12244" y="14497"/>
                  <a:pt x="12244" y="14277"/>
                </a:cubicBezTo>
                <a:cubicBezTo>
                  <a:pt x="12244" y="14141"/>
                  <a:pt x="12209" y="14008"/>
                  <a:pt x="12149" y="13879"/>
                </a:cubicBezTo>
                <a:cubicBezTo>
                  <a:pt x="16948" y="13805"/>
                  <a:pt x="20784" y="12204"/>
                  <a:pt x="20784" y="10240"/>
                </a:cubicBezTo>
                <a:cubicBezTo>
                  <a:pt x="20784" y="8518"/>
                  <a:pt x="17839" y="7077"/>
                  <a:pt x="13882" y="6696"/>
                </a:cubicBezTo>
                <a:cubicBezTo>
                  <a:pt x="14237" y="6409"/>
                  <a:pt x="14442" y="6087"/>
                  <a:pt x="14442" y="5744"/>
                </a:cubicBezTo>
                <a:cubicBezTo>
                  <a:pt x="14442" y="5364"/>
                  <a:pt x="14194" y="5008"/>
                  <a:pt x="13764" y="4700"/>
                </a:cubicBezTo>
                <a:cubicBezTo>
                  <a:pt x="15230" y="4107"/>
                  <a:pt x="16137" y="3287"/>
                  <a:pt x="16137" y="2382"/>
                </a:cubicBezTo>
                <a:cubicBezTo>
                  <a:pt x="16137" y="1442"/>
                  <a:pt x="15155" y="597"/>
                  <a:pt x="13592" y="0"/>
                </a:cubicBezTo>
                <a:lnTo>
                  <a:pt x="2545" y="0"/>
                </a:lnTo>
                <a:cubicBezTo>
                  <a:pt x="982" y="597"/>
                  <a:pt x="0" y="1442"/>
                  <a:pt x="0" y="2382"/>
                </a:cubicBezTo>
                <a:cubicBezTo>
                  <a:pt x="0" y="3606"/>
                  <a:pt x="1660" y="4672"/>
                  <a:pt x="4114" y="5233"/>
                </a:cubicBezTo>
                <a:cubicBezTo>
                  <a:pt x="4015" y="5397"/>
                  <a:pt x="3956" y="5567"/>
                  <a:pt x="3956" y="5744"/>
                </a:cubicBezTo>
                <a:cubicBezTo>
                  <a:pt x="3956" y="6439"/>
                  <a:pt x="4782" y="7055"/>
                  <a:pt x="6054" y="7443"/>
                </a:cubicBezTo>
                <a:cubicBezTo>
                  <a:pt x="4081" y="8111"/>
                  <a:pt x="2826" y="9116"/>
                  <a:pt x="2826" y="10240"/>
                </a:cubicBezTo>
                <a:cubicBezTo>
                  <a:pt x="2826" y="11046"/>
                  <a:pt x="3473" y="11791"/>
                  <a:pt x="4566" y="12394"/>
                </a:cubicBezTo>
                <a:cubicBezTo>
                  <a:pt x="2897" y="12750"/>
                  <a:pt x="1758" y="13459"/>
                  <a:pt x="1758" y="14277"/>
                </a:cubicBezTo>
                <a:cubicBezTo>
                  <a:pt x="1758" y="15394"/>
                  <a:pt x="3881" y="16307"/>
                  <a:pt x="6578" y="16395"/>
                </a:cubicBezTo>
                <a:cubicBezTo>
                  <a:pt x="6424" y="16595"/>
                  <a:pt x="6342" y="16807"/>
                  <a:pt x="6342" y="17028"/>
                </a:cubicBezTo>
                <a:cubicBezTo>
                  <a:pt x="6342" y="17486"/>
                  <a:pt x="6702" y="17909"/>
                  <a:pt x="7309" y="18256"/>
                </a:cubicBezTo>
                <a:cubicBezTo>
                  <a:pt x="5086" y="18919"/>
                  <a:pt x="3642" y="19987"/>
                  <a:pt x="3642" y="21192"/>
                </a:cubicBezTo>
                <a:cubicBezTo>
                  <a:pt x="3642" y="21330"/>
                  <a:pt x="3662" y="21466"/>
                  <a:pt x="3699" y="21600"/>
                </a:cubicBezTo>
                <a:lnTo>
                  <a:pt x="21543" y="21600"/>
                </a:lnTo>
                <a:cubicBezTo>
                  <a:pt x="21579" y="21466"/>
                  <a:pt x="21600" y="21330"/>
                  <a:pt x="21600" y="21192"/>
                </a:cubicBezTo>
                <a:cubicBezTo>
                  <a:pt x="21600" y="19726"/>
                  <a:pt x="19461" y="18462"/>
                  <a:pt x="16381" y="17885"/>
                </a:cubicBezTo>
                <a:close/>
                <a:moveTo>
                  <a:pt x="16381" y="17885"/>
                </a:moveTo>
              </a:path>
            </a:pathLst>
          </a:cu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68" y="3890724"/>
            <a:ext cx="7379708" cy="3145850"/>
          </a:xfrm>
          <a:prstGeom prst="rect">
            <a:avLst/>
          </a:prstGeom>
        </p:spPr>
      </p:pic>
      <p:sp>
        <p:nvSpPr>
          <p:cNvPr id="8" name="AutoShape 2"/>
          <p:cNvSpPr>
            <a:spLocks/>
          </p:cNvSpPr>
          <p:nvPr/>
        </p:nvSpPr>
        <p:spPr bwMode="auto">
          <a:xfrm>
            <a:off x="5539399" y="0"/>
            <a:ext cx="3034629" cy="686602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545" y="1414"/>
                </a:moveTo>
                <a:cubicBezTo>
                  <a:pt x="2545" y="1455"/>
                  <a:pt x="2556" y="1495"/>
                  <a:pt x="2561" y="1535"/>
                </a:cubicBezTo>
                <a:cubicBezTo>
                  <a:pt x="1035" y="1862"/>
                  <a:pt x="0" y="2495"/>
                  <a:pt x="0" y="3222"/>
                </a:cubicBezTo>
                <a:cubicBezTo>
                  <a:pt x="0" y="4249"/>
                  <a:pt x="2065" y="5086"/>
                  <a:pt x="4661" y="5140"/>
                </a:cubicBezTo>
                <a:cubicBezTo>
                  <a:pt x="4562" y="5293"/>
                  <a:pt x="4503" y="5452"/>
                  <a:pt x="4503" y="5617"/>
                </a:cubicBezTo>
                <a:cubicBezTo>
                  <a:pt x="4503" y="6162"/>
                  <a:pt x="5088" y="6654"/>
                  <a:pt x="6024" y="7004"/>
                </a:cubicBezTo>
                <a:cubicBezTo>
                  <a:pt x="4048" y="7430"/>
                  <a:pt x="2708" y="8252"/>
                  <a:pt x="2708" y="9195"/>
                </a:cubicBezTo>
                <a:cubicBezTo>
                  <a:pt x="2708" y="10535"/>
                  <a:pt x="5407" y="11625"/>
                  <a:pt x="8797" y="11692"/>
                </a:cubicBezTo>
                <a:cubicBezTo>
                  <a:pt x="8789" y="11742"/>
                  <a:pt x="8777" y="11793"/>
                  <a:pt x="8777" y="11844"/>
                </a:cubicBezTo>
                <a:cubicBezTo>
                  <a:pt x="8777" y="12273"/>
                  <a:pt x="9054" y="12676"/>
                  <a:pt x="9540" y="13028"/>
                </a:cubicBezTo>
                <a:cubicBezTo>
                  <a:pt x="7714" y="13469"/>
                  <a:pt x="6493" y="14256"/>
                  <a:pt x="6493" y="15156"/>
                </a:cubicBezTo>
                <a:cubicBezTo>
                  <a:pt x="6493" y="15893"/>
                  <a:pt x="7314" y="16553"/>
                  <a:pt x="8613" y="17011"/>
                </a:cubicBezTo>
                <a:cubicBezTo>
                  <a:pt x="8027" y="17346"/>
                  <a:pt x="7684" y="17751"/>
                  <a:pt x="7684" y="18187"/>
                </a:cubicBezTo>
                <a:cubicBezTo>
                  <a:pt x="7684" y="18196"/>
                  <a:pt x="7687" y="18205"/>
                  <a:pt x="7688" y="18214"/>
                </a:cubicBezTo>
                <a:cubicBezTo>
                  <a:pt x="6418" y="18596"/>
                  <a:pt x="5596" y="19194"/>
                  <a:pt x="5596" y="19868"/>
                </a:cubicBezTo>
                <a:cubicBezTo>
                  <a:pt x="5596" y="19880"/>
                  <a:pt x="5600" y="19891"/>
                  <a:pt x="5600" y="19903"/>
                </a:cubicBezTo>
                <a:cubicBezTo>
                  <a:pt x="3952" y="20218"/>
                  <a:pt x="2778" y="20852"/>
                  <a:pt x="2615" y="21600"/>
                </a:cubicBezTo>
                <a:lnTo>
                  <a:pt x="13927" y="21600"/>
                </a:lnTo>
                <a:cubicBezTo>
                  <a:pt x="15356" y="21225"/>
                  <a:pt x="16298" y="20590"/>
                  <a:pt x="16298" y="19868"/>
                </a:cubicBezTo>
                <a:cubicBezTo>
                  <a:pt x="16298" y="19859"/>
                  <a:pt x="16295" y="19850"/>
                  <a:pt x="16294" y="19841"/>
                </a:cubicBezTo>
                <a:cubicBezTo>
                  <a:pt x="17564" y="19459"/>
                  <a:pt x="18386" y="18861"/>
                  <a:pt x="18386" y="18187"/>
                </a:cubicBezTo>
                <a:cubicBezTo>
                  <a:pt x="18386" y="17726"/>
                  <a:pt x="17999" y="17301"/>
                  <a:pt x="17352" y="16956"/>
                </a:cubicBezTo>
                <a:cubicBezTo>
                  <a:pt x="18561" y="16501"/>
                  <a:pt x="19316" y="15863"/>
                  <a:pt x="19316" y="15156"/>
                </a:cubicBezTo>
                <a:cubicBezTo>
                  <a:pt x="19316" y="14727"/>
                  <a:pt x="19039" y="14324"/>
                  <a:pt x="18553" y="13972"/>
                </a:cubicBezTo>
                <a:cubicBezTo>
                  <a:pt x="20379" y="13531"/>
                  <a:pt x="21600" y="12744"/>
                  <a:pt x="21600" y="11844"/>
                </a:cubicBezTo>
                <a:cubicBezTo>
                  <a:pt x="21600" y="10505"/>
                  <a:pt x="18901" y="9414"/>
                  <a:pt x="15511" y="9348"/>
                </a:cubicBezTo>
                <a:cubicBezTo>
                  <a:pt x="15519" y="9297"/>
                  <a:pt x="15531" y="9247"/>
                  <a:pt x="15531" y="9195"/>
                </a:cubicBezTo>
                <a:cubicBezTo>
                  <a:pt x="15531" y="8903"/>
                  <a:pt x="15396" y="8623"/>
                  <a:pt x="15159" y="8362"/>
                </a:cubicBezTo>
                <a:cubicBezTo>
                  <a:pt x="16947" y="8073"/>
                  <a:pt x="18207" y="7387"/>
                  <a:pt x="18207" y="6584"/>
                </a:cubicBezTo>
                <a:cubicBezTo>
                  <a:pt x="18207" y="5580"/>
                  <a:pt x="16232" y="4756"/>
                  <a:pt x="13715" y="4670"/>
                </a:cubicBezTo>
                <a:cubicBezTo>
                  <a:pt x="13392" y="4447"/>
                  <a:pt x="12958" y="4253"/>
                  <a:pt x="12442" y="4097"/>
                </a:cubicBezTo>
                <a:cubicBezTo>
                  <a:pt x="15235" y="3692"/>
                  <a:pt x="17228" y="2645"/>
                  <a:pt x="17228" y="1414"/>
                </a:cubicBezTo>
                <a:cubicBezTo>
                  <a:pt x="17228" y="899"/>
                  <a:pt x="16876" y="417"/>
                  <a:pt x="16267" y="0"/>
                </a:cubicBezTo>
                <a:lnTo>
                  <a:pt x="3505" y="0"/>
                </a:lnTo>
                <a:cubicBezTo>
                  <a:pt x="2897" y="417"/>
                  <a:pt x="2545" y="899"/>
                  <a:pt x="2545" y="1414"/>
                </a:cubicBezTo>
                <a:close/>
                <a:moveTo>
                  <a:pt x="2545" y="1414"/>
                </a:move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5315114" y="0"/>
            <a:ext cx="7241020" cy="686602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0"/>
                </a:moveTo>
                <a:lnTo>
                  <a:pt x="20" y="0"/>
                </a:lnTo>
                <a:cubicBezTo>
                  <a:pt x="8" y="105"/>
                  <a:pt x="0" y="211"/>
                  <a:pt x="0" y="318"/>
                </a:cubicBezTo>
                <a:cubicBezTo>
                  <a:pt x="0" y="1829"/>
                  <a:pt x="1256" y="3064"/>
                  <a:pt x="2848" y="3173"/>
                </a:cubicBezTo>
                <a:cubicBezTo>
                  <a:pt x="2794" y="3385"/>
                  <a:pt x="2763" y="3606"/>
                  <a:pt x="2763" y="3833"/>
                </a:cubicBezTo>
                <a:cubicBezTo>
                  <a:pt x="2763" y="4790"/>
                  <a:pt x="3268" y="5636"/>
                  <a:pt x="4042" y="6156"/>
                </a:cubicBezTo>
                <a:cubicBezTo>
                  <a:pt x="4030" y="6246"/>
                  <a:pt x="4021" y="6338"/>
                  <a:pt x="4021" y="6432"/>
                </a:cubicBezTo>
                <a:cubicBezTo>
                  <a:pt x="4021" y="6719"/>
                  <a:pt x="4083" y="6994"/>
                  <a:pt x="4195" y="7244"/>
                </a:cubicBezTo>
                <a:cubicBezTo>
                  <a:pt x="3508" y="7679"/>
                  <a:pt x="3023" y="8366"/>
                  <a:pt x="2887" y="9163"/>
                </a:cubicBezTo>
                <a:cubicBezTo>
                  <a:pt x="2284" y="9543"/>
                  <a:pt x="1887" y="10185"/>
                  <a:pt x="1887" y="10915"/>
                </a:cubicBezTo>
                <a:cubicBezTo>
                  <a:pt x="1887" y="11890"/>
                  <a:pt x="2598" y="12709"/>
                  <a:pt x="3563" y="12953"/>
                </a:cubicBezTo>
                <a:cubicBezTo>
                  <a:pt x="3604" y="13812"/>
                  <a:pt x="4048" y="14572"/>
                  <a:pt x="4727" y="15072"/>
                </a:cubicBezTo>
                <a:cubicBezTo>
                  <a:pt x="4556" y="15428"/>
                  <a:pt x="4459" y="15822"/>
                  <a:pt x="4459" y="16238"/>
                </a:cubicBezTo>
                <a:cubicBezTo>
                  <a:pt x="4459" y="16338"/>
                  <a:pt x="4464" y="16436"/>
                  <a:pt x="4475" y="16534"/>
                </a:cubicBezTo>
                <a:cubicBezTo>
                  <a:pt x="2664" y="16560"/>
                  <a:pt x="1204" y="17933"/>
                  <a:pt x="1204" y="19626"/>
                </a:cubicBezTo>
                <a:cubicBezTo>
                  <a:pt x="1204" y="20376"/>
                  <a:pt x="1491" y="21064"/>
                  <a:pt x="1968" y="21600"/>
                </a:cubicBezTo>
                <a:lnTo>
                  <a:pt x="21600" y="21600"/>
                </a:lnTo>
                <a:cubicBezTo>
                  <a:pt x="21600" y="21600"/>
                  <a:pt x="21600" y="0"/>
                  <a:pt x="21600" y="0"/>
                </a:cubicBezTo>
                <a:close/>
                <a:moveTo>
                  <a:pt x="21600" y="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18664" y="1581364"/>
            <a:ext cx="5306489" cy="2064513"/>
            <a:chOff x="1145110" y="2015314"/>
            <a:chExt cx="3778925" cy="1052737"/>
          </a:xfrm>
        </p:grpSpPr>
        <p:sp>
          <p:nvSpPr>
            <p:cNvPr id="18" name="TextBox 17"/>
            <p:cNvSpPr txBox="1"/>
            <p:nvPr/>
          </p:nvSpPr>
          <p:spPr>
            <a:xfrm>
              <a:off x="1145110" y="2015314"/>
              <a:ext cx="3778925" cy="941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6000" b="1" dirty="0" smtClean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DİNLEDİĞİNİZ</a:t>
              </a:r>
              <a:endParaRPr lang="tr-TR" sz="5400" b="1" dirty="0" smtClean="0">
                <a:solidFill>
                  <a:srgbClr val="FFFFFF"/>
                </a:solidFill>
                <a:latin typeface="Montserrat" charset="0"/>
                <a:ea typeface="Montserrat" charset="0"/>
                <a:cs typeface="Montserrat" charset="0"/>
              </a:endParaRPr>
            </a:p>
            <a:p>
              <a:r>
                <a:rPr lang="tr-TR" sz="4000" b="1" dirty="0" smtClean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İÇİN TEŞEKKÜRLER</a:t>
              </a:r>
              <a:r>
                <a:rPr lang="tr-TR" sz="5400" b="1" dirty="0" smtClean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 </a:t>
              </a:r>
              <a:endParaRPr lang="en-US" sz="4800" b="1" dirty="0">
                <a:solidFill>
                  <a:srgbClr val="FFFFFF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1297608" y="3042853"/>
              <a:ext cx="1400986" cy="251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2" name="Rectangle 103"/>
          <p:cNvSpPr/>
          <p:nvPr/>
        </p:nvSpPr>
        <p:spPr>
          <a:xfrm flipV="1">
            <a:off x="8086259" y="3735033"/>
            <a:ext cx="962528" cy="457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/>
          </a:lnRef>
          <a:fillRef idx="1001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104"/>
          <p:cNvSpPr txBox="1"/>
          <p:nvPr/>
        </p:nvSpPr>
        <p:spPr>
          <a:xfrm>
            <a:off x="4547775" y="4256858"/>
            <a:ext cx="67572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dirty="0" smtClean="0">
                <a:solidFill>
                  <a:srgbClr val="516075"/>
                </a:solidFill>
                <a:latin typeface="Montserrat" panose="00000500000000000000" pitchFamily="50" charset="0"/>
              </a:rPr>
              <a:t>İsmail </a:t>
            </a:r>
            <a:r>
              <a:rPr lang="tr-TR" sz="3200" b="1" dirty="0" smtClean="0">
                <a:solidFill>
                  <a:srgbClr val="516075"/>
                </a:solidFill>
                <a:latin typeface="Montserrat" panose="00000500000000000000" pitchFamily="50" charset="0"/>
              </a:rPr>
              <a:t>KARACA</a:t>
            </a:r>
          </a:p>
          <a:p>
            <a:pPr algn="r"/>
            <a:r>
              <a:rPr lang="tr-TR" sz="3200" b="1" dirty="0" smtClean="0">
                <a:solidFill>
                  <a:srgbClr val="516075"/>
                </a:solidFill>
                <a:latin typeface="Montserrat" panose="00000500000000000000" pitchFamily="50" charset="0"/>
              </a:rPr>
              <a:t>Kütüphaneci</a:t>
            </a:r>
            <a:endParaRPr lang="en-US" sz="3200" b="1" dirty="0" smtClean="0">
              <a:solidFill>
                <a:srgbClr val="516075"/>
              </a:solidFill>
              <a:latin typeface="Montserrat" panose="00000500000000000000" pitchFamily="50" charset="0"/>
            </a:endParaRPr>
          </a:p>
          <a:p>
            <a:pPr algn="r"/>
            <a:endParaRPr lang="tr-TR" sz="3200" dirty="0">
              <a:solidFill>
                <a:srgbClr val="516075"/>
              </a:solidFill>
              <a:latin typeface="Montserrat" panose="00000500000000000000" pitchFamily="50" charset="0"/>
            </a:endParaRPr>
          </a:p>
          <a:p>
            <a:pPr algn="r"/>
            <a:r>
              <a:rPr lang="tr-TR" sz="3200" dirty="0" smtClean="0">
                <a:solidFill>
                  <a:srgbClr val="516075"/>
                </a:solidFill>
                <a:latin typeface="Montserrat" panose="00000500000000000000" pitchFamily="50" charset="0"/>
              </a:rPr>
              <a:t>ismailkaraca@yandex.com</a:t>
            </a:r>
            <a:endParaRPr lang="tr-TR" sz="3200" dirty="0" smtClean="0">
              <a:solidFill>
                <a:srgbClr val="516075"/>
              </a:solidFill>
              <a:latin typeface="Montserrat" panose="00000500000000000000" pitchFamily="50" charset="0"/>
            </a:endParaRPr>
          </a:p>
          <a:p>
            <a:pPr algn="r"/>
            <a:r>
              <a:rPr lang="tr-TR" sz="3200" dirty="0">
                <a:solidFill>
                  <a:srgbClr val="516075"/>
                </a:solidFill>
                <a:latin typeface="Montserrat" panose="00000500000000000000" pitchFamily="50" charset="0"/>
              </a:rPr>
              <a:t>www.ismailkaraca.com.tr</a:t>
            </a:r>
          </a:p>
          <a:p>
            <a:pPr algn="r"/>
            <a:endParaRPr lang="tr-TR" sz="3200" dirty="0">
              <a:solidFill>
                <a:srgbClr val="516075"/>
              </a:solidFill>
              <a:latin typeface="Montserrat" panose="00000500000000000000" pitchFamily="50" charset="0"/>
            </a:endParaRPr>
          </a:p>
        </p:txBody>
      </p:sp>
      <p:grpSp>
        <p:nvGrpSpPr>
          <p:cNvPr id="20" name="Group 5"/>
          <p:cNvGrpSpPr/>
          <p:nvPr/>
        </p:nvGrpSpPr>
        <p:grpSpPr>
          <a:xfrm>
            <a:off x="6970899" y="501765"/>
            <a:ext cx="3982742" cy="3411383"/>
            <a:chOff x="3800627" y="2902441"/>
            <a:chExt cx="3982742" cy="3411383"/>
          </a:xfrm>
          <a:solidFill>
            <a:schemeClr val="tx1">
              <a:lumMod val="85000"/>
              <a:lumOff val="15000"/>
            </a:schemeClr>
          </a:solidFill>
        </p:grpSpPr>
        <p:cxnSp>
          <p:nvCxnSpPr>
            <p:cNvPr id="29" name="Straight Connector 46"/>
            <p:cNvCxnSpPr/>
            <p:nvPr/>
          </p:nvCxnSpPr>
          <p:spPr>
            <a:xfrm>
              <a:off x="6919000" y="3210658"/>
              <a:ext cx="0" cy="168578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54"/>
            <p:cNvGrpSpPr/>
            <p:nvPr/>
          </p:nvGrpSpPr>
          <p:grpSpPr>
            <a:xfrm>
              <a:off x="3800627" y="2902441"/>
              <a:ext cx="3982742" cy="3411383"/>
              <a:chOff x="3800627" y="2902441"/>
              <a:chExt cx="3982742" cy="3411383"/>
            </a:xfrm>
            <a:grpFill/>
          </p:grpSpPr>
          <p:sp>
            <p:nvSpPr>
              <p:cNvPr id="31" name="Freeform 5"/>
              <p:cNvSpPr>
                <a:spLocks noEditPoints="1"/>
              </p:cNvSpPr>
              <p:nvPr/>
            </p:nvSpPr>
            <p:spPr bwMode="auto">
              <a:xfrm>
                <a:off x="4708362" y="2902441"/>
                <a:ext cx="2691798" cy="2531448"/>
              </a:xfrm>
              <a:custGeom>
                <a:avLst/>
                <a:gdLst>
                  <a:gd name="T0" fmla="*/ 0 w 1024"/>
                  <a:gd name="T1" fmla="*/ 0 h 963"/>
                  <a:gd name="T2" fmla="*/ 0 w 1024"/>
                  <a:gd name="T3" fmla="*/ 733 h 963"/>
                  <a:gd name="T4" fmla="*/ 157 w 1024"/>
                  <a:gd name="T5" fmla="*/ 733 h 963"/>
                  <a:gd name="T6" fmla="*/ 157 w 1024"/>
                  <a:gd name="T7" fmla="*/ 963 h 963"/>
                  <a:gd name="T8" fmla="*/ 387 w 1024"/>
                  <a:gd name="T9" fmla="*/ 733 h 963"/>
                  <a:gd name="T10" fmla="*/ 1024 w 1024"/>
                  <a:gd name="T11" fmla="*/ 733 h 963"/>
                  <a:gd name="T12" fmla="*/ 1024 w 1024"/>
                  <a:gd name="T13" fmla="*/ 0 h 963"/>
                  <a:gd name="T14" fmla="*/ 0 w 1024"/>
                  <a:gd name="T15" fmla="*/ 0 h 963"/>
                  <a:gd name="T16" fmla="*/ 776 w 1024"/>
                  <a:gd name="T17" fmla="*/ 478 h 963"/>
                  <a:gd name="T18" fmla="*/ 248 w 1024"/>
                  <a:gd name="T19" fmla="*/ 478 h 963"/>
                  <a:gd name="T20" fmla="*/ 248 w 1024"/>
                  <a:gd name="T21" fmla="*/ 412 h 963"/>
                  <a:gd name="T22" fmla="*/ 776 w 1024"/>
                  <a:gd name="T23" fmla="*/ 412 h 963"/>
                  <a:gd name="T24" fmla="*/ 776 w 1024"/>
                  <a:gd name="T25" fmla="*/ 478 h 963"/>
                  <a:gd name="T26" fmla="*/ 776 w 1024"/>
                  <a:gd name="T27" fmla="*/ 321 h 963"/>
                  <a:gd name="T28" fmla="*/ 248 w 1024"/>
                  <a:gd name="T29" fmla="*/ 321 h 963"/>
                  <a:gd name="T30" fmla="*/ 248 w 1024"/>
                  <a:gd name="T31" fmla="*/ 253 h 963"/>
                  <a:gd name="T32" fmla="*/ 776 w 1024"/>
                  <a:gd name="T33" fmla="*/ 253 h 963"/>
                  <a:gd name="T34" fmla="*/ 776 w 1024"/>
                  <a:gd name="T35" fmla="*/ 321 h 963"/>
                  <a:gd name="T36" fmla="*/ 776 w 1024"/>
                  <a:gd name="T37" fmla="*/ 321 h 963"/>
                  <a:gd name="T38" fmla="*/ 776 w 1024"/>
                  <a:gd name="T39" fmla="*/ 321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4" h="963">
                    <a:moveTo>
                      <a:pt x="0" y="0"/>
                    </a:moveTo>
                    <a:lnTo>
                      <a:pt x="0" y="733"/>
                    </a:lnTo>
                    <a:lnTo>
                      <a:pt x="157" y="733"/>
                    </a:lnTo>
                    <a:lnTo>
                      <a:pt x="157" y="963"/>
                    </a:lnTo>
                    <a:lnTo>
                      <a:pt x="387" y="733"/>
                    </a:lnTo>
                    <a:lnTo>
                      <a:pt x="1024" y="733"/>
                    </a:lnTo>
                    <a:lnTo>
                      <a:pt x="1024" y="0"/>
                    </a:lnTo>
                    <a:lnTo>
                      <a:pt x="0" y="0"/>
                    </a:lnTo>
                    <a:close/>
                    <a:moveTo>
                      <a:pt x="776" y="478"/>
                    </a:moveTo>
                    <a:lnTo>
                      <a:pt x="248" y="478"/>
                    </a:lnTo>
                    <a:lnTo>
                      <a:pt x="248" y="412"/>
                    </a:lnTo>
                    <a:lnTo>
                      <a:pt x="776" y="412"/>
                    </a:lnTo>
                    <a:lnTo>
                      <a:pt x="776" y="478"/>
                    </a:lnTo>
                    <a:close/>
                    <a:moveTo>
                      <a:pt x="776" y="321"/>
                    </a:moveTo>
                    <a:lnTo>
                      <a:pt x="248" y="321"/>
                    </a:lnTo>
                    <a:lnTo>
                      <a:pt x="248" y="253"/>
                    </a:lnTo>
                    <a:lnTo>
                      <a:pt x="776" y="253"/>
                    </a:lnTo>
                    <a:lnTo>
                      <a:pt x="776" y="321"/>
                    </a:lnTo>
                    <a:close/>
                    <a:moveTo>
                      <a:pt x="776" y="321"/>
                    </a:moveTo>
                    <a:lnTo>
                      <a:pt x="776" y="32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96"/>
              <p:cNvSpPr>
                <a:spLocks/>
              </p:cNvSpPr>
              <p:nvPr/>
            </p:nvSpPr>
            <p:spPr bwMode="auto">
              <a:xfrm>
                <a:off x="3800627" y="5470377"/>
                <a:ext cx="3982742" cy="843447"/>
              </a:xfrm>
              <a:prstGeom prst="roundRect">
                <a:avLst/>
              </a:prstGeom>
              <a:ln>
                <a:noFill/>
              </a:ln>
              <a:extLst/>
            </p:spPr>
            <p:style>
              <a:lnRef idx="0">
                <a:scrgbClr r="0" g="0" b="0"/>
              </a:lnRef>
              <a:fillRef idx="1002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lIns="0" tIns="0" rIns="0" bIns="0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171446" algn="ctr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342891" algn="ctr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514337" algn="ctr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685783" algn="ctr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857229" algn="l" defTabSz="171446" rtl="0" eaLnBrk="1" latinLnBrk="0" hangingPunct="1">
                  <a:defRPr sz="2100" kern="1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1028674" algn="l" defTabSz="171446" rtl="0" eaLnBrk="1" latinLnBrk="0" hangingPunct="1">
                  <a:defRPr sz="2100" kern="1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1200120" algn="l" defTabSz="171446" rtl="0" eaLnBrk="1" latinLnBrk="0" hangingPunct="1">
                  <a:defRPr sz="2100" kern="1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1371566" algn="l" defTabSz="171446" rtl="0" eaLnBrk="1" latinLnBrk="0" hangingPunct="1">
                  <a:defRPr sz="2100" kern="1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r>
                  <a:rPr lang="tr-TR" sz="2400" dirty="0" smtClean="0">
                    <a:solidFill>
                      <a:srgbClr val="FFFFFF"/>
                    </a:solidFill>
                    <a:latin typeface="Lato" charset="0"/>
                    <a:ea typeface="Lato" charset="0"/>
                    <a:cs typeface="Lato" charset="0"/>
                    <a:sym typeface="Montserrat-Regular" charset="0"/>
                  </a:rPr>
                  <a:t>Sorularınız için iletişime   geçebilirsiniz.</a:t>
                </a:r>
                <a:endParaRPr lang="en-US" sz="24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264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1" name="Unvan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Sosyal Medya Kavramı 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7" name="Unvan 1"/>
          <p:cNvSpPr txBox="1">
            <a:spLocks/>
          </p:cNvSpPr>
          <p:nvPr/>
        </p:nvSpPr>
        <p:spPr>
          <a:xfrm>
            <a:off x="2838450" y="152400"/>
            <a:ext cx="671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tr-TR" dirty="0"/>
          </a:p>
        </p:txBody>
      </p:sp>
      <p:sp>
        <p:nvSpPr>
          <p:cNvPr id="39" name="İçerik Yer Tutucusu 2"/>
          <p:cNvSpPr txBox="1">
            <a:spLocks/>
          </p:cNvSpPr>
          <p:nvPr/>
        </p:nvSpPr>
        <p:spPr>
          <a:xfrm>
            <a:off x="2838450" y="1473998"/>
            <a:ext cx="6710784" cy="2099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mtClean="0"/>
              <a:t>Kullanıcıların fikir, deneyim ve ortak       ilgileri üzerine kurulu; doğal,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mtClean="0"/>
              <a:t>samimi konuşma ortamı sağlayan çevrim içi platformlardır. </a:t>
            </a:r>
            <a:endParaRPr lang="tr-TR" dirty="0"/>
          </a:p>
        </p:txBody>
      </p:sp>
      <p:sp>
        <p:nvSpPr>
          <p:cNvPr id="40" name="Yatay Kaydırma 39"/>
          <p:cNvSpPr/>
          <p:nvPr/>
        </p:nvSpPr>
        <p:spPr>
          <a:xfrm>
            <a:off x="1680642" y="3356992"/>
            <a:ext cx="8071916" cy="2559512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İçerik Yer Tutucusu 2"/>
          <p:cNvSpPr txBox="1">
            <a:spLocks/>
          </p:cNvSpPr>
          <p:nvPr/>
        </p:nvSpPr>
        <p:spPr>
          <a:xfrm>
            <a:off x="2616746" y="3790466"/>
            <a:ext cx="6710784" cy="427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2191718" y="393305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Sosyal medyanın temelinde paylaşım ve iletişim yatar. </a:t>
            </a:r>
          </a:p>
        </p:txBody>
      </p:sp>
    </p:spTree>
    <p:extLst>
      <p:ext uri="{BB962C8B-B14F-4D97-AF65-F5344CB8AC3E}">
        <p14:creationId xmlns:p14="http://schemas.microsoft.com/office/powerpoint/2010/main" val="1422058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923774" y="-288093"/>
            <a:ext cx="8666583" cy="50808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-26777" y="3404436"/>
            <a:ext cx="5788025" cy="34535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6474" y="3566026"/>
            <a:ext cx="55745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Ortalama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bir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Türk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internet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kullanıcısı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günde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7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saatten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fazla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zamanını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internete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bağlı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olarak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geçiriyor</a:t>
            </a:r>
            <a:r>
              <a:rPr lang="en-US" sz="24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tr-TR" sz="2400" dirty="0" smtClean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tr-TR" sz="24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Geniş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çaplı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analize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göre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Türklerin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internette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her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gün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geçirdikleri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ortalama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7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saatin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yaklaşık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3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saati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sosyal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medya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kanallarında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geçiyor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47532" y="937458"/>
            <a:ext cx="5877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51 </a:t>
            </a:r>
            <a:r>
              <a:rPr lang="en-US" sz="36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milyon</a:t>
            </a:r>
            <a:r>
              <a:rPr lang="en-US" sz="3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kullanıcı</a:t>
            </a:r>
            <a:r>
              <a:rPr lang="en-US" sz="3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ile</a:t>
            </a:r>
            <a:r>
              <a:rPr lang="en-US" sz="3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dünyanın</a:t>
            </a:r>
            <a:r>
              <a:rPr lang="en-US" sz="3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</a:t>
            </a:r>
            <a:r>
              <a:rPr lang="en-US" sz="3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çok</a:t>
            </a:r>
            <a:r>
              <a:rPr lang="en-US" sz="3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Facebook </a:t>
            </a:r>
            <a:r>
              <a:rPr lang="en-US" sz="36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kullanan</a:t>
            </a:r>
            <a:r>
              <a:rPr lang="en-US" sz="3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9. </a:t>
            </a:r>
            <a:r>
              <a:rPr lang="en-US" sz="36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ülkesiyiz</a:t>
            </a:r>
            <a:r>
              <a:rPr lang="en-US" sz="3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Resim Yer Tutucusu 8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" r="-514"/>
          <a:stretch/>
        </p:blipFill>
        <p:spPr>
          <a:xfrm>
            <a:off x="-107767" y="-85135"/>
            <a:ext cx="6276513" cy="3529286"/>
          </a:xfrm>
        </p:spPr>
      </p:pic>
      <p:pic>
        <p:nvPicPr>
          <p:cNvPr id="10" name="Resim Yer Tutucusu 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-568" r="3272" b="568"/>
          <a:stretch/>
        </p:blipFill>
        <p:spPr>
          <a:xfrm>
            <a:off x="5584513" y="3085106"/>
            <a:ext cx="6639791" cy="3934691"/>
          </a:xfrm>
        </p:spPr>
      </p:pic>
      <p:pic>
        <p:nvPicPr>
          <p:cNvPr id="2052" name="Picture 4" descr="https://cdn-images-1.medium.com/max/800/1*grZQS8IH6aa36KHMbEdF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42" y="3229136"/>
            <a:ext cx="6565942" cy="39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59"/>
          <p:cNvSpPr txBox="1"/>
          <p:nvPr/>
        </p:nvSpPr>
        <p:spPr>
          <a:xfrm>
            <a:off x="5965524" y="339639"/>
            <a:ext cx="5877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Instagram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kullanıcılarının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tüm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nüfusa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oranına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bakıldığında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dünyanın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çok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Instagram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kullanan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ikinci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ülkesiyiz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33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milyonluk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kullanıcı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adediyle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adetsel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bazda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dünyada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beşinciyiz</a:t>
            </a:r>
            <a:r>
              <a:rPr lang="en-US" sz="28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0" grpId="0"/>
      <p:bldP spid="60" grpId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"/>
          <p:cNvSpPr>
            <a:spLocks noChangeAspect="1"/>
          </p:cNvSpPr>
          <p:nvPr/>
        </p:nvSpPr>
        <p:spPr>
          <a:xfrm>
            <a:off x="-1813128" y="1603341"/>
            <a:ext cx="7426036" cy="567765"/>
          </a:xfrm>
          <a:prstGeom prst="rect">
            <a:avLst/>
          </a:prstGeom>
          <a:solidFill>
            <a:srgbClr val="8EA3E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5627368" y="24539"/>
            <a:ext cx="7426036" cy="6858000"/>
          </a:xfrm>
          <a:prstGeom prst="rect">
            <a:avLst/>
          </a:prstGeom>
          <a:solidFill>
            <a:srgbClr val="8EA3E1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88100"/>
            <a:ext cx="2174875" cy="30797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www.ismailkaraca.com.tr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Rounded Rectangle 8"/>
          <p:cNvSpPr/>
          <p:nvPr/>
        </p:nvSpPr>
        <p:spPr bwMode="auto">
          <a:xfrm>
            <a:off x="4089668" y="178839"/>
            <a:ext cx="3023340" cy="1176199"/>
          </a:xfrm>
          <a:prstGeom prst="roundRect">
            <a:avLst>
              <a:gd name="adj" fmla="val 9433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9" name="Rectangle 58"/>
          <p:cNvSpPr>
            <a:spLocks/>
          </p:cNvSpPr>
          <p:nvPr/>
        </p:nvSpPr>
        <p:spPr bwMode="auto">
          <a:xfrm>
            <a:off x="4306430" y="234222"/>
            <a:ext cx="2642445" cy="106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1800" b="1" kern="1300" spc="50" dirty="0" smtClean="0">
                <a:solidFill>
                  <a:srgbClr val="8EA3E1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GELENEKSEL MEDYA VE SOSYAL MEDYA KARŞILAŞTIRMASI</a:t>
            </a:r>
            <a:endParaRPr lang="en-US" sz="1800" b="1" kern="1300" spc="50" dirty="0">
              <a:solidFill>
                <a:srgbClr val="8EA3E1"/>
              </a:solidFill>
              <a:latin typeface="Lato Black" charset="0"/>
              <a:ea typeface="Lato Black" charset="0"/>
              <a:cs typeface="Lato Black" charset="0"/>
              <a:sym typeface="Montserrat-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90338" y="6356350"/>
            <a:ext cx="601662" cy="365125"/>
          </a:xfrm>
          <a:solidFill>
            <a:srgbClr val="8EA3E1"/>
          </a:solidFill>
          <a:ln>
            <a:solidFill>
              <a:srgbClr val="FFFFFF"/>
            </a:solidFill>
          </a:ln>
        </p:spPr>
        <p:txBody>
          <a:bodyPr/>
          <a:lstStyle/>
          <a:p>
            <a:fld id="{324DEBBD-FFE7-194F-9E36-F9AC362B10D5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2" name="Group 57"/>
          <p:cNvGrpSpPr/>
          <p:nvPr/>
        </p:nvGrpSpPr>
        <p:grpSpPr>
          <a:xfrm>
            <a:off x="5969301" y="2377696"/>
            <a:ext cx="6007952" cy="363995"/>
            <a:chOff x="3839322" y="3427573"/>
            <a:chExt cx="5237878" cy="317340"/>
          </a:xfrm>
        </p:grpSpPr>
        <p:grpSp>
          <p:nvGrpSpPr>
            <p:cNvPr id="30" name="Group 51"/>
            <p:cNvGrpSpPr/>
            <p:nvPr/>
          </p:nvGrpSpPr>
          <p:grpSpPr>
            <a:xfrm>
              <a:off x="3839322" y="3427573"/>
              <a:ext cx="575944" cy="317340"/>
              <a:chOff x="3839322" y="3427573"/>
              <a:chExt cx="575944" cy="317340"/>
            </a:xfrm>
          </p:grpSpPr>
          <p:sp>
            <p:nvSpPr>
              <p:cNvPr id="32" name="Freeform 23"/>
              <p:cNvSpPr>
                <a:spLocks noEditPoints="1"/>
              </p:cNvSpPr>
              <p:nvPr/>
            </p:nvSpPr>
            <p:spPr bwMode="auto">
              <a:xfrm>
                <a:off x="3839322" y="3428287"/>
                <a:ext cx="387350" cy="315913"/>
              </a:xfrm>
              <a:custGeom>
                <a:avLst/>
                <a:gdLst>
                  <a:gd name="T0" fmla="*/ 88 w 104"/>
                  <a:gd name="T1" fmla="*/ 69 h 87"/>
                  <a:gd name="T2" fmla="*/ 70 w 104"/>
                  <a:gd name="T3" fmla="*/ 87 h 87"/>
                  <a:gd name="T4" fmla="*/ 18 w 104"/>
                  <a:gd name="T5" fmla="*/ 87 h 87"/>
                  <a:gd name="T6" fmla="*/ 0 w 104"/>
                  <a:gd name="T7" fmla="*/ 69 h 87"/>
                  <a:gd name="T8" fmla="*/ 0 w 104"/>
                  <a:gd name="T9" fmla="*/ 18 h 87"/>
                  <a:gd name="T10" fmla="*/ 18 w 104"/>
                  <a:gd name="T11" fmla="*/ 0 h 87"/>
                  <a:gd name="T12" fmla="*/ 70 w 104"/>
                  <a:gd name="T13" fmla="*/ 0 h 87"/>
                  <a:gd name="T14" fmla="*/ 77 w 104"/>
                  <a:gd name="T15" fmla="*/ 1 h 87"/>
                  <a:gd name="T16" fmla="*/ 78 w 104"/>
                  <a:gd name="T17" fmla="*/ 3 h 87"/>
                  <a:gd name="T18" fmla="*/ 78 w 104"/>
                  <a:gd name="T19" fmla="*/ 5 h 87"/>
                  <a:gd name="T20" fmla="*/ 75 w 104"/>
                  <a:gd name="T21" fmla="*/ 8 h 87"/>
                  <a:gd name="T22" fmla="*/ 73 w 104"/>
                  <a:gd name="T23" fmla="*/ 8 h 87"/>
                  <a:gd name="T24" fmla="*/ 73 w 104"/>
                  <a:gd name="T25" fmla="*/ 8 h 87"/>
                  <a:gd name="T26" fmla="*/ 70 w 104"/>
                  <a:gd name="T27" fmla="*/ 8 h 87"/>
                  <a:gd name="T28" fmla="*/ 18 w 104"/>
                  <a:gd name="T29" fmla="*/ 8 h 87"/>
                  <a:gd name="T30" fmla="*/ 8 w 104"/>
                  <a:gd name="T31" fmla="*/ 18 h 87"/>
                  <a:gd name="T32" fmla="*/ 8 w 104"/>
                  <a:gd name="T33" fmla="*/ 69 h 87"/>
                  <a:gd name="T34" fmla="*/ 18 w 104"/>
                  <a:gd name="T35" fmla="*/ 79 h 87"/>
                  <a:gd name="T36" fmla="*/ 70 w 104"/>
                  <a:gd name="T37" fmla="*/ 79 h 87"/>
                  <a:gd name="T38" fmla="*/ 80 w 104"/>
                  <a:gd name="T39" fmla="*/ 69 h 87"/>
                  <a:gd name="T40" fmla="*/ 80 w 104"/>
                  <a:gd name="T41" fmla="*/ 54 h 87"/>
                  <a:gd name="T42" fmla="*/ 80 w 104"/>
                  <a:gd name="T43" fmla="*/ 52 h 87"/>
                  <a:gd name="T44" fmla="*/ 84 w 104"/>
                  <a:gd name="T45" fmla="*/ 48 h 87"/>
                  <a:gd name="T46" fmla="*/ 86 w 104"/>
                  <a:gd name="T47" fmla="*/ 48 h 87"/>
                  <a:gd name="T48" fmla="*/ 87 w 104"/>
                  <a:gd name="T49" fmla="*/ 48 h 87"/>
                  <a:gd name="T50" fmla="*/ 88 w 104"/>
                  <a:gd name="T51" fmla="*/ 50 h 87"/>
                  <a:gd name="T52" fmla="*/ 88 w 104"/>
                  <a:gd name="T53" fmla="*/ 69 h 87"/>
                  <a:gd name="T54" fmla="*/ 52 w 104"/>
                  <a:gd name="T55" fmla="*/ 70 h 87"/>
                  <a:gd name="T56" fmla="*/ 45 w 104"/>
                  <a:gd name="T57" fmla="*/ 70 h 87"/>
                  <a:gd name="T58" fmla="*/ 18 w 104"/>
                  <a:gd name="T59" fmla="*/ 43 h 87"/>
                  <a:gd name="T60" fmla="*/ 18 w 104"/>
                  <a:gd name="T61" fmla="*/ 36 h 87"/>
                  <a:gd name="T62" fmla="*/ 25 w 104"/>
                  <a:gd name="T63" fmla="*/ 29 h 87"/>
                  <a:gd name="T64" fmla="*/ 32 w 104"/>
                  <a:gd name="T65" fmla="*/ 29 h 87"/>
                  <a:gd name="T66" fmla="*/ 48 w 104"/>
                  <a:gd name="T67" fmla="*/ 46 h 87"/>
                  <a:gd name="T68" fmla="*/ 88 w 104"/>
                  <a:gd name="T69" fmla="*/ 5 h 87"/>
                  <a:gd name="T70" fmla="*/ 95 w 104"/>
                  <a:gd name="T71" fmla="*/ 5 h 87"/>
                  <a:gd name="T72" fmla="*/ 102 w 104"/>
                  <a:gd name="T73" fmla="*/ 12 h 87"/>
                  <a:gd name="T74" fmla="*/ 102 w 104"/>
                  <a:gd name="T75" fmla="*/ 19 h 87"/>
                  <a:gd name="T76" fmla="*/ 52 w 104"/>
                  <a:gd name="T77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4" h="87">
                    <a:moveTo>
                      <a:pt x="88" y="69"/>
                    </a:moveTo>
                    <a:cubicBezTo>
                      <a:pt x="88" y="79"/>
                      <a:pt x="80" y="87"/>
                      <a:pt x="70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8" y="87"/>
                      <a:pt x="0" y="79"/>
                      <a:pt x="0" y="6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5" y="0"/>
                      <a:pt x="77" y="1"/>
                    </a:cubicBezTo>
                    <a:cubicBezTo>
                      <a:pt x="78" y="2"/>
                      <a:pt x="78" y="2"/>
                      <a:pt x="78" y="3"/>
                    </a:cubicBezTo>
                    <a:cubicBezTo>
                      <a:pt x="78" y="4"/>
                      <a:pt x="78" y="4"/>
                      <a:pt x="78" y="5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8"/>
                      <a:pt x="71" y="8"/>
                      <a:pt x="7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8"/>
                      <a:pt x="8" y="12"/>
                      <a:pt x="8" y="1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5"/>
                      <a:pt x="13" y="79"/>
                      <a:pt x="18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5" y="79"/>
                      <a:pt x="80" y="75"/>
                      <a:pt x="80" y="69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3"/>
                      <a:pt x="80" y="53"/>
                      <a:pt x="80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48"/>
                      <a:pt x="85" y="48"/>
                      <a:pt x="86" y="48"/>
                    </a:cubicBezTo>
                    <a:cubicBezTo>
                      <a:pt x="86" y="48"/>
                      <a:pt x="86" y="48"/>
                      <a:pt x="87" y="48"/>
                    </a:cubicBezTo>
                    <a:cubicBezTo>
                      <a:pt x="87" y="48"/>
                      <a:pt x="88" y="49"/>
                      <a:pt x="88" y="50"/>
                    </a:cubicBezTo>
                    <a:lnTo>
                      <a:pt x="88" y="69"/>
                    </a:lnTo>
                    <a:close/>
                    <a:moveTo>
                      <a:pt x="52" y="70"/>
                    </a:moveTo>
                    <a:cubicBezTo>
                      <a:pt x="50" y="72"/>
                      <a:pt x="47" y="72"/>
                      <a:pt x="45" y="7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6" y="41"/>
                      <a:pt x="16" y="38"/>
                      <a:pt x="18" y="36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7" y="27"/>
                      <a:pt x="30" y="27"/>
                      <a:pt x="32" y="29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90" y="3"/>
                      <a:pt x="93" y="3"/>
                      <a:pt x="95" y="5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4" y="14"/>
                      <a:pt x="104" y="17"/>
                      <a:pt x="102" y="19"/>
                    </a:cubicBezTo>
                    <a:lnTo>
                      <a:pt x="5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/>
              </a:p>
            </p:txBody>
          </p:sp>
          <p:sp>
            <p:nvSpPr>
              <p:cNvPr id="33" name="Rectangle 37"/>
              <p:cNvSpPr/>
              <p:nvPr/>
            </p:nvSpPr>
            <p:spPr>
              <a:xfrm>
                <a:off x="4369547" y="3427573"/>
                <a:ext cx="45719" cy="317340"/>
              </a:xfrm>
              <a:prstGeom prst="rect">
                <a:avLst/>
              </a:prstGeom>
              <a:solidFill>
                <a:schemeClr val="accent3"/>
              </a:solidFill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</p:grpSp>
        <p:sp>
          <p:nvSpPr>
            <p:cNvPr id="31" name="Rectangle 53"/>
            <p:cNvSpPr/>
            <p:nvPr/>
          </p:nvSpPr>
          <p:spPr>
            <a:xfrm>
              <a:off x="4629533" y="3505087"/>
              <a:ext cx="4447667" cy="205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ANLIK GÜNCELLENEBİLMEKTEDİR.</a:t>
              </a:r>
              <a:endParaRPr lang="en-US" sz="16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15" name="Group 58"/>
          <p:cNvGrpSpPr/>
          <p:nvPr/>
        </p:nvGrpSpPr>
        <p:grpSpPr>
          <a:xfrm>
            <a:off x="5969301" y="3089544"/>
            <a:ext cx="6007952" cy="363995"/>
            <a:chOff x="3839322" y="4186727"/>
            <a:chExt cx="5237878" cy="317340"/>
          </a:xfrm>
        </p:grpSpPr>
        <p:grpSp>
          <p:nvGrpSpPr>
            <p:cNvPr id="26" name="Group 50"/>
            <p:cNvGrpSpPr/>
            <p:nvPr/>
          </p:nvGrpSpPr>
          <p:grpSpPr>
            <a:xfrm>
              <a:off x="3839322" y="4186727"/>
              <a:ext cx="575944" cy="317340"/>
              <a:chOff x="3839322" y="4196039"/>
              <a:chExt cx="575944" cy="317340"/>
            </a:xfrm>
          </p:grpSpPr>
          <p:sp>
            <p:nvSpPr>
              <p:cNvPr id="28" name="Freeform 23"/>
              <p:cNvSpPr>
                <a:spLocks noEditPoints="1"/>
              </p:cNvSpPr>
              <p:nvPr/>
            </p:nvSpPr>
            <p:spPr bwMode="auto">
              <a:xfrm>
                <a:off x="3839322" y="4196753"/>
                <a:ext cx="387350" cy="315913"/>
              </a:xfrm>
              <a:custGeom>
                <a:avLst/>
                <a:gdLst>
                  <a:gd name="T0" fmla="*/ 88 w 104"/>
                  <a:gd name="T1" fmla="*/ 69 h 87"/>
                  <a:gd name="T2" fmla="*/ 70 w 104"/>
                  <a:gd name="T3" fmla="*/ 87 h 87"/>
                  <a:gd name="T4" fmla="*/ 18 w 104"/>
                  <a:gd name="T5" fmla="*/ 87 h 87"/>
                  <a:gd name="T6" fmla="*/ 0 w 104"/>
                  <a:gd name="T7" fmla="*/ 69 h 87"/>
                  <a:gd name="T8" fmla="*/ 0 w 104"/>
                  <a:gd name="T9" fmla="*/ 18 h 87"/>
                  <a:gd name="T10" fmla="*/ 18 w 104"/>
                  <a:gd name="T11" fmla="*/ 0 h 87"/>
                  <a:gd name="T12" fmla="*/ 70 w 104"/>
                  <a:gd name="T13" fmla="*/ 0 h 87"/>
                  <a:gd name="T14" fmla="*/ 77 w 104"/>
                  <a:gd name="T15" fmla="*/ 1 h 87"/>
                  <a:gd name="T16" fmla="*/ 78 w 104"/>
                  <a:gd name="T17" fmla="*/ 3 h 87"/>
                  <a:gd name="T18" fmla="*/ 78 w 104"/>
                  <a:gd name="T19" fmla="*/ 5 h 87"/>
                  <a:gd name="T20" fmla="*/ 75 w 104"/>
                  <a:gd name="T21" fmla="*/ 8 h 87"/>
                  <a:gd name="T22" fmla="*/ 73 w 104"/>
                  <a:gd name="T23" fmla="*/ 8 h 87"/>
                  <a:gd name="T24" fmla="*/ 73 w 104"/>
                  <a:gd name="T25" fmla="*/ 8 h 87"/>
                  <a:gd name="T26" fmla="*/ 70 w 104"/>
                  <a:gd name="T27" fmla="*/ 8 h 87"/>
                  <a:gd name="T28" fmla="*/ 18 w 104"/>
                  <a:gd name="T29" fmla="*/ 8 h 87"/>
                  <a:gd name="T30" fmla="*/ 8 w 104"/>
                  <a:gd name="T31" fmla="*/ 18 h 87"/>
                  <a:gd name="T32" fmla="*/ 8 w 104"/>
                  <a:gd name="T33" fmla="*/ 69 h 87"/>
                  <a:gd name="T34" fmla="*/ 18 w 104"/>
                  <a:gd name="T35" fmla="*/ 79 h 87"/>
                  <a:gd name="T36" fmla="*/ 70 w 104"/>
                  <a:gd name="T37" fmla="*/ 79 h 87"/>
                  <a:gd name="T38" fmla="*/ 80 w 104"/>
                  <a:gd name="T39" fmla="*/ 69 h 87"/>
                  <a:gd name="T40" fmla="*/ 80 w 104"/>
                  <a:gd name="T41" fmla="*/ 54 h 87"/>
                  <a:gd name="T42" fmla="*/ 80 w 104"/>
                  <a:gd name="T43" fmla="*/ 52 h 87"/>
                  <a:gd name="T44" fmla="*/ 84 w 104"/>
                  <a:gd name="T45" fmla="*/ 48 h 87"/>
                  <a:gd name="T46" fmla="*/ 86 w 104"/>
                  <a:gd name="T47" fmla="*/ 48 h 87"/>
                  <a:gd name="T48" fmla="*/ 87 w 104"/>
                  <a:gd name="T49" fmla="*/ 48 h 87"/>
                  <a:gd name="T50" fmla="*/ 88 w 104"/>
                  <a:gd name="T51" fmla="*/ 50 h 87"/>
                  <a:gd name="T52" fmla="*/ 88 w 104"/>
                  <a:gd name="T53" fmla="*/ 69 h 87"/>
                  <a:gd name="T54" fmla="*/ 52 w 104"/>
                  <a:gd name="T55" fmla="*/ 70 h 87"/>
                  <a:gd name="T56" fmla="*/ 45 w 104"/>
                  <a:gd name="T57" fmla="*/ 70 h 87"/>
                  <a:gd name="T58" fmla="*/ 18 w 104"/>
                  <a:gd name="T59" fmla="*/ 43 h 87"/>
                  <a:gd name="T60" fmla="*/ 18 w 104"/>
                  <a:gd name="T61" fmla="*/ 36 h 87"/>
                  <a:gd name="T62" fmla="*/ 25 w 104"/>
                  <a:gd name="T63" fmla="*/ 29 h 87"/>
                  <a:gd name="T64" fmla="*/ 32 w 104"/>
                  <a:gd name="T65" fmla="*/ 29 h 87"/>
                  <a:gd name="T66" fmla="*/ 48 w 104"/>
                  <a:gd name="T67" fmla="*/ 46 h 87"/>
                  <a:gd name="T68" fmla="*/ 88 w 104"/>
                  <a:gd name="T69" fmla="*/ 5 h 87"/>
                  <a:gd name="T70" fmla="*/ 95 w 104"/>
                  <a:gd name="T71" fmla="*/ 5 h 87"/>
                  <a:gd name="T72" fmla="*/ 102 w 104"/>
                  <a:gd name="T73" fmla="*/ 12 h 87"/>
                  <a:gd name="T74" fmla="*/ 102 w 104"/>
                  <a:gd name="T75" fmla="*/ 19 h 87"/>
                  <a:gd name="T76" fmla="*/ 52 w 104"/>
                  <a:gd name="T77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4" h="87">
                    <a:moveTo>
                      <a:pt x="88" y="69"/>
                    </a:moveTo>
                    <a:cubicBezTo>
                      <a:pt x="88" y="79"/>
                      <a:pt x="80" y="87"/>
                      <a:pt x="70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8" y="87"/>
                      <a:pt x="0" y="79"/>
                      <a:pt x="0" y="6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5" y="0"/>
                      <a:pt x="77" y="1"/>
                    </a:cubicBezTo>
                    <a:cubicBezTo>
                      <a:pt x="78" y="2"/>
                      <a:pt x="78" y="2"/>
                      <a:pt x="78" y="3"/>
                    </a:cubicBezTo>
                    <a:cubicBezTo>
                      <a:pt x="78" y="4"/>
                      <a:pt x="78" y="4"/>
                      <a:pt x="78" y="5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8"/>
                      <a:pt x="71" y="8"/>
                      <a:pt x="7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8"/>
                      <a:pt x="8" y="12"/>
                      <a:pt x="8" y="1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5"/>
                      <a:pt x="13" y="79"/>
                      <a:pt x="18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5" y="79"/>
                      <a:pt x="80" y="75"/>
                      <a:pt x="80" y="69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3"/>
                      <a:pt x="80" y="53"/>
                      <a:pt x="80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48"/>
                      <a:pt x="85" y="48"/>
                      <a:pt x="86" y="48"/>
                    </a:cubicBezTo>
                    <a:cubicBezTo>
                      <a:pt x="86" y="48"/>
                      <a:pt x="86" y="48"/>
                      <a:pt x="87" y="48"/>
                    </a:cubicBezTo>
                    <a:cubicBezTo>
                      <a:pt x="87" y="48"/>
                      <a:pt x="88" y="49"/>
                      <a:pt x="88" y="50"/>
                    </a:cubicBezTo>
                    <a:lnTo>
                      <a:pt x="88" y="69"/>
                    </a:lnTo>
                    <a:close/>
                    <a:moveTo>
                      <a:pt x="52" y="70"/>
                    </a:moveTo>
                    <a:cubicBezTo>
                      <a:pt x="50" y="72"/>
                      <a:pt x="47" y="72"/>
                      <a:pt x="45" y="7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6" y="41"/>
                      <a:pt x="16" y="38"/>
                      <a:pt x="18" y="36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7" y="27"/>
                      <a:pt x="30" y="27"/>
                      <a:pt x="32" y="29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90" y="3"/>
                      <a:pt x="93" y="3"/>
                      <a:pt x="95" y="5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4" y="14"/>
                      <a:pt x="104" y="17"/>
                      <a:pt x="102" y="19"/>
                    </a:cubicBezTo>
                    <a:lnTo>
                      <a:pt x="5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/>
              </a:p>
            </p:txBody>
          </p:sp>
          <p:sp>
            <p:nvSpPr>
              <p:cNvPr id="29" name="Rectangle 47"/>
              <p:cNvSpPr/>
              <p:nvPr/>
            </p:nvSpPr>
            <p:spPr>
              <a:xfrm>
                <a:off x="4369547" y="4196039"/>
                <a:ext cx="45719" cy="317340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</p:grpSp>
        <p:sp>
          <p:nvSpPr>
            <p:cNvPr id="27" name="Rectangle 54"/>
            <p:cNvSpPr/>
            <p:nvPr/>
          </p:nvSpPr>
          <p:spPr>
            <a:xfrm>
              <a:off x="4629533" y="4264242"/>
              <a:ext cx="4447667" cy="205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SINIRSIZ, GERÇEK ZAMANLI YORUM VARDIR.</a:t>
              </a:r>
              <a:endParaRPr lang="en-US" sz="16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16" name="Group 59"/>
          <p:cNvGrpSpPr/>
          <p:nvPr/>
        </p:nvGrpSpPr>
        <p:grpSpPr>
          <a:xfrm>
            <a:off x="5969301" y="3801392"/>
            <a:ext cx="6007952" cy="363995"/>
            <a:chOff x="3839322" y="4945881"/>
            <a:chExt cx="5237878" cy="317340"/>
          </a:xfrm>
        </p:grpSpPr>
        <p:grpSp>
          <p:nvGrpSpPr>
            <p:cNvPr id="22" name="Group 38"/>
            <p:cNvGrpSpPr/>
            <p:nvPr/>
          </p:nvGrpSpPr>
          <p:grpSpPr>
            <a:xfrm>
              <a:off x="3839322" y="4945881"/>
              <a:ext cx="575944" cy="317340"/>
              <a:chOff x="3839322" y="4974795"/>
              <a:chExt cx="575944" cy="317340"/>
            </a:xfrm>
          </p:grpSpPr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3839322" y="4975509"/>
                <a:ext cx="387350" cy="315913"/>
              </a:xfrm>
              <a:custGeom>
                <a:avLst/>
                <a:gdLst>
                  <a:gd name="T0" fmla="*/ 88 w 104"/>
                  <a:gd name="T1" fmla="*/ 69 h 87"/>
                  <a:gd name="T2" fmla="*/ 70 w 104"/>
                  <a:gd name="T3" fmla="*/ 87 h 87"/>
                  <a:gd name="T4" fmla="*/ 18 w 104"/>
                  <a:gd name="T5" fmla="*/ 87 h 87"/>
                  <a:gd name="T6" fmla="*/ 0 w 104"/>
                  <a:gd name="T7" fmla="*/ 69 h 87"/>
                  <a:gd name="T8" fmla="*/ 0 w 104"/>
                  <a:gd name="T9" fmla="*/ 18 h 87"/>
                  <a:gd name="T10" fmla="*/ 18 w 104"/>
                  <a:gd name="T11" fmla="*/ 0 h 87"/>
                  <a:gd name="T12" fmla="*/ 70 w 104"/>
                  <a:gd name="T13" fmla="*/ 0 h 87"/>
                  <a:gd name="T14" fmla="*/ 77 w 104"/>
                  <a:gd name="T15" fmla="*/ 1 h 87"/>
                  <a:gd name="T16" fmla="*/ 78 w 104"/>
                  <a:gd name="T17" fmla="*/ 3 h 87"/>
                  <a:gd name="T18" fmla="*/ 78 w 104"/>
                  <a:gd name="T19" fmla="*/ 5 h 87"/>
                  <a:gd name="T20" fmla="*/ 75 w 104"/>
                  <a:gd name="T21" fmla="*/ 8 h 87"/>
                  <a:gd name="T22" fmla="*/ 73 w 104"/>
                  <a:gd name="T23" fmla="*/ 8 h 87"/>
                  <a:gd name="T24" fmla="*/ 73 w 104"/>
                  <a:gd name="T25" fmla="*/ 8 h 87"/>
                  <a:gd name="T26" fmla="*/ 70 w 104"/>
                  <a:gd name="T27" fmla="*/ 8 h 87"/>
                  <a:gd name="T28" fmla="*/ 18 w 104"/>
                  <a:gd name="T29" fmla="*/ 8 h 87"/>
                  <a:gd name="T30" fmla="*/ 8 w 104"/>
                  <a:gd name="T31" fmla="*/ 18 h 87"/>
                  <a:gd name="T32" fmla="*/ 8 w 104"/>
                  <a:gd name="T33" fmla="*/ 69 h 87"/>
                  <a:gd name="T34" fmla="*/ 18 w 104"/>
                  <a:gd name="T35" fmla="*/ 79 h 87"/>
                  <a:gd name="T36" fmla="*/ 70 w 104"/>
                  <a:gd name="T37" fmla="*/ 79 h 87"/>
                  <a:gd name="T38" fmla="*/ 80 w 104"/>
                  <a:gd name="T39" fmla="*/ 69 h 87"/>
                  <a:gd name="T40" fmla="*/ 80 w 104"/>
                  <a:gd name="T41" fmla="*/ 54 h 87"/>
                  <a:gd name="T42" fmla="*/ 80 w 104"/>
                  <a:gd name="T43" fmla="*/ 52 h 87"/>
                  <a:gd name="T44" fmla="*/ 84 w 104"/>
                  <a:gd name="T45" fmla="*/ 48 h 87"/>
                  <a:gd name="T46" fmla="*/ 86 w 104"/>
                  <a:gd name="T47" fmla="*/ 48 h 87"/>
                  <a:gd name="T48" fmla="*/ 87 w 104"/>
                  <a:gd name="T49" fmla="*/ 48 h 87"/>
                  <a:gd name="T50" fmla="*/ 88 w 104"/>
                  <a:gd name="T51" fmla="*/ 50 h 87"/>
                  <a:gd name="T52" fmla="*/ 88 w 104"/>
                  <a:gd name="T53" fmla="*/ 69 h 87"/>
                  <a:gd name="T54" fmla="*/ 52 w 104"/>
                  <a:gd name="T55" fmla="*/ 70 h 87"/>
                  <a:gd name="T56" fmla="*/ 45 w 104"/>
                  <a:gd name="T57" fmla="*/ 70 h 87"/>
                  <a:gd name="T58" fmla="*/ 18 w 104"/>
                  <a:gd name="T59" fmla="*/ 43 h 87"/>
                  <a:gd name="T60" fmla="*/ 18 w 104"/>
                  <a:gd name="T61" fmla="*/ 36 h 87"/>
                  <a:gd name="T62" fmla="*/ 25 w 104"/>
                  <a:gd name="T63" fmla="*/ 29 h 87"/>
                  <a:gd name="T64" fmla="*/ 32 w 104"/>
                  <a:gd name="T65" fmla="*/ 29 h 87"/>
                  <a:gd name="T66" fmla="*/ 48 w 104"/>
                  <a:gd name="T67" fmla="*/ 46 h 87"/>
                  <a:gd name="T68" fmla="*/ 88 w 104"/>
                  <a:gd name="T69" fmla="*/ 5 h 87"/>
                  <a:gd name="T70" fmla="*/ 95 w 104"/>
                  <a:gd name="T71" fmla="*/ 5 h 87"/>
                  <a:gd name="T72" fmla="*/ 102 w 104"/>
                  <a:gd name="T73" fmla="*/ 12 h 87"/>
                  <a:gd name="T74" fmla="*/ 102 w 104"/>
                  <a:gd name="T75" fmla="*/ 19 h 87"/>
                  <a:gd name="T76" fmla="*/ 52 w 104"/>
                  <a:gd name="T77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4" h="87">
                    <a:moveTo>
                      <a:pt x="88" y="69"/>
                    </a:moveTo>
                    <a:cubicBezTo>
                      <a:pt x="88" y="79"/>
                      <a:pt x="80" y="87"/>
                      <a:pt x="70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8" y="87"/>
                      <a:pt x="0" y="79"/>
                      <a:pt x="0" y="6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5" y="0"/>
                      <a:pt x="77" y="1"/>
                    </a:cubicBezTo>
                    <a:cubicBezTo>
                      <a:pt x="78" y="2"/>
                      <a:pt x="78" y="2"/>
                      <a:pt x="78" y="3"/>
                    </a:cubicBezTo>
                    <a:cubicBezTo>
                      <a:pt x="78" y="4"/>
                      <a:pt x="78" y="4"/>
                      <a:pt x="78" y="5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8"/>
                      <a:pt x="71" y="8"/>
                      <a:pt x="7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8"/>
                      <a:pt x="8" y="12"/>
                      <a:pt x="8" y="1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5"/>
                      <a:pt x="13" y="79"/>
                      <a:pt x="18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5" y="79"/>
                      <a:pt x="80" y="75"/>
                      <a:pt x="80" y="69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3"/>
                      <a:pt x="80" y="53"/>
                      <a:pt x="80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48"/>
                      <a:pt x="85" y="48"/>
                      <a:pt x="86" y="48"/>
                    </a:cubicBezTo>
                    <a:cubicBezTo>
                      <a:pt x="86" y="48"/>
                      <a:pt x="86" y="48"/>
                      <a:pt x="87" y="48"/>
                    </a:cubicBezTo>
                    <a:cubicBezTo>
                      <a:pt x="87" y="48"/>
                      <a:pt x="88" y="49"/>
                      <a:pt x="88" y="50"/>
                    </a:cubicBezTo>
                    <a:lnTo>
                      <a:pt x="88" y="69"/>
                    </a:lnTo>
                    <a:close/>
                    <a:moveTo>
                      <a:pt x="52" y="70"/>
                    </a:moveTo>
                    <a:cubicBezTo>
                      <a:pt x="50" y="72"/>
                      <a:pt x="47" y="72"/>
                      <a:pt x="45" y="7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6" y="41"/>
                      <a:pt x="16" y="38"/>
                      <a:pt x="18" y="36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7" y="27"/>
                      <a:pt x="30" y="27"/>
                      <a:pt x="32" y="29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90" y="3"/>
                      <a:pt x="93" y="3"/>
                      <a:pt x="95" y="5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4" y="14"/>
                      <a:pt x="104" y="17"/>
                      <a:pt x="102" y="19"/>
                    </a:cubicBezTo>
                    <a:lnTo>
                      <a:pt x="5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/>
              </a:p>
            </p:txBody>
          </p:sp>
          <p:sp>
            <p:nvSpPr>
              <p:cNvPr id="25" name="Rectangle 48"/>
              <p:cNvSpPr/>
              <p:nvPr/>
            </p:nvSpPr>
            <p:spPr>
              <a:xfrm>
                <a:off x="4369547" y="4974795"/>
                <a:ext cx="45719" cy="317340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</p:grpSp>
        <p:sp>
          <p:nvSpPr>
            <p:cNvPr id="23" name="Rectangle 55"/>
            <p:cNvSpPr/>
            <p:nvPr/>
          </p:nvSpPr>
          <p:spPr>
            <a:xfrm>
              <a:off x="4629533" y="5023397"/>
              <a:ext cx="4447667" cy="205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ANINDA ÖLÇÜM.</a:t>
              </a:r>
              <a:endParaRPr lang="en-US" sz="16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38" name="Group 57"/>
          <p:cNvGrpSpPr/>
          <p:nvPr/>
        </p:nvGrpSpPr>
        <p:grpSpPr>
          <a:xfrm>
            <a:off x="5965105" y="4568659"/>
            <a:ext cx="5926064" cy="363995"/>
            <a:chOff x="3839322" y="3427573"/>
            <a:chExt cx="5166486" cy="317340"/>
          </a:xfrm>
        </p:grpSpPr>
        <p:grpSp>
          <p:nvGrpSpPr>
            <p:cNvPr id="49" name="Group 51"/>
            <p:cNvGrpSpPr/>
            <p:nvPr/>
          </p:nvGrpSpPr>
          <p:grpSpPr>
            <a:xfrm>
              <a:off x="3839322" y="3427573"/>
              <a:ext cx="575944" cy="317340"/>
              <a:chOff x="3839322" y="3427573"/>
              <a:chExt cx="575944" cy="317340"/>
            </a:xfrm>
          </p:grpSpPr>
          <p:sp>
            <p:nvSpPr>
              <p:cNvPr id="51" name="Freeform 23"/>
              <p:cNvSpPr>
                <a:spLocks noEditPoints="1"/>
              </p:cNvSpPr>
              <p:nvPr/>
            </p:nvSpPr>
            <p:spPr bwMode="auto">
              <a:xfrm>
                <a:off x="3839322" y="3428287"/>
                <a:ext cx="387350" cy="315913"/>
              </a:xfrm>
              <a:custGeom>
                <a:avLst/>
                <a:gdLst>
                  <a:gd name="T0" fmla="*/ 88 w 104"/>
                  <a:gd name="T1" fmla="*/ 69 h 87"/>
                  <a:gd name="T2" fmla="*/ 70 w 104"/>
                  <a:gd name="T3" fmla="*/ 87 h 87"/>
                  <a:gd name="T4" fmla="*/ 18 w 104"/>
                  <a:gd name="T5" fmla="*/ 87 h 87"/>
                  <a:gd name="T6" fmla="*/ 0 w 104"/>
                  <a:gd name="T7" fmla="*/ 69 h 87"/>
                  <a:gd name="T8" fmla="*/ 0 w 104"/>
                  <a:gd name="T9" fmla="*/ 18 h 87"/>
                  <a:gd name="T10" fmla="*/ 18 w 104"/>
                  <a:gd name="T11" fmla="*/ 0 h 87"/>
                  <a:gd name="T12" fmla="*/ 70 w 104"/>
                  <a:gd name="T13" fmla="*/ 0 h 87"/>
                  <a:gd name="T14" fmla="*/ 77 w 104"/>
                  <a:gd name="T15" fmla="*/ 1 h 87"/>
                  <a:gd name="T16" fmla="*/ 78 w 104"/>
                  <a:gd name="T17" fmla="*/ 3 h 87"/>
                  <a:gd name="T18" fmla="*/ 78 w 104"/>
                  <a:gd name="T19" fmla="*/ 5 h 87"/>
                  <a:gd name="T20" fmla="*/ 75 w 104"/>
                  <a:gd name="T21" fmla="*/ 8 h 87"/>
                  <a:gd name="T22" fmla="*/ 73 w 104"/>
                  <a:gd name="T23" fmla="*/ 8 h 87"/>
                  <a:gd name="T24" fmla="*/ 73 w 104"/>
                  <a:gd name="T25" fmla="*/ 8 h 87"/>
                  <a:gd name="T26" fmla="*/ 70 w 104"/>
                  <a:gd name="T27" fmla="*/ 8 h 87"/>
                  <a:gd name="T28" fmla="*/ 18 w 104"/>
                  <a:gd name="T29" fmla="*/ 8 h 87"/>
                  <a:gd name="T30" fmla="*/ 8 w 104"/>
                  <a:gd name="T31" fmla="*/ 18 h 87"/>
                  <a:gd name="T32" fmla="*/ 8 w 104"/>
                  <a:gd name="T33" fmla="*/ 69 h 87"/>
                  <a:gd name="T34" fmla="*/ 18 w 104"/>
                  <a:gd name="T35" fmla="*/ 79 h 87"/>
                  <a:gd name="T36" fmla="*/ 70 w 104"/>
                  <a:gd name="T37" fmla="*/ 79 h 87"/>
                  <a:gd name="T38" fmla="*/ 80 w 104"/>
                  <a:gd name="T39" fmla="*/ 69 h 87"/>
                  <a:gd name="T40" fmla="*/ 80 w 104"/>
                  <a:gd name="T41" fmla="*/ 54 h 87"/>
                  <a:gd name="T42" fmla="*/ 80 w 104"/>
                  <a:gd name="T43" fmla="*/ 52 h 87"/>
                  <a:gd name="T44" fmla="*/ 84 w 104"/>
                  <a:gd name="T45" fmla="*/ 48 h 87"/>
                  <a:gd name="T46" fmla="*/ 86 w 104"/>
                  <a:gd name="T47" fmla="*/ 48 h 87"/>
                  <a:gd name="T48" fmla="*/ 87 w 104"/>
                  <a:gd name="T49" fmla="*/ 48 h 87"/>
                  <a:gd name="T50" fmla="*/ 88 w 104"/>
                  <a:gd name="T51" fmla="*/ 50 h 87"/>
                  <a:gd name="T52" fmla="*/ 88 w 104"/>
                  <a:gd name="T53" fmla="*/ 69 h 87"/>
                  <a:gd name="T54" fmla="*/ 52 w 104"/>
                  <a:gd name="T55" fmla="*/ 70 h 87"/>
                  <a:gd name="T56" fmla="*/ 45 w 104"/>
                  <a:gd name="T57" fmla="*/ 70 h 87"/>
                  <a:gd name="T58" fmla="*/ 18 w 104"/>
                  <a:gd name="T59" fmla="*/ 43 h 87"/>
                  <a:gd name="T60" fmla="*/ 18 w 104"/>
                  <a:gd name="T61" fmla="*/ 36 h 87"/>
                  <a:gd name="T62" fmla="*/ 25 w 104"/>
                  <a:gd name="T63" fmla="*/ 29 h 87"/>
                  <a:gd name="T64" fmla="*/ 32 w 104"/>
                  <a:gd name="T65" fmla="*/ 29 h 87"/>
                  <a:gd name="T66" fmla="*/ 48 w 104"/>
                  <a:gd name="T67" fmla="*/ 46 h 87"/>
                  <a:gd name="T68" fmla="*/ 88 w 104"/>
                  <a:gd name="T69" fmla="*/ 5 h 87"/>
                  <a:gd name="T70" fmla="*/ 95 w 104"/>
                  <a:gd name="T71" fmla="*/ 5 h 87"/>
                  <a:gd name="T72" fmla="*/ 102 w 104"/>
                  <a:gd name="T73" fmla="*/ 12 h 87"/>
                  <a:gd name="T74" fmla="*/ 102 w 104"/>
                  <a:gd name="T75" fmla="*/ 19 h 87"/>
                  <a:gd name="T76" fmla="*/ 52 w 104"/>
                  <a:gd name="T77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4" h="87">
                    <a:moveTo>
                      <a:pt x="88" y="69"/>
                    </a:moveTo>
                    <a:cubicBezTo>
                      <a:pt x="88" y="79"/>
                      <a:pt x="80" y="87"/>
                      <a:pt x="70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8" y="87"/>
                      <a:pt x="0" y="79"/>
                      <a:pt x="0" y="6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5" y="0"/>
                      <a:pt x="77" y="1"/>
                    </a:cubicBezTo>
                    <a:cubicBezTo>
                      <a:pt x="78" y="2"/>
                      <a:pt x="78" y="2"/>
                      <a:pt x="78" y="3"/>
                    </a:cubicBezTo>
                    <a:cubicBezTo>
                      <a:pt x="78" y="4"/>
                      <a:pt x="78" y="4"/>
                      <a:pt x="78" y="5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8"/>
                      <a:pt x="71" y="8"/>
                      <a:pt x="7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8"/>
                      <a:pt x="8" y="12"/>
                      <a:pt x="8" y="1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5"/>
                      <a:pt x="13" y="79"/>
                      <a:pt x="18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5" y="79"/>
                      <a:pt x="80" y="75"/>
                      <a:pt x="80" y="69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3"/>
                      <a:pt x="80" y="53"/>
                      <a:pt x="80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48"/>
                      <a:pt x="85" y="48"/>
                      <a:pt x="86" y="48"/>
                    </a:cubicBezTo>
                    <a:cubicBezTo>
                      <a:pt x="86" y="48"/>
                      <a:pt x="86" y="48"/>
                      <a:pt x="87" y="48"/>
                    </a:cubicBezTo>
                    <a:cubicBezTo>
                      <a:pt x="87" y="48"/>
                      <a:pt x="88" y="49"/>
                      <a:pt x="88" y="50"/>
                    </a:cubicBezTo>
                    <a:lnTo>
                      <a:pt x="88" y="69"/>
                    </a:lnTo>
                    <a:close/>
                    <a:moveTo>
                      <a:pt x="52" y="70"/>
                    </a:moveTo>
                    <a:cubicBezTo>
                      <a:pt x="50" y="72"/>
                      <a:pt x="47" y="72"/>
                      <a:pt x="45" y="7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6" y="41"/>
                      <a:pt x="16" y="38"/>
                      <a:pt x="18" y="36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7" y="27"/>
                      <a:pt x="30" y="27"/>
                      <a:pt x="32" y="29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90" y="3"/>
                      <a:pt x="93" y="3"/>
                      <a:pt x="95" y="5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4" y="14"/>
                      <a:pt x="104" y="17"/>
                      <a:pt x="102" y="19"/>
                    </a:cubicBezTo>
                    <a:lnTo>
                      <a:pt x="5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2" name="Rectangle 37"/>
              <p:cNvSpPr/>
              <p:nvPr/>
            </p:nvSpPr>
            <p:spPr>
              <a:xfrm>
                <a:off x="4369547" y="3427573"/>
                <a:ext cx="45719" cy="317340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50" name="Rectangle 53"/>
            <p:cNvSpPr/>
            <p:nvPr/>
          </p:nvSpPr>
          <p:spPr>
            <a:xfrm>
              <a:off x="4558141" y="3479016"/>
              <a:ext cx="4447667" cy="1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ARŞİVE ANINDA ERİŞİM.</a:t>
              </a:r>
              <a:endParaRPr lang="en-US" sz="16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39" name="Group 58"/>
          <p:cNvGrpSpPr/>
          <p:nvPr/>
        </p:nvGrpSpPr>
        <p:grpSpPr>
          <a:xfrm>
            <a:off x="5965105" y="5280507"/>
            <a:ext cx="5926063" cy="363995"/>
            <a:chOff x="3839322" y="4186727"/>
            <a:chExt cx="5166485" cy="317340"/>
          </a:xfrm>
        </p:grpSpPr>
        <p:grpSp>
          <p:nvGrpSpPr>
            <p:cNvPr id="45" name="Group 50"/>
            <p:cNvGrpSpPr/>
            <p:nvPr/>
          </p:nvGrpSpPr>
          <p:grpSpPr>
            <a:xfrm>
              <a:off x="3839322" y="4186727"/>
              <a:ext cx="575944" cy="317340"/>
              <a:chOff x="3839322" y="4196039"/>
              <a:chExt cx="575944" cy="317340"/>
            </a:xfrm>
          </p:grpSpPr>
          <p:sp>
            <p:nvSpPr>
              <p:cNvPr id="47" name="Freeform 23"/>
              <p:cNvSpPr>
                <a:spLocks noEditPoints="1"/>
              </p:cNvSpPr>
              <p:nvPr/>
            </p:nvSpPr>
            <p:spPr bwMode="auto">
              <a:xfrm>
                <a:off x="3839322" y="4196753"/>
                <a:ext cx="387350" cy="315913"/>
              </a:xfrm>
              <a:custGeom>
                <a:avLst/>
                <a:gdLst>
                  <a:gd name="T0" fmla="*/ 88 w 104"/>
                  <a:gd name="T1" fmla="*/ 69 h 87"/>
                  <a:gd name="T2" fmla="*/ 70 w 104"/>
                  <a:gd name="T3" fmla="*/ 87 h 87"/>
                  <a:gd name="T4" fmla="*/ 18 w 104"/>
                  <a:gd name="T5" fmla="*/ 87 h 87"/>
                  <a:gd name="T6" fmla="*/ 0 w 104"/>
                  <a:gd name="T7" fmla="*/ 69 h 87"/>
                  <a:gd name="T8" fmla="*/ 0 w 104"/>
                  <a:gd name="T9" fmla="*/ 18 h 87"/>
                  <a:gd name="T10" fmla="*/ 18 w 104"/>
                  <a:gd name="T11" fmla="*/ 0 h 87"/>
                  <a:gd name="T12" fmla="*/ 70 w 104"/>
                  <a:gd name="T13" fmla="*/ 0 h 87"/>
                  <a:gd name="T14" fmla="*/ 77 w 104"/>
                  <a:gd name="T15" fmla="*/ 1 h 87"/>
                  <a:gd name="T16" fmla="*/ 78 w 104"/>
                  <a:gd name="T17" fmla="*/ 3 h 87"/>
                  <a:gd name="T18" fmla="*/ 78 w 104"/>
                  <a:gd name="T19" fmla="*/ 5 h 87"/>
                  <a:gd name="T20" fmla="*/ 75 w 104"/>
                  <a:gd name="T21" fmla="*/ 8 h 87"/>
                  <a:gd name="T22" fmla="*/ 73 w 104"/>
                  <a:gd name="T23" fmla="*/ 8 h 87"/>
                  <a:gd name="T24" fmla="*/ 73 w 104"/>
                  <a:gd name="T25" fmla="*/ 8 h 87"/>
                  <a:gd name="T26" fmla="*/ 70 w 104"/>
                  <a:gd name="T27" fmla="*/ 8 h 87"/>
                  <a:gd name="T28" fmla="*/ 18 w 104"/>
                  <a:gd name="T29" fmla="*/ 8 h 87"/>
                  <a:gd name="T30" fmla="*/ 8 w 104"/>
                  <a:gd name="T31" fmla="*/ 18 h 87"/>
                  <a:gd name="T32" fmla="*/ 8 w 104"/>
                  <a:gd name="T33" fmla="*/ 69 h 87"/>
                  <a:gd name="T34" fmla="*/ 18 w 104"/>
                  <a:gd name="T35" fmla="*/ 79 h 87"/>
                  <a:gd name="T36" fmla="*/ 70 w 104"/>
                  <a:gd name="T37" fmla="*/ 79 h 87"/>
                  <a:gd name="T38" fmla="*/ 80 w 104"/>
                  <a:gd name="T39" fmla="*/ 69 h 87"/>
                  <a:gd name="T40" fmla="*/ 80 w 104"/>
                  <a:gd name="T41" fmla="*/ 54 h 87"/>
                  <a:gd name="T42" fmla="*/ 80 w 104"/>
                  <a:gd name="T43" fmla="*/ 52 h 87"/>
                  <a:gd name="T44" fmla="*/ 84 w 104"/>
                  <a:gd name="T45" fmla="*/ 48 h 87"/>
                  <a:gd name="T46" fmla="*/ 86 w 104"/>
                  <a:gd name="T47" fmla="*/ 48 h 87"/>
                  <a:gd name="T48" fmla="*/ 87 w 104"/>
                  <a:gd name="T49" fmla="*/ 48 h 87"/>
                  <a:gd name="T50" fmla="*/ 88 w 104"/>
                  <a:gd name="T51" fmla="*/ 50 h 87"/>
                  <a:gd name="T52" fmla="*/ 88 w 104"/>
                  <a:gd name="T53" fmla="*/ 69 h 87"/>
                  <a:gd name="T54" fmla="*/ 52 w 104"/>
                  <a:gd name="T55" fmla="*/ 70 h 87"/>
                  <a:gd name="T56" fmla="*/ 45 w 104"/>
                  <a:gd name="T57" fmla="*/ 70 h 87"/>
                  <a:gd name="T58" fmla="*/ 18 w 104"/>
                  <a:gd name="T59" fmla="*/ 43 h 87"/>
                  <a:gd name="T60" fmla="*/ 18 w 104"/>
                  <a:gd name="T61" fmla="*/ 36 h 87"/>
                  <a:gd name="T62" fmla="*/ 25 w 104"/>
                  <a:gd name="T63" fmla="*/ 29 h 87"/>
                  <a:gd name="T64" fmla="*/ 32 w 104"/>
                  <a:gd name="T65" fmla="*/ 29 h 87"/>
                  <a:gd name="T66" fmla="*/ 48 w 104"/>
                  <a:gd name="T67" fmla="*/ 46 h 87"/>
                  <a:gd name="T68" fmla="*/ 88 w 104"/>
                  <a:gd name="T69" fmla="*/ 5 h 87"/>
                  <a:gd name="T70" fmla="*/ 95 w 104"/>
                  <a:gd name="T71" fmla="*/ 5 h 87"/>
                  <a:gd name="T72" fmla="*/ 102 w 104"/>
                  <a:gd name="T73" fmla="*/ 12 h 87"/>
                  <a:gd name="T74" fmla="*/ 102 w 104"/>
                  <a:gd name="T75" fmla="*/ 19 h 87"/>
                  <a:gd name="T76" fmla="*/ 52 w 104"/>
                  <a:gd name="T77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4" h="87">
                    <a:moveTo>
                      <a:pt x="88" y="69"/>
                    </a:moveTo>
                    <a:cubicBezTo>
                      <a:pt x="88" y="79"/>
                      <a:pt x="80" y="87"/>
                      <a:pt x="70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8" y="87"/>
                      <a:pt x="0" y="79"/>
                      <a:pt x="0" y="6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5" y="0"/>
                      <a:pt x="77" y="1"/>
                    </a:cubicBezTo>
                    <a:cubicBezTo>
                      <a:pt x="78" y="2"/>
                      <a:pt x="78" y="2"/>
                      <a:pt x="78" y="3"/>
                    </a:cubicBezTo>
                    <a:cubicBezTo>
                      <a:pt x="78" y="4"/>
                      <a:pt x="78" y="4"/>
                      <a:pt x="78" y="5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8"/>
                      <a:pt x="71" y="8"/>
                      <a:pt x="7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8"/>
                      <a:pt x="8" y="12"/>
                      <a:pt x="8" y="1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5"/>
                      <a:pt x="13" y="79"/>
                      <a:pt x="18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5" y="79"/>
                      <a:pt x="80" y="75"/>
                      <a:pt x="80" y="69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3"/>
                      <a:pt x="80" y="53"/>
                      <a:pt x="80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48"/>
                      <a:pt x="85" y="48"/>
                      <a:pt x="86" y="48"/>
                    </a:cubicBezTo>
                    <a:cubicBezTo>
                      <a:pt x="86" y="48"/>
                      <a:pt x="86" y="48"/>
                      <a:pt x="87" y="48"/>
                    </a:cubicBezTo>
                    <a:cubicBezTo>
                      <a:pt x="87" y="48"/>
                      <a:pt x="88" y="49"/>
                      <a:pt x="88" y="50"/>
                    </a:cubicBezTo>
                    <a:lnTo>
                      <a:pt x="88" y="69"/>
                    </a:lnTo>
                    <a:close/>
                    <a:moveTo>
                      <a:pt x="52" y="70"/>
                    </a:moveTo>
                    <a:cubicBezTo>
                      <a:pt x="50" y="72"/>
                      <a:pt x="47" y="72"/>
                      <a:pt x="45" y="7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6" y="41"/>
                      <a:pt x="16" y="38"/>
                      <a:pt x="18" y="36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7" y="27"/>
                      <a:pt x="30" y="27"/>
                      <a:pt x="32" y="29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90" y="3"/>
                      <a:pt x="93" y="3"/>
                      <a:pt x="95" y="5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4" y="14"/>
                      <a:pt x="104" y="17"/>
                      <a:pt x="102" y="19"/>
                    </a:cubicBezTo>
                    <a:lnTo>
                      <a:pt x="5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369547" y="4196039"/>
                <a:ext cx="45719" cy="317340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6" name="Rectangle 54"/>
            <p:cNvSpPr/>
            <p:nvPr/>
          </p:nvSpPr>
          <p:spPr>
            <a:xfrm>
              <a:off x="4558140" y="4238170"/>
              <a:ext cx="4447667" cy="1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PAYLAŞIM VE KATILIM DESTEKLENİR.</a:t>
              </a:r>
              <a:endParaRPr lang="en-US" sz="16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40" name="Group 59"/>
          <p:cNvGrpSpPr/>
          <p:nvPr/>
        </p:nvGrpSpPr>
        <p:grpSpPr>
          <a:xfrm>
            <a:off x="5965105" y="5992355"/>
            <a:ext cx="5926064" cy="363995"/>
            <a:chOff x="3839322" y="4945881"/>
            <a:chExt cx="5166486" cy="317340"/>
          </a:xfrm>
        </p:grpSpPr>
        <p:grpSp>
          <p:nvGrpSpPr>
            <p:cNvPr id="41" name="Group 38"/>
            <p:cNvGrpSpPr/>
            <p:nvPr/>
          </p:nvGrpSpPr>
          <p:grpSpPr>
            <a:xfrm>
              <a:off x="3839322" y="4945881"/>
              <a:ext cx="575944" cy="317340"/>
              <a:chOff x="3839322" y="4974795"/>
              <a:chExt cx="575944" cy="317340"/>
            </a:xfrm>
          </p:grpSpPr>
          <p:sp>
            <p:nvSpPr>
              <p:cNvPr id="43" name="Freeform 23"/>
              <p:cNvSpPr>
                <a:spLocks noEditPoints="1"/>
              </p:cNvSpPr>
              <p:nvPr/>
            </p:nvSpPr>
            <p:spPr bwMode="auto">
              <a:xfrm>
                <a:off x="3839322" y="4975509"/>
                <a:ext cx="387350" cy="315913"/>
              </a:xfrm>
              <a:custGeom>
                <a:avLst/>
                <a:gdLst>
                  <a:gd name="T0" fmla="*/ 88 w 104"/>
                  <a:gd name="T1" fmla="*/ 69 h 87"/>
                  <a:gd name="T2" fmla="*/ 70 w 104"/>
                  <a:gd name="T3" fmla="*/ 87 h 87"/>
                  <a:gd name="T4" fmla="*/ 18 w 104"/>
                  <a:gd name="T5" fmla="*/ 87 h 87"/>
                  <a:gd name="T6" fmla="*/ 0 w 104"/>
                  <a:gd name="T7" fmla="*/ 69 h 87"/>
                  <a:gd name="T8" fmla="*/ 0 w 104"/>
                  <a:gd name="T9" fmla="*/ 18 h 87"/>
                  <a:gd name="T10" fmla="*/ 18 w 104"/>
                  <a:gd name="T11" fmla="*/ 0 h 87"/>
                  <a:gd name="T12" fmla="*/ 70 w 104"/>
                  <a:gd name="T13" fmla="*/ 0 h 87"/>
                  <a:gd name="T14" fmla="*/ 77 w 104"/>
                  <a:gd name="T15" fmla="*/ 1 h 87"/>
                  <a:gd name="T16" fmla="*/ 78 w 104"/>
                  <a:gd name="T17" fmla="*/ 3 h 87"/>
                  <a:gd name="T18" fmla="*/ 78 w 104"/>
                  <a:gd name="T19" fmla="*/ 5 h 87"/>
                  <a:gd name="T20" fmla="*/ 75 w 104"/>
                  <a:gd name="T21" fmla="*/ 8 h 87"/>
                  <a:gd name="T22" fmla="*/ 73 w 104"/>
                  <a:gd name="T23" fmla="*/ 8 h 87"/>
                  <a:gd name="T24" fmla="*/ 73 w 104"/>
                  <a:gd name="T25" fmla="*/ 8 h 87"/>
                  <a:gd name="T26" fmla="*/ 70 w 104"/>
                  <a:gd name="T27" fmla="*/ 8 h 87"/>
                  <a:gd name="T28" fmla="*/ 18 w 104"/>
                  <a:gd name="T29" fmla="*/ 8 h 87"/>
                  <a:gd name="T30" fmla="*/ 8 w 104"/>
                  <a:gd name="T31" fmla="*/ 18 h 87"/>
                  <a:gd name="T32" fmla="*/ 8 w 104"/>
                  <a:gd name="T33" fmla="*/ 69 h 87"/>
                  <a:gd name="T34" fmla="*/ 18 w 104"/>
                  <a:gd name="T35" fmla="*/ 79 h 87"/>
                  <a:gd name="T36" fmla="*/ 70 w 104"/>
                  <a:gd name="T37" fmla="*/ 79 h 87"/>
                  <a:gd name="T38" fmla="*/ 80 w 104"/>
                  <a:gd name="T39" fmla="*/ 69 h 87"/>
                  <a:gd name="T40" fmla="*/ 80 w 104"/>
                  <a:gd name="T41" fmla="*/ 54 h 87"/>
                  <a:gd name="T42" fmla="*/ 80 w 104"/>
                  <a:gd name="T43" fmla="*/ 52 h 87"/>
                  <a:gd name="T44" fmla="*/ 84 w 104"/>
                  <a:gd name="T45" fmla="*/ 48 h 87"/>
                  <a:gd name="T46" fmla="*/ 86 w 104"/>
                  <a:gd name="T47" fmla="*/ 48 h 87"/>
                  <a:gd name="T48" fmla="*/ 87 w 104"/>
                  <a:gd name="T49" fmla="*/ 48 h 87"/>
                  <a:gd name="T50" fmla="*/ 88 w 104"/>
                  <a:gd name="T51" fmla="*/ 50 h 87"/>
                  <a:gd name="T52" fmla="*/ 88 w 104"/>
                  <a:gd name="T53" fmla="*/ 69 h 87"/>
                  <a:gd name="T54" fmla="*/ 52 w 104"/>
                  <a:gd name="T55" fmla="*/ 70 h 87"/>
                  <a:gd name="T56" fmla="*/ 45 w 104"/>
                  <a:gd name="T57" fmla="*/ 70 h 87"/>
                  <a:gd name="T58" fmla="*/ 18 w 104"/>
                  <a:gd name="T59" fmla="*/ 43 h 87"/>
                  <a:gd name="T60" fmla="*/ 18 w 104"/>
                  <a:gd name="T61" fmla="*/ 36 h 87"/>
                  <a:gd name="T62" fmla="*/ 25 w 104"/>
                  <a:gd name="T63" fmla="*/ 29 h 87"/>
                  <a:gd name="T64" fmla="*/ 32 w 104"/>
                  <a:gd name="T65" fmla="*/ 29 h 87"/>
                  <a:gd name="T66" fmla="*/ 48 w 104"/>
                  <a:gd name="T67" fmla="*/ 46 h 87"/>
                  <a:gd name="T68" fmla="*/ 88 w 104"/>
                  <a:gd name="T69" fmla="*/ 5 h 87"/>
                  <a:gd name="T70" fmla="*/ 95 w 104"/>
                  <a:gd name="T71" fmla="*/ 5 h 87"/>
                  <a:gd name="T72" fmla="*/ 102 w 104"/>
                  <a:gd name="T73" fmla="*/ 12 h 87"/>
                  <a:gd name="T74" fmla="*/ 102 w 104"/>
                  <a:gd name="T75" fmla="*/ 19 h 87"/>
                  <a:gd name="T76" fmla="*/ 52 w 104"/>
                  <a:gd name="T77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4" h="87">
                    <a:moveTo>
                      <a:pt x="88" y="69"/>
                    </a:moveTo>
                    <a:cubicBezTo>
                      <a:pt x="88" y="79"/>
                      <a:pt x="80" y="87"/>
                      <a:pt x="70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8" y="87"/>
                      <a:pt x="0" y="79"/>
                      <a:pt x="0" y="6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5" y="0"/>
                      <a:pt x="77" y="1"/>
                    </a:cubicBezTo>
                    <a:cubicBezTo>
                      <a:pt x="78" y="2"/>
                      <a:pt x="78" y="2"/>
                      <a:pt x="78" y="3"/>
                    </a:cubicBezTo>
                    <a:cubicBezTo>
                      <a:pt x="78" y="4"/>
                      <a:pt x="78" y="4"/>
                      <a:pt x="78" y="5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8"/>
                      <a:pt x="71" y="8"/>
                      <a:pt x="7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8"/>
                      <a:pt x="8" y="12"/>
                      <a:pt x="8" y="1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5"/>
                      <a:pt x="13" y="79"/>
                      <a:pt x="18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5" y="79"/>
                      <a:pt x="80" y="75"/>
                      <a:pt x="80" y="69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3"/>
                      <a:pt x="80" y="53"/>
                      <a:pt x="80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48"/>
                      <a:pt x="85" y="48"/>
                      <a:pt x="86" y="48"/>
                    </a:cubicBezTo>
                    <a:cubicBezTo>
                      <a:pt x="86" y="48"/>
                      <a:pt x="86" y="48"/>
                      <a:pt x="87" y="48"/>
                    </a:cubicBezTo>
                    <a:cubicBezTo>
                      <a:pt x="87" y="48"/>
                      <a:pt x="88" y="49"/>
                      <a:pt x="88" y="50"/>
                    </a:cubicBezTo>
                    <a:lnTo>
                      <a:pt x="88" y="69"/>
                    </a:lnTo>
                    <a:close/>
                    <a:moveTo>
                      <a:pt x="52" y="70"/>
                    </a:moveTo>
                    <a:cubicBezTo>
                      <a:pt x="50" y="72"/>
                      <a:pt x="47" y="72"/>
                      <a:pt x="45" y="7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6" y="41"/>
                      <a:pt x="16" y="38"/>
                      <a:pt x="18" y="36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7" y="27"/>
                      <a:pt x="30" y="27"/>
                      <a:pt x="32" y="29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90" y="3"/>
                      <a:pt x="93" y="3"/>
                      <a:pt x="95" y="5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4" y="14"/>
                      <a:pt x="104" y="17"/>
                      <a:pt x="102" y="19"/>
                    </a:cubicBezTo>
                    <a:lnTo>
                      <a:pt x="5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4" name="Rectangle 48"/>
              <p:cNvSpPr/>
              <p:nvPr/>
            </p:nvSpPr>
            <p:spPr>
              <a:xfrm>
                <a:off x="4369547" y="4974795"/>
                <a:ext cx="45719" cy="317340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2" name="Rectangle 55"/>
            <p:cNvSpPr/>
            <p:nvPr/>
          </p:nvSpPr>
          <p:spPr>
            <a:xfrm>
              <a:off x="4558141" y="4997326"/>
              <a:ext cx="4447667" cy="1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tr-TR" sz="1600" b="1" kern="1500" dirty="0" smtClean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BİREYSEL YAYIMCILAR VARDIR.</a:t>
              </a:r>
              <a:endParaRPr lang="en-US" sz="16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90" name="Group 57"/>
          <p:cNvGrpSpPr/>
          <p:nvPr/>
        </p:nvGrpSpPr>
        <p:grpSpPr>
          <a:xfrm>
            <a:off x="193198" y="2403678"/>
            <a:ext cx="5317886" cy="363995"/>
            <a:chOff x="4369547" y="3427573"/>
            <a:chExt cx="4636262" cy="317340"/>
          </a:xfrm>
        </p:grpSpPr>
        <p:sp>
          <p:nvSpPr>
            <p:cNvPr id="104" name="Rectangle 37"/>
            <p:cNvSpPr/>
            <p:nvPr/>
          </p:nvSpPr>
          <p:spPr>
            <a:xfrm>
              <a:off x="4369547" y="3427573"/>
              <a:ext cx="45719" cy="3173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02" name="Rectangle 53"/>
            <p:cNvSpPr/>
            <p:nvPr/>
          </p:nvSpPr>
          <p:spPr>
            <a:xfrm>
              <a:off x="4558142" y="3528884"/>
              <a:ext cx="4447667" cy="192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tr-TR" sz="1600" b="1" kern="1500" dirty="0" smtClean="0"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SABİTTİR, DEĞİŞTİRİLEMEZ.</a:t>
              </a:r>
            </a:p>
          </p:txBody>
        </p:sp>
      </p:grpSp>
      <p:grpSp>
        <p:nvGrpSpPr>
          <p:cNvPr id="91" name="Group 58"/>
          <p:cNvGrpSpPr/>
          <p:nvPr/>
        </p:nvGrpSpPr>
        <p:grpSpPr>
          <a:xfrm>
            <a:off x="193198" y="3115526"/>
            <a:ext cx="5317885" cy="363995"/>
            <a:chOff x="4369547" y="4186727"/>
            <a:chExt cx="4636261" cy="317340"/>
          </a:xfrm>
        </p:grpSpPr>
        <p:sp>
          <p:nvSpPr>
            <p:cNvPr id="100" name="Rectangle 47"/>
            <p:cNvSpPr/>
            <p:nvPr/>
          </p:nvSpPr>
          <p:spPr>
            <a:xfrm>
              <a:off x="4369547" y="4186727"/>
              <a:ext cx="45719" cy="3173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98" name="Rectangle 54"/>
            <p:cNvSpPr/>
            <p:nvPr/>
          </p:nvSpPr>
          <p:spPr>
            <a:xfrm>
              <a:off x="4558141" y="4288041"/>
              <a:ext cx="4447667" cy="192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tr-TR" sz="1600" b="1" kern="1500" dirty="0" smtClean="0"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SINIRLI VE GERÇEK ZAMANLI OLMAYAN YORUM.</a:t>
              </a:r>
              <a:endParaRPr lang="en-US" sz="1600" b="1" kern="1500" dirty="0"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92" name="Group 59"/>
          <p:cNvGrpSpPr/>
          <p:nvPr/>
        </p:nvGrpSpPr>
        <p:grpSpPr>
          <a:xfrm>
            <a:off x="193198" y="3827374"/>
            <a:ext cx="5317886" cy="363995"/>
            <a:chOff x="4369547" y="4945881"/>
            <a:chExt cx="4636262" cy="317340"/>
          </a:xfrm>
        </p:grpSpPr>
        <p:sp>
          <p:nvSpPr>
            <p:cNvPr id="96" name="Rectangle 48"/>
            <p:cNvSpPr/>
            <p:nvPr/>
          </p:nvSpPr>
          <p:spPr>
            <a:xfrm>
              <a:off x="4369547" y="4945881"/>
              <a:ext cx="45719" cy="3173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94" name="Rectangle 55"/>
            <p:cNvSpPr/>
            <p:nvPr/>
          </p:nvSpPr>
          <p:spPr>
            <a:xfrm>
              <a:off x="4558142" y="5047195"/>
              <a:ext cx="4447667" cy="192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tr-TR" sz="1600" b="1" kern="1500" dirty="0" smtClean="0"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SINIRLI, GECİKMELİ ÖLÇÜM.</a:t>
              </a:r>
              <a:endParaRPr lang="en-US" sz="1600" b="1" kern="1500" dirty="0"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106" name="Group 57"/>
          <p:cNvGrpSpPr/>
          <p:nvPr/>
        </p:nvGrpSpPr>
        <p:grpSpPr>
          <a:xfrm>
            <a:off x="207807" y="4540147"/>
            <a:ext cx="5317885" cy="363995"/>
            <a:chOff x="4369547" y="3427573"/>
            <a:chExt cx="4636261" cy="317340"/>
          </a:xfrm>
        </p:grpSpPr>
        <p:sp>
          <p:nvSpPr>
            <p:cNvPr id="120" name="Rectangle 37"/>
            <p:cNvSpPr/>
            <p:nvPr/>
          </p:nvSpPr>
          <p:spPr>
            <a:xfrm>
              <a:off x="4369547" y="3427573"/>
              <a:ext cx="45719" cy="3173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18" name="Rectangle 53"/>
            <p:cNvSpPr/>
            <p:nvPr/>
          </p:nvSpPr>
          <p:spPr>
            <a:xfrm>
              <a:off x="4558141" y="3479016"/>
              <a:ext cx="4447667" cy="192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tr-TR" sz="1600" b="1" kern="1500" dirty="0" smtClean="0"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ARŞİVE ZAYIF ERİŞİM.</a:t>
              </a:r>
              <a:endParaRPr lang="en-US" sz="1600" b="1" kern="1500" dirty="0"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107" name="Group 58"/>
          <p:cNvGrpSpPr/>
          <p:nvPr/>
        </p:nvGrpSpPr>
        <p:grpSpPr>
          <a:xfrm>
            <a:off x="207807" y="5251995"/>
            <a:ext cx="5317884" cy="363995"/>
            <a:chOff x="4369547" y="4186727"/>
            <a:chExt cx="4636260" cy="317340"/>
          </a:xfrm>
        </p:grpSpPr>
        <p:sp>
          <p:nvSpPr>
            <p:cNvPr id="116" name="Rectangle 47"/>
            <p:cNvSpPr/>
            <p:nvPr/>
          </p:nvSpPr>
          <p:spPr>
            <a:xfrm>
              <a:off x="4369547" y="4186727"/>
              <a:ext cx="45719" cy="3173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14" name="Rectangle 54"/>
            <p:cNvSpPr/>
            <p:nvPr/>
          </p:nvSpPr>
          <p:spPr>
            <a:xfrm>
              <a:off x="4558140" y="4238170"/>
              <a:ext cx="4447667" cy="205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tr-TR" sz="1600" b="1" kern="1500" dirty="0" smtClean="0"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PAYLAŞIM DESTEKLENMEZ.</a:t>
              </a:r>
              <a:endParaRPr lang="en-US" sz="1600" b="1" kern="1500" dirty="0"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grpSp>
        <p:nvGrpSpPr>
          <p:cNvPr id="108" name="Group 59"/>
          <p:cNvGrpSpPr/>
          <p:nvPr/>
        </p:nvGrpSpPr>
        <p:grpSpPr>
          <a:xfrm>
            <a:off x="207807" y="5963843"/>
            <a:ext cx="5317885" cy="363995"/>
            <a:chOff x="4369547" y="4945881"/>
            <a:chExt cx="4636261" cy="317340"/>
          </a:xfrm>
        </p:grpSpPr>
        <p:sp>
          <p:nvSpPr>
            <p:cNvPr id="112" name="Rectangle 48"/>
            <p:cNvSpPr/>
            <p:nvPr/>
          </p:nvSpPr>
          <p:spPr>
            <a:xfrm>
              <a:off x="4369547" y="4945881"/>
              <a:ext cx="45719" cy="3173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10" name="Rectangle 55"/>
            <p:cNvSpPr/>
            <p:nvPr/>
          </p:nvSpPr>
          <p:spPr>
            <a:xfrm>
              <a:off x="4558141" y="4997326"/>
              <a:ext cx="4447667" cy="192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tr-TR" sz="1600" b="1" kern="1500" dirty="0" smtClean="0">
                  <a:latin typeface="Lato" charset="0"/>
                  <a:ea typeface="Lato" charset="0"/>
                  <a:cs typeface="Lato" charset="0"/>
                  <a:sym typeface="Montserrat-Regular" charset="0"/>
                </a:rPr>
                <a:t>BİR KURULCA YAYIMLANIR.</a:t>
              </a:r>
              <a:endParaRPr lang="en-US" sz="1600" b="1" kern="1500" dirty="0">
                <a:latin typeface="Lato" charset="0"/>
                <a:ea typeface="Lato" charset="0"/>
                <a:cs typeface="Lato" charset="0"/>
                <a:sym typeface="Montserrat-Regular" charset="0"/>
              </a:endParaRPr>
            </a:p>
          </p:txBody>
        </p:sp>
      </p:grpSp>
      <p:sp>
        <p:nvSpPr>
          <p:cNvPr id="121" name="Rectangle 58"/>
          <p:cNvSpPr>
            <a:spLocks/>
          </p:cNvSpPr>
          <p:nvPr/>
        </p:nvSpPr>
        <p:spPr bwMode="auto">
          <a:xfrm>
            <a:off x="529837" y="1366582"/>
            <a:ext cx="4164587" cy="106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2800" b="1" kern="1300" spc="50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GELENEKSEL MEDYA</a:t>
            </a:r>
            <a:endParaRPr lang="en-US" sz="2800" b="1" kern="1300" spc="50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  <a:sym typeface="Montserrat-Bold" charset="0"/>
            </a:endParaRPr>
          </a:p>
        </p:txBody>
      </p:sp>
      <p:sp>
        <p:nvSpPr>
          <p:cNvPr id="123" name="Rectangle 12"/>
          <p:cNvSpPr>
            <a:spLocks noChangeAspect="1"/>
          </p:cNvSpPr>
          <p:nvPr/>
        </p:nvSpPr>
        <p:spPr>
          <a:xfrm>
            <a:off x="5627761" y="1612865"/>
            <a:ext cx="7426036" cy="567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5" name="Rectangle 58"/>
          <p:cNvSpPr>
            <a:spLocks/>
          </p:cNvSpPr>
          <p:nvPr/>
        </p:nvSpPr>
        <p:spPr bwMode="auto">
          <a:xfrm>
            <a:off x="6124417" y="1324489"/>
            <a:ext cx="3491495" cy="106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46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891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37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783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29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674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20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566" algn="l" defTabSz="171446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tr-TR" sz="2800" b="1" kern="1300" spc="50" dirty="0" smtClean="0">
                <a:solidFill>
                  <a:schemeClr val="bg1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SOSYAL </a:t>
            </a:r>
            <a:r>
              <a:rPr lang="en-US" sz="2800" b="1" kern="1300" spc="50" dirty="0" smtClean="0">
                <a:solidFill>
                  <a:schemeClr val="bg1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MEDYA</a:t>
            </a:r>
            <a:endParaRPr lang="en-US" sz="2800" b="1" kern="1300" spc="50" dirty="0">
              <a:solidFill>
                <a:schemeClr val="bg1">
                  <a:lumMod val="50000"/>
                </a:schemeClr>
              </a:solidFill>
              <a:latin typeface="Lato Black" charset="0"/>
              <a:ea typeface="Lato Black" charset="0"/>
              <a:cs typeface="Lato Black" charset="0"/>
              <a:sym typeface="Montserra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www.ismailkaraca.com.tr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710784" cy="1143000"/>
          </a:xfrm>
        </p:spPr>
        <p:txBody>
          <a:bodyPr/>
          <a:lstStyle/>
          <a:p>
            <a:r>
              <a:rPr lang="tr-TR" dirty="0"/>
              <a:t>Sosyal Medyanın Avantajları </a:t>
            </a:r>
            <a:endParaRPr lang="en-US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838199" y="1162792"/>
            <a:ext cx="117569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dirty="0" smtClean="0">
                <a:solidFill>
                  <a:schemeClr val="bg1">
                    <a:lumMod val="50000"/>
                  </a:schemeClr>
                </a:solidFill>
              </a:rPr>
              <a:t>Etkileşim</a:t>
            </a:r>
          </a:p>
          <a:p>
            <a:r>
              <a:rPr lang="tr-TR" sz="4000" dirty="0" smtClean="0">
                <a:solidFill>
                  <a:schemeClr val="bg1">
                    <a:lumMod val="50000"/>
                  </a:schemeClr>
                </a:solidFill>
              </a:rPr>
              <a:t>Zamansızlık</a:t>
            </a:r>
          </a:p>
          <a:p>
            <a:r>
              <a:rPr lang="tr-TR" sz="4000" dirty="0" smtClean="0">
                <a:solidFill>
                  <a:schemeClr val="bg1">
                    <a:lumMod val="50000"/>
                  </a:schemeClr>
                </a:solidFill>
              </a:rPr>
              <a:t>Bireysel veya kitlesel iletişimde kullanılabilme </a:t>
            </a:r>
          </a:p>
          <a:p>
            <a:endParaRPr lang="tr-TR" sz="4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ağa Bükülü Ok 10"/>
          <p:cNvSpPr/>
          <p:nvPr/>
        </p:nvSpPr>
        <p:spPr>
          <a:xfrm>
            <a:off x="149628" y="2493818"/>
            <a:ext cx="688572" cy="1729047"/>
          </a:xfrm>
          <a:prstGeom prst="curvedRightArrow">
            <a:avLst/>
          </a:prstGeom>
          <a:solidFill>
            <a:srgbClr val="EB030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838200" y="3358341"/>
            <a:ext cx="10193594" cy="2818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3600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Bilgi teknolojilerinin hızla geliştiği günümüzde sosyal medya geleneksel medyaya göre etkileşim, zaman ve kitlesel erişim konusunda çok daha fazla avantaj sunabilmektedir.</a:t>
            </a:r>
            <a:endParaRPr lang="tr-TR" sz="36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60"/>
                            </p:stCondLst>
                            <p:childTnLst>
                              <p:par>
                                <p:cTn id="20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85"/>
                            </p:stCondLst>
                            <p:childTnLst>
                              <p:par>
                                <p:cTn id="23" presetID="1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85"/>
                            </p:stCondLst>
                            <p:childTnLst>
                              <p:par>
                                <p:cTn id="26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60"/>
                            </p:stCondLst>
                            <p:childTnLst>
                              <p:par>
                                <p:cTn id="29" presetID="1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20"/>
                            </p:stCondLst>
                            <p:childTnLst>
                              <p:par>
                                <p:cTn id="3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2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2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820"/>
                            </p:stCondLst>
                            <p:childTnLst>
                              <p:par>
                                <p:cTn id="43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10" grpId="2" build="p"/>
      <p:bldP spid="10" grpId="3" build="p"/>
      <p:bldP spid="11" grpId="0" animBg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/>
              <a:t>Halk Kütüphaneleri Sosyal Medyayı Neden Kullanıyor?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Halk Kütüphaneleri ve Sosyal Medya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10" name="Teardrop 9"/>
          <p:cNvSpPr/>
          <p:nvPr/>
        </p:nvSpPr>
        <p:spPr>
          <a:xfrm>
            <a:off x="4347332" y="3429000"/>
            <a:ext cx="1672390" cy="1672390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16200000">
            <a:off x="6172277" y="3429000"/>
            <a:ext cx="1672390" cy="167239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10800000">
            <a:off x="6172277" y="1630090"/>
            <a:ext cx="1672390" cy="167239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ardrop 31"/>
          <p:cNvSpPr/>
          <p:nvPr/>
        </p:nvSpPr>
        <p:spPr>
          <a:xfrm rot="5400000">
            <a:off x="4347332" y="1630090"/>
            <a:ext cx="1672390" cy="167239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51970" y="2189286"/>
            <a:ext cx="663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Montserrat" panose="00000500000000000000" pitchFamily="50" charset="0"/>
              </a:rPr>
              <a:t>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76915" y="2189286"/>
            <a:ext cx="663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Montserrat" panose="00000500000000000000" pitchFamily="50" charset="0"/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76914" y="3988195"/>
            <a:ext cx="663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Montserrat" panose="00000500000000000000" pitchFamily="50" charset="0"/>
              </a:rPr>
              <a:t>04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51969" y="3988195"/>
            <a:ext cx="663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Montserrat" panose="00000500000000000000" pitchFamily="50" charset="0"/>
              </a:rPr>
              <a:t>03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0965" y="1931795"/>
            <a:ext cx="343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Kütüphane hizmetlerini etkin ve hızlı bir şekilde 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pazarlamak</a:t>
            </a:r>
            <a:endParaRPr lang="tr-T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32576" y="3740542"/>
            <a:ext cx="343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accent3"/>
                </a:solidFill>
              </a:rPr>
              <a:t>Bilgiye erişimde zaman ve mekân engelini ortadan kaldırmak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0965" y="3834307"/>
            <a:ext cx="3434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Yaratıcı fikirlerle kütüphane ve kütüphane materyallerine dikkat çekerek son kullanıcıya </a:t>
            </a:r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ulaşmak</a:t>
            </a:r>
            <a:endParaRPr lang="tr-T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39"/>
          <p:cNvSpPr/>
          <p:nvPr/>
        </p:nvSpPr>
        <p:spPr>
          <a:xfrm>
            <a:off x="8132576" y="1931795"/>
            <a:ext cx="3434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kern="1500" dirty="0">
                <a:solidFill>
                  <a:schemeClr val="accent4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Çeşitli duyuru ve haberleri paylaşmak</a:t>
            </a:r>
            <a:endParaRPr lang="en-US" sz="2400" b="1" kern="1500" dirty="0">
              <a:solidFill>
                <a:schemeClr val="accent4"/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31" grpId="0" animBg="1"/>
      <p:bldP spid="32" grpId="0" animBg="1"/>
      <p:bldP spid="12" grpId="0"/>
      <p:bldP spid="34" grpId="0"/>
      <p:bldP spid="36" grpId="0"/>
      <p:bldP spid="37" grpId="0"/>
      <p:bldP spid="39" grpId="0"/>
      <p:bldP spid="40" grpId="0"/>
      <p:bldP spid="4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www.ismailkaraca.com.tr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4667233" y="3207479"/>
            <a:ext cx="2855836" cy="1867885"/>
            <a:chOff x="4979008" y="3513729"/>
            <a:chExt cx="2237241" cy="1463289"/>
          </a:xfrm>
        </p:grpSpPr>
        <p:grpSp>
          <p:nvGrpSpPr>
            <p:cNvPr id="13" name="Group 12"/>
            <p:cNvGrpSpPr/>
            <p:nvPr/>
          </p:nvGrpSpPr>
          <p:grpSpPr>
            <a:xfrm>
              <a:off x="4979008" y="3513729"/>
              <a:ext cx="2237241" cy="1463289"/>
              <a:chOff x="5480050" y="2514600"/>
              <a:chExt cx="1133475" cy="741363"/>
            </a:xfrm>
            <a:solidFill>
              <a:srgbClr val="FFFFFF"/>
            </a:solidFill>
          </p:grpSpPr>
          <p:sp>
            <p:nvSpPr>
              <p:cNvPr id="9" name="Freeform 5"/>
              <p:cNvSpPr>
                <a:spLocks noEditPoints="1"/>
              </p:cNvSpPr>
              <p:nvPr/>
            </p:nvSpPr>
            <p:spPr bwMode="auto">
              <a:xfrm>
                <a:off x="5480050" y="3143250"/>
                <a:ext cx="1133475" cy="112713"/>
              </a:xfrm>
              <a:custGeom>
                <a:avLst/>
                <a:gdLst>
                  <a:gd name="T0" fmla="*/ 312 w 312"/>
                  <a:gd name="T1" fmla="*/ 1 h 31"/>
                  <a:gd name="T2" fmla="*/ 310 w 312"/>
                  <a:gd name="T3" fmla="*/ 0 h 31"/>
                  <a:gd name="T4" fmla="*/ 2 w 312"/>
                  <a:gd name="T5" fmla="*/ 0 h 31"/>
                  <a:gd name="T6" fmla="*/ 1 w 312"/>
                  <a:gd name="T7" fmla="*/ 1 h 31"/>
                  <a:gd name="T8" fmla="*/ 0 w 312"/>
                  <a:gd name="T9" fmla="*/ 2 h 31"/>
                  <a:gd name="T10" fmla="*/ 41 w 312"/>
                  <a:gd name="T11" fmla="*/ 31 h 31"/>
                  <a:gd name="T12" fmla="*/ 271 w 312"/>
                  <a:gd name="T13" fmla="*/ 31 h 31"/>
                  <a:gd name="T14" fmla="*/ 312 w 312"/>
                  <a:gd name="T15" fmla="*/ 2 h 31"/>
                  <a:gd name="T16" fmla="*/ 312 w 312"/>
                  <a:gd name="T17" fmla="*/ 1 h 31"/>
                  <a:gd name="T18" fmla="*/ 179 w 312"/>
                  <a:gd name="T19" fmla="*/ 21 h 31"/>
                  <a:gd name="T20" fmla="*/ 133 w 312"/>
                  <a:gd name="T21" fmla="*/ 21 h 31"/>
                  <a:gd name="T22" fmla="*/ 133 w 312"/>
                  <a:gd name="T23" fmla="*/ 10 h 31"/>
                  <a:gd name="T24" fmla="*/ 179 w 312"/>
                  <a:gd name="T25" fmla="*/ 10 h 31"/>
                  <a:gd name="T26" fmla="*/ 179 w 312"/>
                  <a:gd name="T27" fmla="*/ 21 h 31"/>
                  <a:gd name="T28" fmla="*/ 179 w 312"/>
                  <a:gd name="T29" fmla="*/ 21 h 31"/>
                  <a:gd name="T30" fmla="*/ 179 w 312"/>
                  <a:gd name="T31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31">
                    <a:moveTo>
                      <a:pt x="312" y="1"/>
                    </a:moveTo>
                    <a:cubicBezTo>
                      <a:pt x="311" y="0"/>
                      <a:pt x="311" y="0"/>
                      <a:pt x="3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5" y="31"/>
                      <a:pt x="41" y="31"/>
                    </a:cubicBezTo>
                    <a:cubicBezTo>
                      <a:pt x="271" y="31"/>
                      <a:pt x="271" y="31"/>
                      <a:pt x="271" y="31"/>
                    </a:cubicBezTo>
                    <a:cubicBezTo>
                      <a:pt x="307" y="31"/>
                      <a:pt x="312" y="2"/>
                      <a:pt x="312" y="2"/>
                    </a:cubicBezTo>
                    <a:cubicBezTo>
                      <a:pt x="312" y="1"/>
                      <a:pt x="312" y="1"/>
                      <a:pt x="312" y="1"/>
                    </a:cubicBezTo>
                    <a:close/>
                    <a:moveTo>
                      <a:pt x="179" y="21"/>
                    </a:moveTo>
                    <a:cubicBezTo>
                      <a:pt x="133" y="21"/>
                      <a:pt x="133" y="21"/>
                      <a:pt x="133" y="21"/>
                    </a:cubicBezTo>
                    <a:cubicBezTo>
                      <a:pt x="133" y="10"/>
                      <a:pt x="133" y="10"/>
                      <a:pt x="133" y="10"/>
                    </a:cubicBezTo>
                    <a:cubicBezTo>
                      <a:pt x="179" y="10"/>
                      <a:pt x="179" y="10"/>
                      <a:pt x="179" y="10"/>
                    </a:cubicBezTo>
                    <a:lnTo>
                      <a:pt x="179" y="21"/>
                    </a:lnTo>
                    <a:close/>
                    <a:moveTo>
                      <a:pt x="179" y="21"/>
                    </a:moveTo>
                    <a:cubicBezTo>
                      <a:pt x="179" y="21"/>
                      <a:pt x="179" y="21"/>
                      <a:pt x="179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 noEditPoints="1"/>
              </p:cNvSpPr>
              <p:nvPr/>
            </p:nvSpPr>
            <p:spPr bwMode="auto">
              <a:xfrm>
                <a:off x="5581650" y="2514600"/>
                <a:ext cx="933450" cy="588963"/>
              </a:xfrm>
              <a:custGeom>
                <a:avLst/>
                <a:gdLst>
                  <a:gd name="T0" fmla="*/ 6 w 257"/>
                  <a:gd name="T1" fmla="*/ 163 h 163"/>
                  <a:gd name="T2" fmla="*/ 250 w 257"/>
                  <a:gd name="T3" fmla="*/ 163 h 163"/>
                  <a:gd name="T4" fmla="*/ 257 w 257"/>
                  <a:gd name="T5" fmla="*/ 156 h 163"/>
                  <a:gd name="T6" fmla="*/ 257 w 257"/>
                  <a:gd name="T7" fmla="*/ 6 h 163"/>
                  <a:gd name="T8" fmla="*/ 250 w 257"/>
                  <a:gd name="T9" fmla="*/ 0 h 163"/>
                  <a:gd name="T10" fmla="*/ 6 w 257"/>
                  <a:gd name="T11" fmla="*/ 0 h 163"/>
                  <a:gd name="T12" fmla="*/ 0 w 257"/>
                  <a:gd name="T13" fmla="*/ 6 h 163"/>
                  <a:gd name="T14" fmla="*/ 0 w 257"/>
                  <a:gd name="T15" fmla="*/ 156 h 163"/>
                  <a:gd name="T16" fmla="*/ 6 w 257"/>
                  <a:gd name="T17" fmla="*/ 163 h 163"/>
                  <a:gd name="T18" fmla="*/ 22 w 257"/>
                  <a:gd name="T19" fmla="*/ 22 h 163"/>
                  <a:gd name="T20" fmla="*/ 234 w 257"/>
                  <a:gd name="T21" fmla="*/ 22 h 163"/>
                  <a:gd name="T22" fmla="*/ 234 w 257"/>
                  <a:gd name="T23" fmla="*/ 140 h 163"/>
                  <a:gd name="T24" fmla="*/ 22 w 257"/>
                  <a:gd name="T25" fmla="*/ 140 h 163"/>
                  <a:gd name="T26" fmla="*/ 22 w 257"/>
                  <a:gd name="T27" fmla="*/ 22 h 163"/>
                  <a:gd name="T28" fmla="*/ 22 w 257"/>
                  <a:gd name="T29" fmla="*/ 22 h 163"/>
                  <a:gd name="T30" fmla="*/ 22 w 257"/>
                  <a:gd name="T31" fmla="*/ 2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7" h="163">
                    <a:moveTo>
                      <a:pt x="6" y="163"/>
                    </a:moveTo>
                    <a:cubicBezTo>
                      <a:pt x="250" y="163"/>
                      <a:pt x="250" y="163"/>
                      <a:pt x="250" y="163"/>
                    </a:cubicBezTo>
                    <a:cubicBezTo>
                      <a:pt x="254" y="163"/>
                      <a:pt x="257" y="160"/>
                      <a:pt x="257" y="156"/>
                    </a:cubicBezTo>
                    <a:cubicBezTo>
                      <a:pt x="257" y="6"/>
                      <a:pt x="257" y="6"/>
                      <a:pt x="257" y="6"/>
                    </a:cubicBezTo>
                    <a:cubicBezTo>
                      <a:pt x="257" y="3"/>
                      <a:pt x="254" y="0"/>
                      <a:pt x="25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60"/>
                      <a:pt x="2" y="163"/>
                      <a:pt x="6" y="163"/>
                    </a:cubicBezTo>
                    <a:close/>
                    <a:moveTo>
                      <a:pt x="22" y="22"/>
                    </a:moveTo>
                    <a:cubicBezTo>
                      <a:pt x="234" y="22"/>
                      <a:pt x="234" y="22"/>
                      <a:pt x="234" y="22"/>
                    </a:cubicBezTo>
                    <a:cubicBezTo>
                      <a:pt x="234" y="140"/>
                      <a:pt x="234" y="140"/>
                      <a:pt x="234" y="140"/>
                    </a:cubicBezTo>
                    <a:cubicBezTo>
                      <a:pt x="22" y="140"/>
                      <a:pt x="22" y="140"/>
                      <a:pt x="22" y="140"/>
                    </a:cubicBezTo>
                    <a:lnTo>
                      <a:pt x="22" y="22"/>
                    </a:ln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906716" y="3846331"/>
              <a:ext cx="378925" cy="497279"/>
              <a:chOff x="6467475" y="1631950"/>
              <a:chExt cx="3074988" cy="4035426"/>
            </a:xfrm>
            <a:solidFill>
              <a:srgbClr val="FFFFFF"/>
            </a:solidFill>
          </p:grpSpPr>
          <p:sp>
            <p:nvSpPr>
              <p:cNvPr id="100" name="Freeform 12"/>
              <p:cNvSpPr>
                <a:spLocks noEditPoints="1"/>
              </p:cNvSpPr>
              <p:nvPr/>
            </p:nvSpPr>
            <p:spPr bwMode="auto">
              <a:xfrm>
                <a:off x="7189788" y="1631950"/>
                <a:ext cx="1627188" cy="1974850"/>
              </a:xfrm>
              <a:custGeom>
                <a:avLst/>
                <a:gdLst>
                  <a:gd name="T0" fmla="*/ 226 w 451"/>
                  <a:gd name="T1" fmla="*/ 548 h 548"/>
                  <a:gd name="T2" fmla="*/ 451 w 451"/>
                  <a:gd name="T3" fmla="*/ 274 h 548"/>
                  <a:gd name="T4" fmla="*/ 226 w 451"/>
                  <a:gd name="T5" fmla="*/ 0 h 548"/>
                  <a:gd name="T6" fmla="*/ 0 w 451"/>
                  <a:gd name="T7" fmla="*/ 274 h 548"/>
                  <a:gd name="T8" fmla="*/ 226 w 451"/>
                  <a:gd name="T9" fmla="*/ 548 h 548"/>
                  <a:gd name="T10" fmla="*/ 226 w 451"/>
                  <a:gd name="T11" fmla="*/ 548 h 548"/>
                  <a:gd name="T12" fmla="*/ 226 w 451"/>
                  <a:gd name="T13" fmla="*/ 548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1" h="548">
                    <a:moveTo>
                      <a:pt x="226" y="548"/>
                    </a:moveTo>
                    <a:cubicBezTo>
                      <a:pt x="350" y="548"/>
                      <a:pt x="451" y="425"/>
                      <a:pt x="451" y="274"/>
                    </a:cubicBezTo>
                    <a:cubicBezTo>
                      <a:pt x="451" y="123"/>
                      <a:pt x="418" y="0"/>
                      <a:pt x="226" y="0"/>
                    </a:cubicBezTo>
                    <a:cubicBezTo>
                      <a:pt x="34" y="0"/>
                      <a:pt x="0" y="123"/>
                      <a:pt x="0" y="274"/>
                    </a:cubicBezTo>
                    <a:cubicBezTo>
                      <a:pt x="0" y="425"/>
                      <a:pt x="101" y="548"/>
                      <a:pt x="226" y="548"/>
                    </a:cubicBezTo>
                    <a:close/>
                    <a:moveTo>
                      <a:pt x="226" y="548"/>
                    </a:moveTo>
                    <a:cubicBezTo>
                      <a:pt x="226" y="548"/>
                      <a:pt x="226" y="548"/>
                      <a:pt x="226" y="5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4"/>
              <p:cNvSpPr>
                <a:spLocks noEditPoints="1"/>
              </p:cNvSpPr>
              <p:nvPr/>
            </p:nvSpPr>
            <p:spPr bwMode="auto">
              <a:xfrm>
                <a:off x="6467475" y="3681413"/>
                <a:ext cx="3074988" cy="1985963"/>
              </a:xfrm>
              <a:custGeom>
                <a:avLst/>
                <a:gdLst>
                  <a:gd name="T0" fmla="*/ 851 w 852"/>
                  <a:gd name="T1" fmla="*/ 386 h 551"/>
                  <a:gd name="T2" fmla="*/ 549 w 852"/>
                  <a:gd name="T3" fmla="*/ 0 h 551"/>
                  <a:gd name="T4" fmla="*/ 426 w 852"/>
                  <a:gd name="T5" fmla="*/ 47 h 551"/>
                  <a:gd name="T6" fmla="*/ 302 w 852"/>
                  <a:gd name="T7" fmla="*/ 0 h 551"/>
                  <a:gd name="T8" fmla="*/ 1 w 852"/>
                  <a:gd name="T9" fmla="*/ 377 h 551"/>
                  <a:gd name="T10" fmla="*/ 0 w 852"/>
                  <a:gd name="T11" fmla="*/ 397 h 551"/>
                  <a:gd name="T12" fmla="*/ 0 w 852"/>
                  <a:gd name="T13" fmla="*/ 425 h 551"/>
                  <a:gd name="T14" fmla="*/ 426 w 852"/>
                  <a:gd name="T15" fmla="*/ 551 h 551"/>
                  <a:gd name="T16" fmla="*/ 852 w 852"/>
                  <a:gd name="T17" fmla="*/ 425 h 551"/>
                  <a:gd name="T18" fmla="*/ 852 w 852"/>
                  <a:gd name="T19" fmla="*/ 404 h 551"/>
                  <a:gd name="T20" fmla="*/ 851 w 852"/>
                  <a:gd name="T21" fmla="*/ 386 h 551"/>
                  <a:gd name="T22" fmla="*/ 851 w 852"/>
                  <a:gd name="T23" fmla="*/ 386 h 551"/>
                  <a:gd name="T24" fmla="*/ 851 w 852"/>
                  <a:gd name="T25" fmla="*/ 386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2" h="551">
                    <a:moveTo>
                      <a:pt x="851" y="386"/>
                    </a:moveTo>
                    <a:cubicBezTo>
                      <a:pt x="847" y="122"/>
                      <a:pt x="813" y="47"/>
                      <a:pt x="549" y="0"/>
                    </a:cubicBezTo>
                    <a:cubicBezTo>
                      <a:pt x="549" y="0"/>
                      <a:pt x="512" y="47"/>
                      <a:pt x="426" y="47"/>
                    </a:cubicBezTo>
                    <a:cubicBezTo>
                      <a:pt x="340" y="47"/>
                      <a:pt x="302" y="0"/>
                      <a:pt x="302" y="0"/>
                    </a:cubicBezTo>
                    <a:cubicBezTo>
                      <a:pt x="42" y="47"/>
                      <a:pt x="5" y="121"/>
                      <a:pt x="1" y="377"/>
                    </a:cubicBezTo>
                    <a:cubicBezTo>
                      <a:pt x="0" y="398"/>
                      <a:pt x="0" y="399"/>
                      <a:pt x="0" y="397"/>
                    </a:cubicBezTo>
                    <a:cubicBezTo>
                      <a:pt x="0" y="401"/>
                      <a:pt x="0" y="410"/>
                      <a:pt x="0" y="425"/>
                    </a:cubicBezTo>
                    <a:cubicBezTo>
                      <a:pt x="0" y="425"/>
                      <a:pt x="63" y="551"/>
                      <a:pt x="426" y="551"/>
                    </a:cubicBezTo>
                    <a:cubicBezTo>
                      <a:pt x="789" y="551"/>
                      <a:pt x="852" y="425"/>
                      <a:pt x="852" y="425"/>
                    </a:cubicBezTo>
                    <a:cubicBezTo>
                      <a:pt x="852" y="415"/>
                      <a:pt x="852" y="409"/>
                      <a:pt x="852" y="404"/>
                    </a:cubicBezTo>
                    <a:cubicBezTo>
                      <a:pt x="852" y="406"/>
                      <a:pt x="852" y="403"/>
                      <a:pt x="851" y="386"/>
                    </a:cubicBezTo>
                    <a:close/>
                    <a:moveTo>
                      <a:pt x="851" y="386"/>
                    </a:moveTo>
                    <a:cubicBezTo>
                      <a:pt x="851" y="386"/>
                      <a:pt x="851" y="386"/>
                      <a:pt x="851" y="3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02" name="Straight Arrow Connector 101"/>
          <p:cNvCxnSpPr>
            <a:cxnSpLocks/>
          </p:cNvCxnSpPr>
          <p:nvPr/>
        </p:nvCxnSpPr>
        <p:spPr>
          <a:xfrm flipH="1">
            <a:off x="3839619" y="4031828"/>
            <a:ext cx="827614" cy="0"/>
          </a:xfrm>
          <a:prstGeom prst="straightConnector1">
            <a:avLst/>
          </a:prstGeom>
          <a:ln w="57150">
            <a:solidFill>
              <a:srgbClr val="FFFFFF"/>
            </a:solidFill>
            <a:headEnd w="sm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cxnSpLocks/>
          </p:cNvCxnSpPr>
          <p:nvPr/>
        </p:nvCxnSpPr>
        <p:spPr>
          <a:xfrm flipH="1" flipV="1">
            <a:off x="4329764" y="2750921"/>
            <a:ext cx="489518" cy="378585"/>
          </a:xfrm>
          <a:prstGeom prst="straightConnector1">
            <a:avLst/>
          </a:prstGeom>
          <a:ln w="57150">
            <a:solidFill>
              <a:srgbClr val="FFFFFF"/>
            </a:solidFill>
            <a:headEnd w="sm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 flipV="1">
            <a:off x="6092672" y="2232843"/>
            <a:ext cx="1051" cy="615282"/>
          </a:xfrm>
          <a:prstGeom prst="straightConnector1">
            <a:avLst/>
          </a:prstGeom>
          <a:ln w="57150">
            <a:solidFill>
              <a:srgbClr val="FFFFFF"/>
            </a:solidFill>
            <a:headEnd w="sm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cxnSpLocks/>
          </p:cNvCxnSpPr>
          <p:nvPr/>
        </p:nvCxnSpPr>
        <p:spPr>
          <a:xfrm flipV="1">
            <a:off x="7367113" y="2750920"/>
            <a:ext cx="468202" cy="378587"/>
          </a:xfrm>
          <a:prstGeom prst="straightConnector1">
            <a:avLst/>
          </a:prstGeom>
          <a:ln w="57150">
            <a:solidFill>
              <a:srgbClr val="FFFFFF"/>
            </a:solidFill>
            <a:headEnd w="sm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cxnSpLocks/>
          </p:cNvCxnSpPr>
          <p:nvPr/>
        </p:nvCxnSpPr>
        <p:spPr>
          <a:xfrm>
            <a:off x="7519548" y="4031828"/>
            <a:ext cx="805910" cy="0"/>
          </a:xfrm>
          <a:prstGeom prst="straightConnector1">
            <a:avLst/>
          </a:prstGeom>
          <a:ln w="57150">
            <a:solidFill>
              <a:srgbClr val="FFFFFF"/>
            </a:solidFill>
            <a:headEnd w="sm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495257" y="3283399"/>
            <a:ext cx="1181352" cy="1181351"/>
            <a:chOff x="683687" y="35299"/>
            <a:chExt cx="1507698" cy="1507696"/>
          </a:xfrm>
        </p:grpSpPr>
        <p:sp>
          <p:nvSpPr>
            <p:cNvPr id="145" name="Oval 144"/>
            <p:cNvSpPr/>
            <p:nvPr/>
          </p:nvSpPr>
          <p:spPr>
            <a:xfrm>
              <a:off x="683687" y="35299"/>
              <a:ext cx="1507698" cy="15076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AutoShape 21"/>
            <p:cNvSpPr>
              <a:spLocks/>
            </p:cNvSpPr>
            <p:nvPr/>
          </p:nvSpPr>
          <p:spPr bwMode="auto">
            <a:xfrm>
              <a:off x="1112409" y="464018"/>
              <a:ext cx="650255" cy="65025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8362" y="2163"/>
                  </a:moveTo>
                  <a:lnTo>
                    <a:pt x="18362" y="5400"/>
                  </a:lnTo>
                  <a:lnTo>
                    <a:pt x="16200" y="5400"/>
                  </a:lnTo>
                  <a:cubicBezTo>
                    <a:pt x="15551" y="5400"/>
                    <a:pt x="15119" y="5832"/>
                    <a:pt x="15119" y="6482"/>
                  </a:cubicBezTo>
                  <a:lnTo>
                    <a:pt x="15119" y="8638"/>
                  </a:lnTo>
                  <a:lnTo>
                    <a:pt x="18362" y="8638"/>
                  </a:lnTo>
                  <a:lnTo>
                    <a:pt x="18362" y="11881"/>
                  </a:lnTo>
                  <a:lnTo>
                    <a:pt x="15119" y="11881"/>
                  </a:lnTo>
                  <a:lnTo>
                    <a:pt x="15119" y="19438"/>
                  </a:lnTo>
                  <a:lnTo>
                    <a:pt x="11881" y="19438"/>
                  </a:lnTo>
                  <a:lnTo>
                    <a:pt x="11881" y="11881"/>
                  </a:lnTo>
                  <a:lnTo>
                    <a:pt x="9719" y="11881"/>
                  </a:lnTo>
                  <a:lnTo>
                    <a:pt x="9719" y="8638"/>
                  </a:lnTo>
                  <a:lnTo>
                    <a:pt x="11881" y="8638"/>
                  </a:lnTo>
                  <a:lnTo>
                    <a:pt x="11881" y="5938"/>
                  </a:lnTo>
                  <a:cubicBezTo>
                    <a:pt x="11881" y="3888"/>
                    <a:pt x="13606" y="2163"/>
                    <a:pt x="15662" y="2163"/>
                  </a:cubicBezTo>
                  <a:cubicBezTo>
                    <a:pt x="15662" y="2163"/>
                    <a:pt x="18362" y="2163"/>
                    <a:pt x="18362" y="2163"/>
                  </a:cubicBezTo>
                  <a:close/>
                  <a:moveTo>
                    <a:pt x="19438" y="0"/>
                  </a:moveTo>
                  <a:lnTo>
                    <a:pt x="2163" y="0"/>
                  </a:lnTo>
                  <a:cubicBezTo>
                    <a:pt x="971" y="0"/>
                    <a:pt x="0" y="971"/>
                    <a:pt x="0" y="2163"/>
                  </a:cubicBezTo>
                  <a:lnTo>
                    <a:pt x="0" y="19438"/>
                  </a:lnTo>
                  <a:cubicBezTo>
                    <a:pt x="0" y="20630"/>
                    <a:pt x="971" y="21600"/>
                    <a:pt x="2163" y="21600"/>
                  </a:cubicBezTo>
                  <a:lnTo>
                    <a:pt x="19438" y="21600"/>
                  </a:lnTo>
                  <a:cubicBezTo>
                    <a:pt x="20630" y="21600"/>
                    <a:pt x="21600" y="20630"/>
                    <a:pt x="21600" y="19438"/>
                  </a:cubicBezTo>
                  <a:lnTo>
                    <a:pt x="21600" y="2163"/>
                  </a:lnTo>
                  <a:cubicBezTo>
                    <a:pt x="21600" y="971"/>
                    <a:pt x="20630" y="0"/>
                    <a:pt x="19438" y="0"/>
                  </a:cubicBezTo>
                  <a:cubicBezTo>
                    <a:pt x="19438" y="0"/>
                    <a:pt x="19438" y="0"/>
                    <a:pt x="19438" y="0"/>
                  </a:cubicBezTo>
                  <a:close/>
                  <a:moveTo>
                    <a:pt x="1943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48" name="Oval 147"/>
          <p:cNvSpPr/>
          <p:nvPr/>
        </p:nvSpPr>
        <p:spPr>
          <a:xfrm>
            <a:off x="8513691" y="3316497"/>
            <a:ext cx="1181352" cy="1181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558039" y="831326"/>
            <a:ext cx="1181352" cy="1181351"/>
          </a:xfrm>
          <a:prstGeom prst="ellipse">
            <a:avLst/>
          </a:prstGeom>
          <a:solidFill>
            <a:srgbClr val="A00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163779" y="1544372"/>
            <a:ext cx="1181352" cy="1181351"/>
            <a:chOff x="2584961" y="1542995"/>
            <a:chExt cx="1507698" cy="1507696"/>
          </a:xfrm>
        </p:grpSpPr>
        <p:sp>
          <p:nvSpPr>
            <p:cNvPr id="158" name="Oval 157"/>
            <p:cNvSpPr/>
            <p:nvPr/>
          </p:nvSpPr>
          <p:spPr>
            <a:xfrm>
              <a:off x="2584961" y="1542995"/>
              <a:ext cx="1507698" cy="150769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AutoShape 1"/>
            <p:cNvSpPr>
              <a:spLocks/>
            </p:cNvSpPr>
            <p:nvPr/>
          </p:nvSpPr>
          <p:spPr bwMode="auto">
            <a:xfrm>
              <a:off x="2896653" y="1937500"/>
              <a:ext cx="884315" cy="7186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556"/>
                  </a:moveTo>
                  <a:cubicBezTo>
                    <a:pt x="20805" y="2990"/>
                    <a:pt x="19951" y="3284"/>
                    <a:pt x="19055" y="3415"/>
                  </a:cubicBezTo>
                  <a:cubicBezTo>
                    <a:pt x="19970" y="2740"/>
                    <a:pt x="20673" y="1672"/>
                    <a:pt x="21003" y="399"/>
                  </a:cubicBezTo>
                  <a:cubicBezTo>
                    <a:pt x="20147" y="1023"/>
                    <a:pt x="19199" y="1477"/>
                    <a:pt x="18189" y="1721"/>
                  </a:cubicBezTo>
                  <a:cubicBezTo>
                    <a:pt x="17381" y="662"/>
                    <a:pt x="16229" y="0"/>
                    <a:pt x="14954" y="0"/>
                  </a:cubicBezTo>
                  <a:cubicBezTo>
                    <a:pt x="12507" y="0"/>
                    <a:pt x="10523" y="2441"/>
                    <a:pt x="10523" y="5453"/>
                  </a:cubicBezTo>
                  <a:cubicBezTo>
                    <a:pt x="10523" y="5880"/>
                    <a:pt x="10562" y="6296"/>
                    <a:pt x="10638" y="6695"/>
                  </a:cubicBezTo>
                  <a:cubicBezTo>
                    <a:pt x="6955" y="6468"/>
                    <a:pt x="3690" y="4297"/>
                    <a:pt x="1504" y="998"/>
                  </a:cubicBezTo>
                  <a:cubicBezTo>
                    <a:pt x="1122" y="1803"/>
                    <a:pt x="904" y="2739"/>
                    <a:pt x="904" y="3739"/>
                  </a:cubicBezTo>
                  <a:cubicBezTo>
                    <a:pt x="904" y="5631"/>
                    <a:pt x="1686" y="7300"/>
                    <a:pt x="2876" y="8278"/>
                  </a:cubicBezTo>
                  <a:cubicBezTo>
                    <a:pt x="2149" y="8250"/>
                    <a:pt x="1466" y="8004"/>
                    <a:pt x="868" y="7596"/>
                  </a:cubicBezTo>
                  <a:cubicBezTo>
                    <a:pt x="867" y="7619"/>
                    <a:pt x="867" y="7642"/>
                    <a:pt x="867" y="7665"/>
                  </a:cubicBezTo>
                  <a:cubicBezTo>
                    <a:pt x="867" y="10307"/>
                    <a:pt x="2395" y="12510"/>
                    <a:pt x="4423" y="13011"/>
                  </a:cubicBezTo>
                  <a:cubicBezTo>
                    <a:pt x="4051" y="13136"/>
                    <a:pt x="3659" y="13203"/>
                    <a:pt x="3255" y="13203"/>
                  </a:cubicBezTo>
                  <a:cubicBezTo>
                    <a:pt x="2969" y="13203"/>
                    <a:pt x="2692" y="13169"/>
                    <a:pt x="2421" y="13105"/>
                  </a:cubicBezTo>
                  <a:cubicBezTo>
                    <a:pt x="2985" y="15271"/>
                    <a:pt x="4622" y="16848"/>
                    <a:pt x="6561" y="16892"/>
                  </a:cubicBezTo>
                  <a:cubicBezTo>
                    <a:pt x="5044" y="18355"/>
                    <a:pt x="3134" y="19226"/>
                    <a:pt x="1057" y="19226"/>
                  </a:cubicBezTo>
                  <a:cubicBezTo>
                    <a:pt x="699" y="19226"/>
                    <a:pt x="347" y="19201"/>
                    <a:pt x="0" y="19149"/>
                  </a:cubicBezTo>
                  <a:cubicBezTo>
                    <a:pt x="1961" y="20698"/>
                    <a:pt x="4291" y="21600"/>
                    <a:pt x="6793" y="21600"/>
                  </a:cubicBezTo>
                  <a:cubicBezTo>
                    <a:pt x="14944" y="21600"/>
                    <a:pt x="19401" y="13291"/>
                    <a:pt x="19401" y="6085"/>
                  </a:cubicBezTo>
                  <a:cubicBezTo>
                    <a:pt x="19401" y="5848"/>
                    <a:pt x="19397" y="5613"/>
                    <a:pt x="19389" y="5380"/>
                  </a:cubicBezTo>
                  <a:cubicBezTo>
                    <a:pt x="20255" y="4610"/>
                    <a:pt x="21006" y="3650"/>
                    <a:pt x="21600" y="2556"/>
                  </a:cubicBezTo>
                  <a:cubicBezTo>
                    <a:pt x="21600" y="2556"/>
                    <a:pt x="21600" y="2556"/>
                    <a:pt x="21600" y="2556"/>
                  </a:cubicBezTo>
                  <a:close/>
                  <a:moveTo>
                    <a:pt x="21600" y="2556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71446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42891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14337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685783" algn="ctr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857229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028674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200120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371566" algn="l" defTabSz="171446" rtl="0" eaLnBrk="1" latinLnBrk="0" hangingPunct="1">
                <a:defRPr sz="21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952300" y="1608217"/>
            <a:ext cx="1181352" cy="1181351"/>
            <a:chOff x="3889269" y="5076258"/>
            <a:chExt cx="1507697" cy="1507696"/>
          </a:xfrm>
        </p:grpSpPr>
        <p:sp>
          <p:nvSpPr>
            <p:cNvPr id="161" name="Oval 160"/>
            <p:cNvSpPr/>
            <p:nvPr/>
          </p:nvSpPr>
          <p:spPr>
            <a:xfrm>
              <a:off x="3889269" y="5076258"/>
              <a:ext cx="1507697" cy="15076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22"/>
            <p:cNvSpPr>
              <a:spLocks noEditPoints="1"/>
            </p:cNvSpPr>
            <p:nvPr/>
          </p:nvSpPr>
          <p:spPr bwMode="auto">
            <a:xfrm>
              <a:off x="4203028" y="5520033"/>
              <a:ext cx="880186" cy="620145"/>
            </a:xfrm>
            <a:custGeom>
              <a:avLst/>
              <a:gdLst>
                <a:gd name="T0" fmla="*/ 526 w 664"/>
                <a:gd name="T1" fmla="*/ 0 h 470"/>
                <a:gd name="T2" fmla="*/ 138 w 664"/>
                <a:gd name="T3" fmla="*/ 0 h 470"/>
                <a:gd name="T4" fmla="*/ 0 w 664"/>
                <a:gd name="T5" fmla="*/ 138 h 470"/>
                <a:gd name="T6" fmla="*/ 0 w 664"/>
                <a:gd name="T7" fmla="*/ 332 h 470"/>
                <a:gd name="T8" fmla="*/ 138 w 664"/>
                <a:gd name="T9" fmla="*/ 470 h 470"/>
                <a:gd name="T10" fmla="*/ 526 w 664"/>
                <a:gd name="T11" fmla="*/ 470 h 470"/>
                <a:gd name="T12" fmla="*/ 664 w 664"/>
                <a:gd name="T13" fmla="*/ 332 h 470"/>
                <a:gd name="T14" fmla="*/ 664 w 664"/>
                <a:gd name="T15" fmla="*/ 138 h 470"/>
                <a:gd name="T16" fmla="*/ 526 w 664"/>
                <a:gd name="T17" fmla="*/ 0 h 470"/>
                <a:gd name="T18" fmla="*/ 433 w 664"/>
                <a:gd name="T19" fmla="*/ 244 h 470"/>
                <a:gd name="T20" fmla="*/ 251 w 664"/>
                <a:gd name="T21" fmla="*/ 331 h 470"/>
                <a:gd name="T22" fmla="*/ 241 w 664"/>
                <a:gd name="T23" fmla="*/ 324 h 470"/>
                <a:gd name="T24" fmla="*/ 241 w 664"/>
                <a:gd name="T25" fmla="*/ 146 h 470"/>
                <a:gd name="T26" fmla="*/ 251 w 664"/>
                <a:gd name="T27" fmla="*/ 139 h 470"/>
                <a:gd name="T28" fmla="*/ 433 w 664"/>
                <a:gd name="T29" fmla="*/ 231 h 470"/>
                <a:gd name="T30" fmla="*/ 433 w 664"/>
                <a:gd name="T31" fmla="*/ 244 h 470"/>
                <a:gd name="T32" fmla="*/ 433 w 664"/>
                <a:gd name="T33" fmla="*/ 244 h 470"/>
                <a:gd name="T34" fmla="*/ 433 w 664"/>
                <a:gd name="T35" fmla="*/ 24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4" h="470">
                  <a:moveTo>
                    <a:pt x="526" y="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61" y="0"/>
                    <a:pt x="0" y="62"/>
                    <a:pt x="0" y="138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408"/>
                    <a:pt x="61" y="470"/>
                    <a:pt x="138" y="470"/>
                  </a:cubicBezTo>
                  <a:cubicBezTo>
                    <a:pt x="526" y="470"/>
                    <a:pt x="526" y="470"/>
                    <a:pt x="526" y="470"/>
                  </a:cubicBezTo>
                  <a:cubicBezTo>
                    <a:pt x="602" y="470"/>
                    <a:pt x="664" y="408"/>
                    <a:pt x="664" y="332"/>
                  </a:cubicBezTo>
                  <a:cubicBezTo>
                    <a:pt x="664" y="138"/>
                    <a:pt x="664" y="138"/>
                    <a:pt x="664" y="138"/>
                  </a:cubicBezTo>
                  <a:cubicBezTo>
                    <a:pt x="664" y="62"/>
                    <a:pt x="602" y="0"/>
                    <a:pt x="526" y="0"/>
                  </a:cubicBezTo>
                  <a:close/>
                  <a:moveTo>
                    <a:pt x="433" y="244"/>
                  </a:moveTo>
                  <a:cubicBezTo>
                    <a:pt x="251" y="331"/>
                    <a:pt x="251" y="331"/>
                    <a:pt x="251" y="331"/>
                  </a:cubicBezTo>
                  <a:cubicBezTo>
                    <a:pt x="246" y="333"/>
                    <a:pt x="241" y="330"/>
                    <a:pt x="241" y="324"/>
                  </a:cubicBezTo>
                  <a:cubicBezTo>
                    <a:pt x="241" y="146"/>
                    <a:pt x="241" y="146"/>
                    <a:pt x="241" y="146"/>
                  </a:cubicBezTo>
                  <a:cubicBezTo>
                    <a:pt x="241" y="140"/>
                    <a:pt x="246" y="137"/>
                    <a:pt x="251" y="139"/>
                  </a:cubicBezTo>
                  <a:cubicBezTo>
                    <a:pt x="433" y="231"/>
                    <a:pt x="433" y="231"/>
                    <a:pt x="433" y="231"/>
                  </a:cubicBezTo>
                  <a:cubicBezTo>
                    <a:pt x="438" y="234"/>
                    <a:pt x="438" y="242"/>
                    <a:pt x="433" y="244"/>
                  </a:cubicBezTo>
                  <a:close/>
                  <a:moveTo>
                    <a:pt x="433" y="244"/>
                  </a:moveTo>
                  <a:cubicBezTo>
                    <a:pt x="433" y="244"/>
                    <a:pt x="433" y="244"/>
                    <a:pt x="433" y="2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9" name="Rectangle 188"/>
          <p:cNvSpPr/>
          <p:nvPr/>
        </p:nvSpPr>
        <p:spPr>
          <a:xfrm>
            <a:off x="1998012" y="5439939"/>
            <a:ext cx="7939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kern="1500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Kütüphanelerin</a:t>
            </a:r>
            <a:r>
              <a:rPr lang="en-US" sz="28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2800" b="1" kern="1500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Etkin</a:t>
            </a:r>
            <a:r>
              <a:rPr lang="en-US" sz="28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2800" b="1" kern="1500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Olarak</a:t>
            </a:r>
            <a:r>
              <a:rPr lang="en-US" sz="28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2800" b="1" kern="1500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Kullandığı</a:t>
            </a:r>
            <a:r>
              <a:rPr lang="en-US" sz="28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2800" b="1" kern="1500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Sosyal</a:t>
            </a:r>
            <a:r>
              <a:rPr lang="en-US" sz="28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2800" b="1" kern="1500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Medya</a:t>
            </a:r>
            <a:r>
              <a:rPr lang="en-US" sz="2800" b="1" kern="15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2800" b="1" kern="1500" dirty="0" err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Mecraları</a:t>
            </a:r>
            <a:endParaRPr lang="en-US" sz="2800" b="1" kern="1500" dirty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29" y="1097144"/>
            <a:ext cx="609524" cy="60952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36" y="3407421"/>
            <a:ext cx="999502" cy="9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 53"/>
          <p:cNvSpPr>
            <a:spLocks/>
          </p:cNvSpPr>
          <p:nvPr/>
        </p:nvSpPr>
        <p:spPr bwMode="auto">
          <a:xfrm>
            <a:off x="8853488" y="1360488"/>
            <a:ext cx="2587625" cy="1114425"/>
          </a:xfrm>
          <a:custGeom>
            <a:avLst/>
            <a:gdLst>
              <a:gd name="T0" fmla="*/ 978 w 978"/>
              <a:gd name="T1" fmla="*/ 398 h 422"/>
              <a:gd name="T2" fmla="*/ 954 w 978"/>
              <a:gd name="T3" fmla="*/ 422 h 422"/>
              <a:gd name="T4" fmla="*/ 23 w 978"/>
              <a:gd name="T5" fmla="*/ 422 h 422"/>
              <a:gd name="T6" fmla="*/ 0 w 978"/>
              <a:gd name="T7" fmla="*/ 398 h 422"/>
              <a:gd name="T8" fmla="*/ 0 w 978"/>
              <a:gd name="T9" fmla="*/ 24 h 422"/>
              <a:gd name="T10" fmla="*/ 23 w 978"/>
              <a:gd name="T11" fmla="*/ 0 h 422"/>
              <a:gd name="T12" fmla="*/ 954 w 978"/>
              <a:gd name="T13" fmla="*/ 0 h 422"/>
              <a:gd name="T14" fmla="*/ 978 w 978"/>
              <a:gd name="T15" fmla="*/ 24 h 422"/>
              <a:gd name="T16" fmla="*/ 978 w 978"/>
              <a:gd name="T17" fmla="*/ 398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8" h="422">
                <a:moveTo>
                  <a:pt x="978" y="398"/>
                </a:moveTo>
                <a:cubicBezTo>
                  <a:pt x="978" y="412"/>
                  <a:pt x="968" y="422"/>
                  <a:pt x="954" y="422"/>
                </a:cubicBezTo>
                <a:cubicBezTo>
                  <a:pt x="23" y="422"/>
                  <a:pt x="23" y="422"/>
                  <a:pt x="23" y="422"/>
                </a:cubicBezTo>
                <a:cubicBezTo>
                  <a:pt x="10" y="422"/>
                  <a:pt x="0" y="412"/>
                  <a:pt x="0" y="39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78" y="11"/>
                  <a:pt x="978" y="24"/>
                </a:cubicBezTo>
                <a:lnTo>
                  <a:pt x="978" y="398"/>
                </a:lnTo>
                <a:close/>
              </a:path>
            </a:pathLst>
          </a:custGeom>
          <a:solidFill>
            <a:srgbClr val="D5D5D5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55"/>
          <p:cNvSpPr>
            <a:spLocks/>
          </p:cNvSpPr>
          <p:nvPr/>
        </p:nvSpPr>
        <p:spPr bwMode="auto">
          <a:xfrm>
            <a:off x="8655915" y="1698625"/>
            <a:ext cx="201613" cy="327025"/>
          </a:xfrm>
          <a:custGeom>
            <a:avLst/>
            <a:gdLst>
              <a:gd name="T0" fmla="*/ 0 w 127"/>
              <a:gd name="T1" fmla="*/ 103 h 206"/>
              <a:gd name="T2" fmla="*/ 127 w 127"/>
              <a:gd name="T3" fmla="*/ 206 h 206"/>
              <a:gd name="T4" fmla="*/ 127 w 127"/>
              <a:gd name="T5" fmla="*/ 0 h 206"/>
              <a:gd name="T6" fmla="*/ 0 w 127"/>
              <a:gd name="T7" fmla="*/ 103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206">
                <a:moveTo>
                  <a:pt x="0" y="103"/>
                </a:moveTo>
                <a:lnTo>
                  <a:pt x="127" y="206"/>
                </a:lnTo>
                <a:lnTo>
                  <a:pt x="127" y="0"/>
                </a:lnTo>
                <a:lnTo>
                  <a:pt x="0" y="103"/>
                </a:lnTo>
                <a:close/>
              </a:path>
            </a:pathLst>
          </a:custGeom>
          <a:solidFill>
            <a:srgbClr val="D5D5D5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586933" y="2218881"/>
            <a:ext cx="3212104" cy="3212104"/>
          </a:xfrm>
          <a:prstGeom prst="ellipse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6961"/>
            <a:ext cx="10515600" cy="5021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Kütüphanelerin Sosyal Medya Paylaşımlarında Uyması Gereken Evrensel İlkeler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62013" y="1044923"/>
            <a:ext cx="10515600" cy="317340"/>
          </a:xfrm>
        </p:spPr>
        <p:txBody>
          <a:bodyPr/>
          <a:lstStyle/>
          <a:p>
            <a:r>
              <a:rPr lang="tr-TR" sz="1000" dirty="0" smtClean="0">
                <a:solidFill>
                  <a:schemeClr val="tx1"/>
                </a:solidFill>
              </a:rPr>
              <a:t>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www.ismailkaraca.com.tr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18425" y="1748129"/>
            <a:ext cx="236912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700" dirty="0" smtClean="0"/>
              <a:t>Tüm </a:t>
            </a:r>
            <a:r>
              <a:rPr lang="tr-TR" sz="1700" dirty="0"/>
              <a:t>sosyal medya aktivitelerinde şeffaf olacaklardır.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757091" y="1356523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4"/>
                </a:solidFill>
                <a:latin typeface="Montseraat"/>
                <a:ea typeface="Lato" panose="020F0502020204030203" pitchFamily="34" charset="0"/>
                <a:cs typeface="Lato" panose="020F0502020204030203" pitchFamily="34" charset="0"/>
              </a:rPr>
              <a:t>ŞEFFAFLIK</a:t>
            </a:r>
            <a:endParaRPr lang="en-US" b="1" dirty="0">
              <a:solidFill>
                <a:schemeClr val="accent4"/>
              </a:solidFill>
              <a:latin typeface="Montseraa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8" name="Freeform 32"/>
          <p:cNvSpPr>
            <a:spLocks/>
          </p:cNvSpPr>
          <p:nvPr/>
        </p:nvSpPr>
        <p:spPr bwMode="auto">
          <a:xfrm>
            <a:off x="4854575" y="2347913"/>
            <a:ext cx="165100" cy="138112"/>
          </a:xfrm>
          <a:custGeom>
            <a:avLst/>
            <a:gdLst>
              <a:gd name="T0" fmla="*/ 57 w 62"/>
              <a:gd name="T1" fmla="*/ 35 h 52"/>
              <a:gd name="T2" fmla="*/ 22 w 62"/>
              <a:gd name="T3" fmla="*/ 18 h 52"/>
              <a:gd name="T4" fmla="*/ 37 w 62"/>
              <a:gd name="T5" fmla="*/ 13 h 52"/>
              <a:gd name="T6" fmla="*/ 41 w 62"/>
              <a:gd name="T7" fmla="*/ 5 h 52"/>
              <a:gd name="T8" fmla="*/ 33 w 62"/>
              <a:gd name="T9" fmla="*/ 1 h 52"/>
              <a:gd name="T10" fmla="*/ 5 w 62"/>
              <a:gd name="T11" fmla="*/ 12 h 52"/>
              <a:gd name="T12" fmla="*/ 1 w 62"/>
              <a:gd name="T13" fmla="*/ 19 h 52"/>
              <a:gd name="T14" fmla="*/ 11 w 62"/>
              <a:gd name="T15" fmla="*/ 48 h 52"/>
              <a:gd name="T16" fmla="*/ 17 w 62"/>
              <a:gd name="T17" fmla="*/ 52 h 52"/>
              <a:gd name="T18" fmla="*/ 19 w 62"/>
              <a:gd name="T19" fmla="*/ 51 h 52"/>
              <a:gd name="T20" fmla="*/ 22 w 62"/>
              <a:gd name="T21" fmla="*/ 44 h 52"/>
              <a:gd name="T22" fmla="*/ 17 w 62"/>
              <a:gd name="T23" fmla="*/ 29 h 52"/>
              <a:gd name="T24" fmla="*/ 52 w 62"/>
              <a:gd name="T25" fmla="*/ 45 h 52"/>
              <a:gd name="T26" fmla="*/ 55 w 62"/>
              <a:gd name="T27" fmla="*/ 46 h 52"/>
              <a:gd name="T28" fmla="*/ 60 w 62"/>
              <a:gd name="T29" fmla="*/ 43 h 52"/>
              <a:gd name="T30" fmla="*/ 57 w 62"/>
              <a:gd name="T31" fmla="*/ 3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2" h="52">
                <a:moveTo>
                  <a:pt x="57" y="35"/>
                </a:moveTo>
                <a:cubicBezTo>
                  <a:pt x="22" y="18"/>
                  <a:pt x="22" y="18"/>
                  <a:pt x="22" y="18"/>
                </a:cubicBezTo>
                <a:cubicBezTo>
                  <a:pt x="37" y="13"/>
                  <a:pt x="37" y="13"/>
                  <a:pt x="37" y="13"/>
                </a:cubicBezTo>
                <a:cubicBezTo>
                  <a:pt x="40" y="12"/>
                  <a:pt x="42" y="8"/>
                  <a:pt x="41" y="5"/>
                </a:cubicBezTo>
                <a:cubicBezTo>
                  <a:pt x="40" y="2"/>
                  <a:pt x="36" y="0"/>
                  <a:pt x="33" y="1"/>
                </a:cubicBezTo>
                <a:cubicBezTo>
                  <a:pt x="5" y="12"/>
                  <a:pt x="5" y="12"/>
                  <a:pt x="5" y="12"/>
                </a:cubicBezTo>
                <a:cubicBezTo>
                  <a:pt x="2" y="13"/>
                  <a:pt x="0" y="16"/>
                  <a:pt x="1" y="19"/>
                </a:cubicBezTo>
                <a:cubicBezTo>
                  <a:pt x="11" y="48"/>
                  <a:pt x="11" y="48"/>
                  <a:pt x="11" y="48"/>
                </a:cubicBezTo>
                <a:cubicBezTo>
                  <a:pt x="12" y="50"/>
                  <a:pt x="14" y="52"/>
                  <a:pt x="17" y="52"/>
                </a:cubicBezTo>
                <a:cubicBezTo>
                  <a:pt x="18" y="52"/>
                  <a:pt x="18" y="52"/>
                  <a:pt x="19" y="51"/>
                </a:cubicBezTo>
                <a:cubicBezTo>
                  <a:pt x="22" y="50"/>
                  <a:pt x="24" y="47"/>
                  <a:pt x="22" y="44"/>
                </a:cubicBezTo>
                <a:cubicBezTo>
                  <a:pt x="17" y="29"/>
                  <a:pt x="17" y="29"/>
                  <a:pt x="17" y="29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6"/>
                  <a:pt x="54" y="46"/>
                  <a:pt x="55" y="46"/>
                </a:cubicBezTo>
                <a:cubicBezTo>
                  <a:pt x="57" y="46"/>
                  <a:pt x="59" y="45"/>
                  <a:pt x="60" y="43"/>
                </a:cubicBezTo>
                <a:cubicBezTo>
                  <a:pt x="62" y="40"/>
                  <a:pt x="60" y="36"/>
                  <a:pt x="57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34"/>
          <p:cNvSpPr>
            <a:spLocks noEditPoints="1"/>
          </p:cNvSpPr>
          <p:nvPr/>
        </p:nvSpPr>
        <p:spPr bwMode="auto">
          <a:xfrm>
            <a:off x="3322638" y="1576388"/>
            <a:ext cx="1387475" cy="766762"/>
          </a:xfrm>
          <a:custGeom>
            <a:avLst/>
            <a:gdLst>
              <a:gd name="T0" fmla="*/ 516 w 524"/>
              <a:gd name="T1" fmla="*/ 240 h 290"/>
              <a:gd name="T2" fmla="*/ 449 w 524"/>
              <a:gd name="T3" fmla="*/ 197 h 290"/>
              <a:gd name="T4" fmla="*/ 448 w 524"/>
              <a:gd name="T5" fmla="*/ 195 h 290"/>
              <a:gd name="T6" fmla="*/ 448 w 524"/>
              <a:gd name="T7" fmla="*/ 150 h 290"/>
              <a:gd name="T8" fmla="*/ 457 w 524"/>
              <a:gd name="T9" fmla="*/ 132 h 290"/>
              <a:gd name="T10" fmla="*/ 457 w 524"/>
              <a:gd name="T11" fmla="*/ 85 h 290"/>
              <a:gd name="T12" fmla="*/ 415 w 524"/>
              <a:gd name="T13" fmla="*/ 43 h 290"/>
              <a:gd name="T14" fmla="*/ 405 w 524"/>
              <a:gd name="T15" fmla="*/ 43 h 290"/>
              <a:gd name="T16" fmla="*/ 362 w 524"/>
              <a:gd name="T17" fmla="*/ 85 h 290"/>
              <a:gd name="T18" fmla="*/ 362 w 524"/>
              <a:gd name="T19" fmla="*/ 132 h 290"/>
              <a:gd name="T20" fmla="*/ 372 w 524"/>
              <a:gd name="T21" fmla="*/ 150 h 290"/>
              <a:gd name="T22" fmla="*/ 372 w 524"/>
              <a:gd name="T23" fmla="*/ 195 h 290"/>
              <a:gd name="T24" fmla="*/ 372 w 524"/>
              <a:gd name="T25" fmla="*/ 196 h 290"/>
              <a:gd name="T26" fmla="*/ 399 w 524"/>
              <a:gd name="T27" fmla="*/ 216 h 290"/>
              <a:gd name="T28" fmla="*/ 416 w 524"/>
              <a:gd name="T29" fmla="*/ 252 h 290"/>
              <a:gd name="T30" fmla="*/ 416 w 524"/>
              <a:gd name="T31" fmla="*/ 290 h 290"/>
              <a:gd name="T32" fmla="*/ 524 w 524"/>
              <a:gd name="T33" fmla="*/ 290 h 290"/>
              <a:gd name="T34" fmla="*/ 524 w 524"/>
              <a:gd name="T35" fmla="*/ 258 h 290"/>
              <a:gd name="T36" fmla="*/ 516 w 524"/>
              <a:gd name="T37" fmla="*/ 240 h 290"/>
              <a:gd name="T38" fmla="*/ 387 w 524"/>
              <a:gd name="T39" fmla="*/ 231 h 290"/>
              <a:gd name="T40" fmla="*/ 308 w 524"/>
              <a:gd name="T41" fmla="*/ 181 h 290"/>
              <a:gd name="T42" fmla="*/ 306 w 524"/>
              <a:gd name="T43" fmla="*/ 179 h 290"/>
              <a:gd name="T44" fmla="*/ 306 w 524"/>
              <a:gd name="T45" fmla="*/ 125 h 290"/>
              <a:gd name="T46" fmla="*/ 318 w 524"/>
              <a:gd name="T47" fmla="*/ 105 h 290"/>
              <a:gd name="T48" fmla="*/ 318 w 524"/>
              <a:gd name="T49" fmla="*/ 49 h 290"/>
              <a:gd name="T50" fmla="*/ 268 w 524"/>
              <a:gd name="T51" fmla="*/ 0 h 290"/>
              <a:gd name="T52" fmla="*/ 256 w 524"/>
              <a:gd name="T53" fmla="*/ 0 h 290"/>
              <a:gd name="T54" fmla="*/ 206 w 524"/>
              <a:gd name="T55" fmla="*/ 49 h 290"/>
              <a:gd name="T56" fmla="*/ 206 w 524"/>
              <a:gd name="T57" fmla="*/ 105 h 290"/>
              <a:gd name="T58" fmla="*/ 218 w 524"/>
              <a:gd name="T59" fmla="*/ 125 h 290"/>
              <a:gd name="T60" fmla="*/ 218 w 524"/>
              <a:gd name="T61" fmla="*/ 178 h 290"/>
              <a:gd name="T62" fmla="*/ 216 w 524"/>
              <a:gd name="T63" fmla="*/ 181 h 290"/>
              <a:gd name="T64" fmla="*/ 137 w 524"/>
              <a:gd name="T65" fmla="*/ 231 h 290"/>
              <a:gd name="T66" fmla="*/ 128 w 524"/>
              <a:gd name="T67" fmla="*/ 252 h 290"/>
              <a:gd name="T68" fmla="*/ 128 w 524"/>
              <a:gd name="T69" fmla="*/ 290 h 290"/>
              <a:gd name="T70" fmla="*/ 396 w 524"/>
              <a:gd name="T71" fmla="*/ 290 h 290"/>
              <a:gd name="T72" fmla="*/ 396 w 524"/>
              <a:gd name="T73" fmla="*/ 252 h 290"/>
              <a:gd name="T74" fmla="*/ 387 w 524"/>
              <a:gd name="T75" fmla="*/ 231 h 290"/>
              <a:gd name="T76" fmla="*/ 152 w 524"/>
              <a:gd name="T77" fmla="*/ 195 h 290"/>
              <a:gd name="T78" fmla="*/ 152 w 524"/>
              <a:gd name="T79" fmla="*/ 150 h 290"/>
              <a:gd name="T80" fmla="*/ 162 w 524"/>
              <a:gd name="T81" fmla="*/ 132 h 290"/>
              <a:gd name="T82" fmla="*/ 162 w 524"/>
              <a:gd name="T83" fmla="*/ 85 h 290"/>
              <a:gd name="T84" fmla="*/ 119 w 524"/>
              <a:gd name="T85" fmla="*/ 43 h 290"/>
              <a:gd name="T86" fmla="*/ 109 w 524"/>
              <a:gd name="T87" fmla="*/ 43 h 290"/>
              <a:gd name="T88" fmla="*/ 67 w 524"/>
              <a:gd name="T89" fmla="*/ 85 h 290"/>
              <a:gd name="T90" fmla="*/ 67 w 524"/>
              <a:gd name="T91" fmla="*/ 132 h 290"/>
              <a:gd name="T92" fmla="*/ 77 w 524"/>
              <a:gd name="T93" fmla="*/ 150 h 290"/>
              <a:gd name="T94" fmla="*/ 77 w 524"/>
              <a:gd name="T95" fmla="*/ 195 h 290"/>
              <a:gd name="T96" fmla="*/ 75 w 524"/>
              <a:gd name="T97" fmla="*/ 197 h 290"/>
              <a:gd name="T98" fmla="*/ 8 w 524"/>
              <a:gd name="T99" fmla="*/ 240 h 290"/>
              <a:gd name="T100" fmla="*/ 0 w 524"/>
              <a:gd name="T101" fmla="*/ 258 h 290"/>
              <a:gd name="T102" fmla="*/ 0 w 524"/>
              <a:gd name="T103" fmla="*/ 290 h 290"/>
              <a:gd name="T104" fmla="*/ 108 w 524"/>
              <a:gd name="T105" fmla="*/ 290 h 290"/>
              <a:gd name="T106" fmla="*/ 108 w 524"/>
              <a:gd name="T107" fmla="*/ 252 h 290"/>
              <a:gd name="T108" fmla="*/ 125 w 524"/>
              <a:gd name="T109" fmla="*/ 216 h 290"/>
              <a:gd name="T110" fmla="*/ 152 w 524"/>
              <a:gd name="T111" fmla="*/ 196 h 290"/>
              <a:gd name="T112" fmla="*/ 152 w 524"/>
              <a:gd name="T113" fmla="*/ 195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4" h="290">
                <a:moveTo>
                  <a:pt x="516" y="240"/>
                </a:moveTo>
                <a:cubicBezTo>
                  <a:pt x="486" y="216"/>
                  <a:pt x="455" y="200"/>
                  <a:pt x="449" y="197"/>
                </a:cubicBezTo>
                <a:cubicBezTo>
                  <a:pt x="448" y="197"/>
                  <a:pt x="448" y="196"/>
                  <a:pt x="448" y="195"/>
                </a:cubicBezTo>
                <a:cubicBezTo>
                  <a:pt x="448" y="150"/>
                  <a:pt x="448" y="150"/>
                  <a:pt x="448" y="150"/>
                </a:cubicBezTo>
                <a:cubicBezTo>
                  <a:pt x="453" y="146"/>
                  <a:pt x="457" y="140"/>
                  <a:pt x="457" y="132"/>
                </a:cubicBezTo>
                <a:cubicBezTo>
                  <a:pt x="457" y="85"/>
                  <a:pt x="457" y="85"/>
                  <a:pt x="457" y="85"/>
                </a:cubicBezTo>
                <a:cubicBezTo>
                  <a:pt x="457" y="62"/>
                  <a:pt x="438" y="43"/>
                  <a:pt x="415" y="43"/>
                </a:cubicBezTo>
                <a:cubicBezTo>
                  <a:pt x="405" y="43"/>
                  <a:pt x="405" y="43"/>
                  <a:pt x="405" y="43"/>
                </a:cubicBezTo>
                <a:cubicBezTo>
                  <a:pt x="381" y="43"/>
                  <a:pt x="362" y="62"/>
                  <a:pt x="362" y="85"/>
                </a:cubicBezTo>
                <a:cubicBezTo>
                  <a:pt x="362" y="132"/>
                  <a:pt x="362" y="132"/>
                  <a:pt x="362" y="132"/>
                </a:cubicBezTo>
                <a:cubicBezTo>
                  <a:pt x="362" y="140"/>
                  <a:pt x="366" y="146"/>
                  <a:pt x="372" y="150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72" y="196"/>
                  <a:pt x="372" y="196"/>
                  <a:pt x="372" y="196"/>
                </a:cubicBezTo>
                <a:cubicBezTo>
                  <a:pt x="380" y="202"/>
                  <a:pt x="390" y="209"/>
                  <a:pt x="399" y="216"/>
                </a:cubicBezTo>
                <a:cubicBezTo>
                  <a:pt x="409" y="225"/>
                  <a:pt x="416" y="238"/>
                  <a:pt x="416" y="252"/>
                </a:cubicBezTo>
                <a:cubicBezTo>
                  <a:pt x="416" y="290"/>
                  <a:pt x="416" y="290"/>
                  <a:pt x="416" y="290"/>
                </a:cubicBezTo>
                <a:cubicBezTo>
                  <a:pt x="524" y="290"/>
                  <a:pt x="524" y="290"/>
                  <a:pt x="524" y="290"/>
                </a:cubicBezTo>
                <a:cubicBezTo>
                  <a:pt x="524" y="258"/>
                  <a:pt x="524" y="258"/>
                  <a:pt x="524" y="258"/>
                </a:cubicBezTo>
                <a:cubicBezTo>
                  <a:pt x="524" y="251"/>
                  <a:pt x="521" y="244"/>
                  <a:pt x="516" y="240"/>
                </a:cubicBezTo>
                <a:close/>
                <a:moveTo>
                  <a:pt x="387" y="231"/>
                </a:moveTo>
                <a:cubicBezTo>
                  <a:pt x="352" y="203"/>
                  <a:pt x="315" y="185"/>
                  <a:pt x="308" y="181"/>
                </a:cubicBezTo>
                <a:cubicBezTo>
                  <a:pt x="307" y="180"/>
                  <a:pt x="306" y="180"/>
                  <a:pt x="306" y="179"/>
                </a:cubicBezTo>
                <a:cubicBezTo>
                  <a:pt x="306" y="125"/>
                  <a:pt x="306" y="125"/>
                  <a:pt x="306" y="125"/>
                </a:cubicBezTo>
                <a:cubicBezTo>
                  <a:pt x="313" y="121"/>
                  <a:pt x="318" y="113"/>
                  <a:pt x="318" y="105"/>
                </a:cubicBezTo>
                <a:cubicBezTo>
                  <a:pt x="318" y="49"/>
                  <a:pt x="318" y="49"/>
                  <a:pt x="318" y="49"/>
                </a:cubicBezTo>
                <a:cubicBezTo>
                  <a:pt x="318" y="22"/>
                  <a:pt x="295" y="0"/>
                  <a:pt x="268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29" y="0"/>
                  <a:pt x="206" y="22"/>
                  <a:pt x="206" y="49"/>
                </a:cubicBezTo>
                <a:cubicBezTo>
                  <a:pt x="206" y="105"/>
                  <a:pt x="206" y="105"/>
                  <a:pt x="206" y="105"/>
                </a:cubicBezTo>
                <a:cubicBezTo>
                  <a:pt x="206" y="113"/>
                  <a:pt x="211" y="121"/>
                  <a:pt x="218" y="125"/>
                </a:cubicBezTo>
                <a:cubicBezTo>
                  <a:pt x="218" y="178"/>
                  <a:pt x="218" y="178"/>
                  <a:pt x="218" y="178"/>
                </a:cubicBezTo>
                <a:cubicBezTo>
                  <a:pt x="218" y="179"/>
                  <a:pt x="217" y="180"/>
                  <a:pt x="216" y="181"/>
                </a:cubicBezTo>
                <a:cubicBezTo>
                  <a:pt x="209" y="184"/>
                  <a:pt x="172" y="203"/>
                  <a:pt x="137" y="231"/>
                </a:cubicBezTo>
                <a:cubicBezTo>
                  <a:pt x="131" y="236"/>
                  <a:pt x="128" y="244"/>
                  <a:pt x="128" y="252"/>
                </a:cubicBezTo>
                <a:cubicBezTo>
                  <a:pt x="128" y="290"/>
                  <a:pt x="128" y="290"/>
                  <a:pt x="128" y="290"/>
                </a:cubicBezTo>
                <a:cubicBezTo>
                  <a:pt x="396" y="290"/>
                  <a:pt x="396" y="290"/>
                  <a:pt x="396" y="290"/>
                </a:cubicBezTo>
                <a:cubicBezTo>
                  <a:pt x="396" y="252"/>
                  <a:pt x="396" y="252"/>
                  <a:pt x="396" y="252"/>
                </a:cubicBezTo>
                <a:cubicBezTo>
                  <a:pt x="396" y="244"/>
                  <a:pt x="393" y="236"/>
                  <a:pt x="387" y="231"/>
                </a:cubicBezTo>
                <a:close/>
                <a:moveTo>
                  <a:pt x="152" y="195"/>
                </a:moveTo>
                <a:cubicBezTo>
                  <a:pt x="152" y="150"/>
                  <a:pt x="152" y="150"/>
                  <a:pt x="152" y="150"/>
                </a:cubicBezTo>
                <a:cubicBezTo>
                  <a:pt x="158" y="146"/>
                  <a:pt x="162" y="140"/>
                  <a:pt x="162" y="132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62"/>
                  <a:pt x="143" y="43"/>
                  <a:pt x="119" y="43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86" y="43"/>
                  <a:pt x="67" y="62"/>
                  <a:pt x="67" y="85"/>
                </a:cubicBezTo>
                <a:cubicBezTo>
                  <a:pt x="67" y="132"/>
                  <a:pt x="67" y="132"/>
                  <a:pt x="67" y="132"/>
                </a:cubicBezTo>
                <a:cubicBezTo>
                  <a:pt x="67" y="140"/>
                  <a:pt x="71" y="146"/>
                  <a:pt x="77" y="15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7" y="196"/>
                  <a:pt x="76" y="197"/>
                  <a:pt x="75" y="197"/>
                </a:cubicBezTo>
                <a:cubicBezTo>
                  <a:pt x="69" y="200"/>
                  <a:pt x="37" y="216"/>
                  <a:pt x="8" y="240"/>
                </a:cubicBezTo>
                <a:cubicBezTo>
                  <a:pt x="3" y="244"/>
                  <a:pt x="0" y="251"/>
                  <a:pt x="0" y="258"/>
                </a:cubicBezTo>
                <a:cubicBezTo>
                  <a:pt x="0" y="290"/>
                  <a:pt x="0" y="290"/>
                  <a:pt x="0" y="290"/>
                </a:cubicBezTo>
                <a:cubicBezTo>
                  <a:pt x="108" y="290"/>
                  <a:pt x="108" y="290"/>
                  <a:pt x="108" y="290"/>
                </a:cubicBezTo>
                <a:cubicBezTo>
                  <a:pt x="108" y="252"/>
                  <a:pt x="108" y="252"/>
                  <a:pt x="108" y="252"/>
                </a:cubicBezTo>
                <a:cubicBezTo>
                  <a:pt x="108" y="238"/>
                  <a:pt x="115" y="225"/>
                  <a:pt x="125" y="216"/>
                </a:cubicBezTo>
                <a:cubicBezTo>
                  <a:pt x="134" y="209"/>
                  <a:pt x="144" y="202"/>
                  <a:pt x="152" y="196"/>
                </a:cubicBezTo>
                <a:cubicBezTo>
                  <a:pt x="152" y="196"/>
                  <a:pt x="152" y="196"/>
                  <a:pt x="152" y="19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Freeform 35"/>
          <p:cNvSpPr>
            <a:spLocks noEditPoints="1"/>
          </p:cNvSpPr>
          <p:nvPr/>
        </p:nvSpPr>
        <p:spPr bwMode="auto">
          <a:xfrm>
            <a:off x="7508875" y="1471613"/>
            <a:ext cx="1047750" cy="765175"/>
          </a:xfrm>
          <a:custGeom>
            <a:avLst/>
            <a:gdLst>
              <a:gd name="T0" fmla="*/ 388 w 396"/>
              <a:gd name="T1" fmla="*/ 241 h 290"/>
              <a:gd name="T2" fmla="*/ 321 w 396"/>
              <a:gd name="T3" fmla="*/ 198 h 290"/>
              <a:gd name="T4" fmla="*/ 320 w 396"/>
              <a:gd name="T5" fmla="*/ 196 h 290"/>
              <a:gd name="T6" fmla="*/ 320 w 396"/>
              <a:gd name="T7" fmla="*/ 151 h 290"/>
              <a:gd name="T8" fmla="*/ 330 w 396"/>
              <a:gd name="T9" fmla="*/ 133 h 290"/>
              <a:gd name="T10" fmla="*/ 330 w 396"/>
              <a:gd name="T11" fmla="*/ 86 h 290"/>
              <a:gd name="T12" fmla="*/ 287 w 396"/>
              <a:gd name="T13" fmla="*/ 43 h 290"/>
              <a:gd name="T14" fmla="*/ 277 w 396"/>
              <a:gd name="T15" fmla="*/ 43 h 290"/>
              <a:gd name="T16" fmla="*/ 235 w 396"/>
              <a:gd name="T17" fmla="*/ 86 h 290"/>
              <a:gd name="T18" fmla="*/ 235 w 396"/>
              <a:gd name="T19" fmla="*/ 133 h 290"/>
              <a:gd name="T20" fmla="*/ 244 w 396"/>
              <a:gd name="T21" fmla="*/ 151 h 290"/>
              <a:gd name="T22" fmla="*/ 244 w 396"/>
              <a:gd name="T23" fmla="*/ 196 h 290"/>
              <a:gd name="T24" fmla="*/ 244 w 396"/>
              <a:gd name="T25" fmla="*/ 197 h 290"/>
              <a:gd name="T26" fmla="*/ 272 w 396"/>
              <a:gd name="T27" fmla="*/ 217 h 290"/>
              <a:gd name="T28" fmla="*/ 288 w 396"/>
              <a:gd name="T29" fmla="*/ 253 h 290"/>
              <a:gd name="T30" fmla="*/ 288 w 396"/>
              <a:gd name="T31" fmla="*/ 290 h 290"/>
              <a:gd name="T32" fmla="*/ 396 w 396"/>
              <a:gd name="T33" fmla="*/ 290 h 290"/>
              <a:gd name="T34" fmla="*/ 396 w 396"/>
              <a:gd name="T35" fmla="*/ 258 h 290"/>
              <a:gd name="T36" fmla="*/ 388 w 396"/>
              <a:gd name="T37" fmla="*/ 241 h 290"/>
              <a:gd name="T38" fmla="*/ 259 w 396"/>
              <a:gd name="T39" fmla="*/ 232 h 290"/>
              <a:gd name="T40" fmla="*/ 181 w 396"/>
              <a:gd name="T41" fmla="*/ 181 h 290"/>
              <a:gd name="T42" fmla="*/ 179 w 396"/>
              <a:gd name="T43" fmla="*/ 179 h 290"/>
              <a:gd name="T44" fmla="*/ 179 w 396"/>
              <a:gd name="T45" fmla="*/ 126 h 290"/>
              <a:gd name="T46" fmla="*/ 190 w 396"/>
              <a:gd name="T47" fmla="*/ 105 h 290"/>
              <a:gd name="T48" fmla="*/ 190 w 396"/>
              <a:gd name="T49" fmla="*/ 50 h 290"/>
              <a:gd name="T50" fmla="*/ 141 w 396"/>
              <a:gd name="T51" fmla="*/ 0 h 290"/>
              <a:gd name="T52" fmla="*/ 129 w 396"/>
              <a:gd name="T53" fmla="*/ 0 h 290"/>
              <a:gd name="T54" fmla="*/ 79 w 396"/>
              <a:gd name="T55" fmla="*/ 50 h 290"/>
              <a:gd name="T56" fmla="*/ 79 w 396"/>
              <a:gd name="T57" fmla="*/ 105 h 290"/>
              <a:gd name="T58" fmla="*/ 90 w 396"/>
              <a:gd name="T59" fmla="*/ 126 h 290"/>
              <a:gd name="T60" fmla="*/ 90 w 396"/>
              <a:gd name="T61" fmla="*/ 179 h 290"/>
              <a:gd name="T62" fmla="*/ 89 w 396"/>
              <a:gd name="T63" fmla="*/ 181 h 290"/>
              <a:gd name="T64" fmla="*/ 10 w 396"/>
              <a:gd name="T65" fmla="*/ 232 h 290"/>
              <a:gd name="T66" fmla="*/ 0 w 396"/>
              <a:gd name="T67" fmla="*/ 253 h 290"/>
              <a:gd name="T68" fmla="*/ 0 w 396"/>
              <a:gd name="T69" fmla="*/ 290 h 290"/>
              <a:gd name="T70" fmla="*/ 269 w 396"/>
              <a:gd name="T71" fmla="*/ 290 h 290"/>
              <a:gd name="T72" fmla="*/ 269 w 396"/>
              <a:gd name="T73" fmla="*/ 253 h 290"/>
              <a:gd name="T74" fmla="*/ 259 w 396"/>
              <a:gd name="T75" fmla="*/ 232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290">
                <a:moveTo>
                  <a:pt x="388" y="241"/>
                </a:moveTo>
                <a:cubicBezTo>
                  <a:pt x="359" y="217"/>
                  <a:pt x="328" y="201"/>
                  <a:pt x="321" y="198"/>
                </a:cubicBezTo>
                <a:cubicBezTo>
                  <a:pt x="321" y="197"/>
                  <a:pt x="320" y="197"/>
                  <a:pt x="320" y="196"/>
                </a:cubicBezTo>
                <a:cubicBezTo>
                  <a:pt x="320" y="151"/>
                  <a:pt x="320" y="151"/>
                  <a:pt x="320" y="151"/>
                </a:cubicBezTo>
                <a:cubicBezTo>
                  <a:pt x="326" y="147"/>
                  <a:pt x="330" y="140"/>
                  <a:pt x="330" y="133"/>
                </a:cubicBezTo>
                <a:cubicBezTo>
                  <a:pt x="330" y="86"/>
                  <a:pt x="330" y="86"/>
                  <a:pt x="330" y="86"/>
                </a:cubicBezTo>
                <a:cubicBezTo>
                  <a:pt x="330" y="62"/>
                  <a:pt x="311" y="43"/>
                  <a:pt x="287" y="43"/>
                </a:cubicBezTo>
                <a:cubicBezTo>
                  <a:pt x="277" y="43"/>
                  <a:pt x="277" y="43"/>
                  <a:pt x="277" y="43"/>
                </a:cubicBezTo>
                <a:cubicBezTo>
                  <a:pt x="254" y="43"/>
                  <a:pt x="235" y="62"/>
                  <a:pt x="235" y="86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35" y="140"/>
                  <a:pt x="239" y="147"/>
                  <a:pt x="244" y="151"/>
                </a:cubicBezTo>
                <a:cubicBezTo>
                  <a:pt x="244" y="196"/>
                  <a:pt x="244" y="196"/>
                  <a:pt x="244" y="196"/>
                </a:cubicBezTo>
                <a:cubicBezTo>
                  <a:pt x="244" y="196"/>
                  <a:pt x="244" y="196"/>
                  <a:pt x="244" y="197"/>
                </a:cubicBezTo>
                <a:cubicBezTo>
                  <a:pt x="253" y="203"/>
                  <a:pt x="262" y="210"/>
                  <a:pt x="272" y="217"/>
                </a:cubicBezTo>
                <a:cubicBezTo>
                  <a:pt x="282" y="226"/>
                  <a:pt x="288" y="239"/>
                  <a:pt x="288" y="253"/>
                </a:cubicBezTo>
                <a:cubicBezTo>
                  <a:pt x="288" y="290"/>
                  <a:pt x="288" y="290"/>
                  <a:pt x="288" y="290"/>
                </a:cubicBezTo>
                <a:cubicBezTo>
                  <a:pt x="396" y="290"/>
                  <a:pt x="396" y="290"/>
                  <a:pt x="396" y="290"/>
                </a:cubicBezTo>
                <a:cubicBezTo>
                  <a:pt x="396" y="258"/>
                  <a:pt x="396" y="258"/>
                  <a:pt x="396" y="258"/>
                </a:cubicBezTo>
                <a:cubicBezTo>
                  <a:pt x="396" y="251"/>
                  <a:pt x="394" y="245"/>
                  <a:pt x="388" y="241"/>
                </a:cubicBezTo>
                <a:close/>
                <a:moveTo>
                  <a:pt x="259" y="232"/>
                </a:moveTo>
                <a:cubicBezTo>
                  <a:pt x="225" y="204"/>
                  <a:pt x="188" y="185"/>
                  <a:pt x="181" y="181"/>
                </a:cubicBezTo>
                <a:cubicBezTo>
                  <a:pt x="180" y="181"/>
                  <a:pt x="179" y="180"/>
                  <a:pt x="179" y="179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86" y="121"/>
                  <a:pt x="190" y="114"/>
                  <a:pt x="190" y="105"/>
                </a:cubicBezTo>
                <a:cubicBezTo>
                  <a:pt x="190" y="50"/>
                  <a:pt x="190" y="50"/>
                  <a:pt x="190" y="50"/>
                </a:cubicBezTo>
                <a:cubicBezTo>
                  <a:pt x="190" y="23"/>
                  <a:pt x="168" y="0"/>
                  <a:pt x="141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01" y="0"/>
                  <a:pt x="79" y="23"/>
                  <a:pt x="79" y="50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9" y="114"/>
                  <a:pt x="83" y="121"/>
                  <a:pt x="90" y="126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90" y="180"/>
                  <a:pt x="90" y="181"/>
                  <a:pt x="89" y="181"/>
                </a:cubicBezTo>
                <a:cubicBezTo>
                  <a:pt x="81" y="185"/>
                  <a:pt x="44" y="204"/>
                  <a:pt x="10" y="232"/>
                </a:cubicBezTo>
                <a:cubicBezTo>
                  <a:pt x="4" y="237"/>
                  <a:pt x="0" y="245"/>
                  <a:pt x="0" y="253"/>
                </a:cubicBezTo>
                <a:cubicBezTo>
                  <a:pt x="0" y="290"/>
                  <a:pt x="0" y="290"/>
                  <a:pt x="0" y="290"/>
                </a:cubicBezTo>
                <a:cubicBezTo>
                  <a:pt x="269" y="290"/>
                  <a:pt x="269" y="290"/>
                  <a:pt x="269" y="290"/>
                </a:cubicBezTo>
                <a:cubicBezTo>
                  <a:pt x="269" y="253"/>
                  <a:pt x="269" y="253"/>
                  <a:pt x="269" y="253"/>
                </a:cubicBezTo>
                <a:cubicBezTo>
                  <a:pt x="269" y="245"/>
                  <a:pt x="265" y="237"/>
                  <a:pt x="259" y="23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36"/>
          <p:cNvSpPr>
            <a:spLocks noEditPoints="1"/>
          </p:cNvSpPr>
          <p:nvPr/>
        </p:nvSpPr>
        <p:spPr bwMode="auto">
          <a:xfrm>
            <a:off x="2592388" y="3382963"/>
            <a:ext cx="1387475" cy="766762"/>
          </a:xfrm>
          <a:custGeom>
            <a:avLst/>
            <a:gdLst>
              <a:gd name="T0" fmla="*/ 516 w 524"/>
              <a:gd name="T1" fmla="*/ 241 h 290"/>
              <a:gd name="T2" fmla="*/ 449 w 524"/>
              <a:gd name="T3" fmla="*/ 198 h 290"/>
              <a:gd name="T4" fmla="*/ 448 w 524"/>
              <a:gd name="T5" fmla="*/ 196 h 290"/>
              <a:gd name="T6" fmla="*/ 448 w 524"/>
              <a:gd name="T7" fmla="*/ 151 h 290"/>
              <a:gd name="T8" fmla="*/ 457 w 524"/>
              <a:gd name="T9" fmla="*/ 133 h 290"/>
              <a:gd name="T10" fmla="*/ 457 w 524"/>
              <a:gd name="T11" fmla="*/ 86 h 290"/>
              <a:gd name="T12" fmla="*/ 415 w 524"/>
              <a:gd name="T13" fmla="*/ 43 h 290"/>
              <a:gd name="T14" fmla="*/ 405 w 524"/>
              <a:gd name="T15" fmla="*/ 43 h 290"/>
              <a:gd name="T16" fmla="*/ 362 w 524"/>
              <a:gd name="T17" fmla="*/ 86 h 290"/>
              <a:gd name="T18" fmla="*/ 362 w 524"/>
              <a:gd name="T19" fmla="*/ 133 h 290"/>
              <a:gd name="T20" fmla="*/ 372 w 524"/>
              <a:gd name="T21" fmla="*/ 151 h 290"/>
              <a:gd name="T22" fmla="*/ 372 w 524"/>
              <a:gd name="T23" fmla="*/ 196 h 290"/>
              <a:gd name="T24" fmla="*/ 372 w 524"/>
              <a:gd name="T25" fmla="*/ 197 h 290"/>
              <a:gd name="T26" fmla="*/ 399 w 524"/>
              <a:gd name="T27" fmla="*/ 217 h 290"/>
              <a:gd name="T28" fmla="*/ 416 w 524"/>
              <a:gd name="T29" fmla="*/ 253 h 290"/>
              <a:gd name="T30" fmla="*/ 416 w 524"/>
              <a:gd name="T31" fmla="*/ 290 h 290"/>
              <a:gd name="T32" fmla="*/ 524 w 524"/>
              <a:gd name="T33" fmla="*/ 290 h 290"/>
              <a:gd name="T34" fmla="*/ 524 w 524"/>
              <a:gd name="T35" fmla="*/ 258 h 290"/>
              <a:gd name="T36" fmla="*/ 516 w 524"/>
              <a:gd name="T37" fmla="*/ 241 h 290"/>
              <a:gd name="T38" fmla="*/ 387 w 524"/>
              <a:gd name="T39" fmla="*/ 232 h 290"/>
              <a:gd name="T40" fmla="*/ 308 w 524"/>
              <a:gd name="T41" fmla="*/ 181 h 290"/>
              <a:gd name="T42" fmla="*/ 306 w 524"/>
              <a:gd name="T43" fmla="*/ 179 h 290"/>
              <a:gd name="T44" fmla="*/ 306 w 524"/>
              <a:gd name="T45" fmla="*/ 126 h 290"/>
              <a:gd name="T46" fmla="*/ 318 w 524"/>
              <a:gd name="T47" fmla="*/ 105 h 290"/>
              <a:gd name="T48" fmla="*/ 318 w 524"/>
              <a:gd name="T49" fmla="*/ 50 h 290"/>
              <a:gd name="T50" fmla="*/ 268 w 524"/>
              <a:gd name="T51" fmla="*/ 0 h 290"/>
              <a:gd name="T52" fmla="*/ 256 w 524"/>
              <a:gd name="T53" fmla="*/ 0 h 290"/>
              <a:gd name="T54" fmla="*/ 206 w 524"/>
              <a:gd name="T55" fmla="*/ 50 h 290"/>
              <a:gd name="T56" fmla="*/ 206 w 524"/>
              <a:gd name="T57" fmla="*/ 105 h 290"/>
              <a:gd name="T58" fmla="*/ 218 w 524"/>
              <a:gd name="T59" fmla="*/ 126 h 290"/>
              <a:gd name="T60" fmla="*/ 218 w 524"/>
              <a:gd name="T61" fmla="*/ 179 h 290"/>
              <a:gd name="T62" fmla="*/ 216 w 524"/>
              <a:gd name="T63" fmla="*/ 181 h 290"/>
              <a:gd name="T64" fmla="*/ 137 w 524"/>
              <a:gd name="T65" fmla="*/ 232 h 290"/>
              <a:gd name="T66" fmla="*/ 128 w 524"/>
              <a:gd name="T67" fmla="*/ 253 h 290"/>
              <a:gd name="T68" fmla="*/ 128 w 524"/>
              <a:gd name="T69" fmla="*/ 290 h 290"/>
              <a:gd name="T70" fmla="*/ 396 w 524"/>
              <a:gd name="T71" fmla="*/ 290 h 290"/>
              <a:gd name="T72" fmla="*/ 396 w 524"/>
              <a:gd name="T73" fmla="*/ 253 h 290"/>
              <a:gd name="T74" fmla="*/ 387 w 524"/>
              <a:gd name="T75" fmla="*/ 232 h 290"/>
              <a:gd name="T76" fmla="*/ 152 w 524"/>
              <a:gd name="T77" fmla="*/ 196 h 290"/>
              <a:gd name="T78" fmla="*/ 152 w 524"/>
              <a:gd name="T79" fmla="*/ 151 h 290"/>
              <a:gd name="T80" fmla="*/ 162 w 524"/>
              <a:gd name="T81" fmla="*/ 133 h 290"/>
              <a:gd name="T82" fmla="*/ 162 w 524"/>
              <a:gd name="T83" fmla="*/ 86 h 290"/>
              <a:gd name="T84" fmla="*/ 119 w 524"/>
              <a:gd name="T85" fmla="*/ 43 h 290"/>
              <a:gd name="T86" fmla="*/ 109 w 524"/>
              <a:gd name="T87" fmla="*/ 43 h 290"/>
              <a:gd name="T88" fmla="*/ 67 w 524"/>
              <a:gd name="T89" fmla="*/ 86 h 290"/>
              <a:gd name="T90" fmla="*/ 67 w 524"/>
              <a:gd name="T91" fmla="*/ 133 h 290"/>
              <a:gd name="T92" fmla="*/ 77 w 524"/>
              <a:gd name="T93" fmla="*/ 151 h 290"/>
              <a:gd name="T94" fmla="*/ 77 w 524"/>
              <a:gd name="T95" fmla="*/ 196 h 290"/>
              <a:gd name="T96" fmla="*/ 75 w 524"/>
              <a:gd name="T97" fmla="*/ 198 h 290"/>
              <a:gd name="T98" fmla="*/ 8 w 524"/>
              <a:gd name="T99" fmla="*/ 241 h 290"/>
              <a:gd name="T100" fmla="*/ 0 w 524"/>
              <a:gd name="T101" fmla="*/ 258 h 290"/>
              <a:gd name="T102" fmla="*/ 0 w 524"/>
              <a:gd name="T103" fmla="*/ 290 h 290"/>
              <a:gd name="T104" fmla="*/ 108 w 524"/>
              <a:gd name="T105" fmla="*/ 290 h 290"/>
              <a:gd name="T106" fmla="*/ 108 w 524"/>
              <a:gd name="T107" fmla="*/ 253 h 290"/>
              <a:gd name="T108" fmla="*/ 125 w 524"/>
              <a:gd name="T109" fmla="*/ 217 h 290"/>
              <a:gd name="T110" fmla="*/ 152 w 524"/>
              <a:gd name="T111" fmla="*/ 197 h 290"/>
              <a:gd name="T112" fmla="*/ 152 w 524"/>
              <a:gd name="T113" fmla="*/ 19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4" h="290">
                <a:moveTo>
                  <a:pt x="516" y="241"/>
                </a:moveTo>
                <a:cubicBezTo>
                  <a:pt x="486" y="217"/>
                  <a:pt x="455" y="201"/>
                  <a:pt x="449" y="198"/>
                </a:cubicBezTo>
                <a:cubicBezTo>
                  <a:pt x="448" y="197"/>
                  <a:pt x="448" y="197"/>
                  <a:pt x="448" y="196"/>
                </a:cubicBezTo>
                <a:cubicBezTo>
                  <a:pt x="448" y="151"/>
                  <a:pt x="448" y="151"/>
                  <a:pt x="448" y="151"/>
                </a:cubicBezTo>
                <a:cubicBezTo>
                  <a:pt x="453" y="147"/>
                  <a:pt x="457" y="140"/>
                  <a:pt x="457" y="133"/>
                </a:cubicBezTo>
                <a:cubicBezTo>
                  <a:pt x="457" y="86"/>
                  <a:pt x="457" y="86"/>
                  <a:pt x="457" y="86"/>
                </a:cubicBezTo>
                <a:cubicBezTo>
                  <a:pt x="457" y="62"/>
                  <a:pt x="438" y="43"/>
                  <a:pt x="415" y="43"/>
                </a:cubicBezTo>
                <a:cubicBezTo>
                  <a:pt x="405" y="43"/>
                  <a:pt x="405" y="43"/>
                  <a:pt x="405" y="43"/>
                </a:cubicBezTo>
                <a:cubicBezTo>
                  <a:pt x="381" y="43"/>
                  <a:pt x="362" y="62"/>
                  <a:pt x="362" y="86"/>
                </a:cubicBezTo>
                <a:cubicBezTo>
                  <a:pt x="362" y="133"/>
                  <a:pt x="362" y="133"/>
                  <a:pt x="362" y="133"/>
                </a:cubicBezTo>
                <a:cubicBezTo>
                  <a:pt x="362" y="140"/>
                  <a:pt x="366" y="147"/>
                  <a:pt x="372" y="151"/>
                </a:cubicBezTo>
                <a:cubicBezTo>
                  <a:pt x="372" y="196"/>
                  <a:pt x="372" y="196"/>
                  <a:pt x="372" y="196"/>
                </a:cubicBezTo>
                <a:cubicBezTo>
                  <a:pt x="372" y="196"/>
                  <a:pt x="372" y="196"/>
                  <a:pt x="372" y="197"/>
                </a:cubicBezTo>
                <a:cubicBezTo>
                  <a:pt x="380" y="203"/>
                  <a:pt x="390" y="210"/>
                  <a:pt x="399" y="217"/>
                </a:cubicBezTo>
                <a:cubicBezTo>
                  <a:pt x="409" y="226"/>
                  <a:pt x="416" y="239"/>
                  <a:pt x="416" y="253"/>
                </a:cubicBezTo>
                <a:cubicBezTo>
                  <a:pt x="416" y="290"/>
                  <a:pt x="416" y="290"/>
                  <a:pt x="416" y="290"/>
                </a:cubicBezTo>
                <a:cubicBezTo>
                  <a:pt x="524" y="290"/>
                  <a:pt x="524" y="290"/>
                  <a:pt x="524" y="290"/>
                </a:cubicBezTo>
                <a:cubicBezTo>
                  <a:pt x="524" y="258"/>
                  <a:pt x="524" y="258"/>
                  <a:pt x="524" y="258"/>
                </a:cubicBezTo>
                <a:cubicBezTo>
                  <a:pt x="524" y="251"/>
                  <a:pt x="521" y="245"/>
                  <a:pt x="516" y="241"/>
                </a:cubicBezTo>
                <a:close/>
                <a:moveTo>
                  <a:pt x="387" y="232"/>
                </a:moveTo>
                <a:cubicBezTo>
                  <a:pt x="352" y="204"/>
                  <a:pt x="315" y="185"/>
                  <a:pt x="308" y="181"/>
                </a:cubicBezTo>
                <a:cubicBezTo>
                  <a:pt x="307" y="181"/>
                  <a:pt x="306" y="180"/>
                  <a:pt x="306" y="179"/>
                </a:cubicBezTo>
                <a:cubicBezTo>
                  <a:pt x="306" y="126"/>
                  <a:pt x="306" y="126"/>
                  <a:pt x="306" y="126"/>
                </a:cubicBezTo>
                <a:cubicBezTo>
                  <a:pt x="313" y="121"/>
                  <a:pt x="318" y="114"/>
                  <a:pt x="318" y="105"/>
                </a:cubicBezTo>
                <a:cubicBezTo>
                  <a:pt x="318" y="50"/>
                  <a:pt x="318" y="50"/>
                  <a:pt x="318" y="50"/>
                </a:cubicBezTo>
                <a:cubicBezTo>
                  <a:pt x="318" y="23"/>
                  <a:pt x="295" y="0"/>
                  <a:pt x="268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29" y="0"/>
                  <a:pt x="206" y="23"/>
                  <a:pt x="206" y="50"/>
                </a:cubicBezTo>
                <a:cubicBezTo>
                  <a:pt x="206" y="105"/>
                  <a:pt x="206" y="105"/>
                  <a:pt x="206" y="105"/>
                </a:cubicBezTo>
                <a:cubicBezTo>
                  <a:pt x="206" y="114"/>
                  <a:pt x="211" y="121"/>
                  <a:pt x="218" y="126"/>
                </a:cubicBezTo>
                <a:cubicBezTo>
                  <a:pt x="218" y="179"/>
                  <a:pt x="218" y="179"/>
                  <a:pt x="218" y="179"/>
                </a:cubicBezTo>
                <a:cubicBezTo>
                  <a:pt x="218" y="180"/>
                  <a:pt x="217" y="181"/>
                  <a:pt x="216" y="181"/>
                </a:cubicBezTo>
                <a:cubicBezTo>
                  <a:pt x="209" y="185"/>
                  <a:pt x="172" y="204"/>
                  <a:pt x="137" y="232"/>
                </a:cubicBezTo>
                <a:cubicBezTo>
                  <a:pt x="131" y="237"/>
                  <a:pt x="128" y="245"/>
                  <a:pt x="128" y="253"/>
                </a:cubicBezTo>
                <a:cubicBezTo>
                  <a:pt x="128" y="290"/>
                  <a:pt x="128" y="290"/>
                  <a:pt x="128" y="290"/>
                </a:cubicBezTo>
                <a:cubicBezTo>
                  <a:pt x="396" y="290"/>
                  <a:pt x="396" y="290"/>
                  <a:pt x="396" y="290"/>
                </a:cubicBezTo>
                <a:cubicBezTo>
                  <a:pt x="396" y="253"/>
                  <a:pt x="396" y="253"/>
                  <a:pt x="396" y="253"/>
                </a:cubicBezTo>
                <a:cubicBezTo>
                  <a:pt x="396" y="245"/>
                  <a:pt x="393" y="237"/>
                  <a:pt x="387" y="232"/>
                </a:cubicBezTo>
                <a:close/>
                <a:moveTo>
                  <a:pt x="152" y="196"/>
                </a:moveTo>
                <a:cubicBezTo>
                  <a:pt x="152" y="151"/>
                  <a:pt x="152" y="151"/>
                  <a:pt x="152" y="151"/>
                </a:cubicBezTo>
                <a:cubicBezTo>
                  <a:pt x="158" y="147"/>
                  <a:pt x="162" y="140"/>
                  <a:pt x="162" y="133"/>
                </a:cubicBezTo>
                <a:cubicBezTo>
                  <a:pt x="162" y="86"/>
                  <a:pt x="162" y="86"/>
                  <a:pt x="162" y="86"/>
                </a:cubicBezTo>
                <a:cubicBezTo>
                  <a:pt x="162" y="62"/>
                  <a:pt x="143" y="43"/>
                  <a:pt x="119" y="43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86" y="43"/>
                  <a:pt x="67" y="62"/>
                  <a:pt x="67" y="86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40"/>
                  <a:pt x="71" y="147"/>
                  <a:pt x="77" y="151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77" y="197"/>
                  <a:pt x="76" y="197"/>
                  <a:pt x="75" y="198"/>
                </a:cubicBezTo>
                <a:cubicBezTo>
                  <a:pt x="69" y="201"/>
                  <a:pt x="37" y="217"/>
                  <a:pt x="8" y="241"/>
                </a:cubicBezTo>
                <a:cubicBezTo>
                  <a:pt x="3" y="245"/>
                  <a:pt x="0" y="251"/>
                  <a:pt x="0" y="258"/>
                </a:cubicBezTo>
                <a:cubicBezTo>
                  <a:pt x="0" y="290"/>
                  <a:pt x="0" y="290"/>
                  <a:pt x="0" y="290"/>
                </a:cubicBezTo>
                <a:cubicBezTo>
                  <a:pt x="108" y="290"/>
                  <a:pt x="108" y="290"/>
                  <a:pt x="108" y="290"/>
                </a:cubicBezTo>
                <a:cubicBezTo>
                  <a:pt x="108" y="253"/>
                  <a:pt x="108" y="253"/>
                  <a:pt x="108" y="253"/>
                </a:cubicBezTo>
                <a:cubicBezTo>
                  <a:pt x="108" y="239"/>
                  <a:pt x="115" y="226"/>
                  <a:pt x="125" y="217"/>
                </a:cubicBezTo>
                <a:cubicBezTo>
                  <a:pt x="134" y="210"/>
                  <a:pt x="144" y="203"/>
                  <a:pt x="152" y="197"/>
                </a:cubicBezTo>
                <a:cubicBezTo>
                  <a:pt x="152" y="196"/>
                  <a:pt x="152" y="196"/>
                  <a:pt x="152" y="19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37"/>
          <p:cNvSpPr>
            <a:spLocks noEditPoints="1"/>
          </p:cNvSpPr>
          <p:nvPr/>
        </p:nvSpPr>
        <p:spPr bwMode="auto">
          <a:xfrm>
            <a:off x="8255000" y="3382963"/>
            <a:ext cx="1385888" cy="766762"/>
          </a:xfrm>
          <a:custGeom>
            <a:avLst/>
            <a:gdLst>
              <a:gd name="T0" fmla="*/ 516 w 524"/>
              <a:gd name="T1" fmla="*/ 241 h 290"/>
              <a:gd name="T2" fmla="*/ 449 w 524"/>
              <a:gd name="T3" fmla="*/ 198 h 290"/>
              <a:gd name="T4" fmla="*/ 448 w 524"/>
              <a:gd name="T5" fmla="*/ 196 h 290"/>
              <a:gd name="T6" fmla="*/ 448 w 524"/>
              <a:gd name="T7" fmla="*/ 151 h 290"/>
              <a:gd name="T8" fmla="*/ 457 w 524"/>
              <a:gd name="T9" fmla="*/ 133 h 290"/>
              <a:gd name="T10" fmla="*/ 457 w 524"/>
              <a:gd name="T11" fmla="*/ 86 h 290"/>
              <a:gd name="T12" fmla="*/ 415 w 524"/>
              <a:gd name="T13" fmla="*/ 43 h 290"/>
              <a:gd name="T14" fmla="*/ 405 w 524"/>
              <a:gd name="T15" fmla="*/ 43 h 290"/>
              <a:gd name="T16" fmla="*/ 362 w 524"/>
              <a:gd name="T17" fmla="*/ 86 h 290"/>
              <a:gd name="T18" fmla="*/ 362 w 524"/>
              <a:gd name="T19" fmla="*/ 133 h 290"/>
              <a:gd name="T20" fmla="*/ 372 w 524"/>
              <a:gd name="T21" fmla="*/ 151 h 290"/>
              <a:gd name="T22" fmla="*/ 372 w 524"/>
              <a:gd name="T23" fmla="*/ 196 h 290"/>
              <a:gd name="T24" fmla="*/ 372 w 524"/>
              <a:gd name="T25" fmla="*/ 197 h 290"/>
              <a:gd name="T26" fmla="*/ 399 w 524"/>
              <a:gd name="T27" fmla="*/ 217 h 290"/>
              <a:gd name="T28" fmla="*/ 416 w 524"/>
              <a:gd name="T29" fmla="*/ 253 h 290"/>
              <a:gd name="T30" fmla="*/ 416 w 524"/>
              <a:gd name="T31" fmla="*/ 290 h 290"/>
              <a:gd name="T32" fmla="*/ 524 w 524"/>
              <a:gd name="T33" fmla="*/ 290 h 290"/>
              <a:gd name="T34" fmla="*/ 524 w 524"/>
              <a:gd name="T35" fmla="*/ 258 h 290"/>
              <a:gd name="T36" fmla="*/ 516 w 524"/>
              <a:gd name="T37" fmla="*/ 241 h 290"/>
              <a:gd name="T38" fmla="*/ 387 w 524"/>
              <a:gd name="T39" fmla="*/ 232 h 290"/>
              <a:gd name="T40" fmla="*/ 308 w 524"/>
              <a:gd name="T41" fmla="*/ 181 h 290"/>
              <a:gd name="T42" fmla="*/ 306 w 524"/>
              <a:gd name="T43" fmla="*/ 179 h 290"/>
              <a:gd name="T44" fmla="*/ 306 w 524"/>
              <a:gd name="T45" fmla="*/ 126 h 290"/>
              <a:gd name="T46" fmla="*/ 318 w 524"/>
              <a:gd name="T47" fmla="*/ 105 h 290"/>
              <a:gd name="T48" fmla="*/ 318 w 524"/>
              <a:gd name="T49" fmla="*/ 50 h 290"/>
              <a:gd name="T50" fmla="*/ 268 w 524"/>
              <a:gd name="T51" fmla="*/ 0 h 290"/>
              <a:gd name="T52" fmla="*/ 256 w 524"/>
              <a:gd name="T53" fmla="*/ 0 h 290"/>
              <a:gd name="T54" fmla="*/ 206 w 524"/>
              <a:gd name="T55" fmla="*/ 50 h 290"/>
              <a:gd name="T56" fmla="*/ 206 w 524"/>
              <a:gd name="T57" fmla="*/ 105 h 290"/>
              <a:gd name="T58" fmla="*/ 218 w 524"/>
              <a:gd name="T59" fmla="*/ 126 h 290"/>
              <a:gd name="T60" fmla="*/ 218 w 524"/>
              <a:gd name="T61" fmla="*/ 179 h 290"/>
              <a:gd name="T62" fmla="*/ 216 w 524"/>
              <a:gd name="T63" fmla="*/ 181 h 290"/>
              <a:gd name="T64" fmla="*/ 137 w 524"/>
              <a:gd name="T65" fmla="*/ 232 h 290"/>
              <a:gd name="T66" fmla="*/ 128 w 524"/>
              <a:gd name="T67" fmla="*/ 253 h 290"/>
              <a:gd name="T68" fmla="*/ 128 w 524"/>
              <a:gd name="T69" fmla="*/ 290 h 290"/>
              <a:gd name="T70" fmla="*/ 396 w 524"/>
              <a:gd name="T71" fmla="*/ 290 h 290"/>
              <a:gd name="T72" fmla="*/ 396 w 524"/>
              <a:gd name="T73" fmla="*/ 253 h 290"/>
              <a:gd name="T74" fmla="*/ 387 w 524"/>
              <a:gd name="T75" fmla="*/ 232 h 290"/>
              <a:gd name="T76" fmla="*/ 152 w 524"/>
              <a:gd name="T77" fmla="*/ 196 h 290"/>
              <a:gd name="T78" fmla="*/ 152 w 524"/>
              <a:gd name="T79" fmla="*/ 151 h 290"/>
              <a:gd name="T80" fmla="*/ 162 w 524"/>
              <a:gd name="T81" fmla="*/ 133 h 290"/>
              <a:gd name="T82" fmla="*/ 162 w 524"/>
              <a:gd name="T83" fmla="*/ 86 h 290"/>
              <a:gd name="T84" fmla="*/ 119 w 524"/>
              <a:gd name="T85" fmla="*/ 43 h 290"/>
              <a:gd name="T86" fmla="*/ 109 w 524"/>
              <a:gd name="T87" fmla="*/ 43 h 290"/>
              <a:gd name="T88" fmla="*/ 67 w 524"/>
              <a:gd name="T89" fmla="*/ 86 h 290"/>
              <a:gd name="T90" fmla="*/ 67 w 524"/>
              <a:gd name="T91" fmla="*/ 133 h 290"/>
              <a:gd name="T92" fmla="*/ 77 w 524"/>
              <a:gd name="T93" fmla="*/ 151 h 290"/>
              <a:gd name="T94" fmla="*/ 77 w 524"/>
              <a:gd name="T95" fmla="*/ 196 h 290"/>
              <a:gd name="T96" fmla="*/ 75 w 524"/>
              <a:gd name="T97" fmla="*/ 198 h 290"/>
              <a:gd name="T98" fmla="*/ 8 w 524"/>
              <a:gd name="T99" fmla="*/ 241 h 290"/>
              <a:gd name="T100" fmla="*/ 0 w 524"/>
              <a:gd name="T101" fmla="*/ 258 h 290"/>
              <a:gd name="T102" fmla="*/ 0 w 524"/>
              <a:gd name="T103" fmla="*/ 290 h 290"/>
              <a:gd name="T104" fmla="*/ 108 w 524"/>
              <a:gd name="T105" fmla="*/ 290 h 290"/>
              <a:gd name="T106" fmla="*/ 108 w 524"/>
              <a:gd name="T107" fmla="*/ 253 h 290"/>
              <a:gd name="T108" fmla="*/ 125 w 524"/>
              <a:gd name="T109" fmla="*/ 217 h 290"/>
              <a:gd name="T110" fmla="*/ 152 w 524"/>
              <a:gd name="T111" fmla="*/ 197 h 290"/>
              <a:gd name="T112" fmla="*/ 152 w 524"/>
              <a:gd name="T113" fmla="*/ 19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4" h="290">
                <a:moveTo>
                  <a:pt x="516" y="241"/>
                </a:moveTo>
                <a:cubicBezTo>
                  <a:pt x="486" y="217"/>
                  <a:pt x="455" y="201"/>
                  <a:pt x="449" y="198"/>
                </a:cubicBezTo>
                <a:cubicBezTo>
                  <a:pt x="448" y="197"/>
                  <a:pt x="448" y="197"/>
                  <a:pt x="448" y="196"/>
                </a:cubicBezTo>
                <a:cubicBezTo>
                  <a:pt x="448" y="151"/>
                  <a:pt x="448" y="151"/>
                  <a:pt x="448" y="151"/>
                </a:cubicBezTo>
                <a:cubicBezTo>
                  <a:pt x="453" y="147"/>
                  <a:pt x="457" y="140"/>
                  <a:pt x="457" y="133"/>
                </a:cubicBezTo>
                <a:cubicBezTo>
                  <a:pt x="457" y="86"/>
                  <a:pt x="457" y="86"/>
                  <a:pt x="457" y="86"/>
                </a:cubicBezTo>
                <a:cubicBezTo>
                  <a:pt x="457" y="62"/>
                  <a:pt x="438" y="43"/>
                  <a:pt x="415" y="43"/>
                </a:cubicBezTo>
                <a:cubicBezTo>
                  <a:pt x="405" y="43"/>
                  <a:pt x="405" y="43"/>
                  <a:pt x="405" y="43"/>
                </a:cubicBezTo>
                <a:cubicBezTo>
                  <a:pt x="381" y="43"/>
                  <a:pt x="362" y="62"/>
                  <a:pt x="362" y="86"/>
                </a:cubicBezTo>
                <a:cubicBezTo>
                  <a:pt x="362" y="133"/>
                  <a:pt x="362" y="133"/>
                  <a:pt x="362" y="133"/>
                </a:cubicBezTo>
                <a:cubicBezTo>
                  <a:pt x="362" y="140"/>
                  <a:pt x="366" y="147"/>
                  <a:pt x="372" y="151"/>
                </a:cubicBezTo>
                <a:cubicBezTo>
                  <a:pt x="372" y="196"/>
                  <a:pt x="372" y="196"/>
                  <a:pt x="372" y="196"/>
                </a:cubicBezTo>
                <a:cubicBezTo>
                  <a:pt x="372" y="196"/>
                  <a:pt x="372" y="196"/>
                  <a:pt x="372" y="197"/>
                </a:cubicBezTo>
                <a:cubicBezTo>
                  <a:pt x="380" y="203"/>
                  <a:pt x="390" y="210"/>
                  <a:pt x="399" y="217"/>
                </a:cubicBezTo>
                <a:cubicBezTo>
                  <a:pt x="409" y="226"/>
                  <a:pt x="416" y="239"/>
                  <a:pt x="416" y="253"/>
                </a:cubicBezTo>
                <a:cubicBezTo>
                  <a:pt x="416" y="290"/>
                  <a:pt x="416" y="290"/>
                  <a:pt x="416" y="290"/>
                </a:cubicBezTo>
                <a:cubicBezTo>
                  <a:pt x="524" y="290"/>
                  <a:pt x="524" y="290"/>
                  <a:pt x="524" y="290"/>
                </a:cubicBezTo>
                <a:cubicBezTo>
                  <a:pt x="524" y="258"/>
                  <a:pt x="524" y="258"/>
                  <a:pt x="524" y="258"/>
                </a:cubicBezTo>
                <a:cubicBezTo>
                  <a:pt x="524" y="251"/>
                  <a:pt x="521" y="245"/>
                  <a:pt x="516" y="241"/>
                </a:cubicBezTo>
                <a:close/>
                <a:moveTo>
                  <a:pt x="387" y="232"/>
                </a:moveTo>
                <a:cubicBezTo>
                  <a:pt x="352" y="204"/>
                  <a:pt x="315" y="185"/>
                  <a:pt x="308" y="181"/>
                </a:cubicBezTo>
                <a:cubicBezTo>
                  <a:pt x="307" y="181"/>
                  <a:pt x="306" y="180"/>
                  <a:pt x="306" y="179"/>
                </a:cubicBezTo>
                <a:cubicBezTo>
                  <a:pt x="306" y="126"/>
                  <a:pt x="306" y="126"/>
                  <a:pt x="306" y="126"/>
                </a:cubicBezTo>
                <a:cubicBezTo>
                  <a:pt x="313" y="121"/>
                  <a:pt x="318" y="114"/>
                  <a:pt x="318" y="105"/>
                </a:cubicBezTo>
                <a:cubicBezTo>
                  <a:pt x="318" y="50"/>
                  <a:pt x="318" y="50"/>
                  <a:pt x="318" y="50"/>
                </a:cubicBezTo>
                <a:cubicBezTo>
                  <a:pt x="318" y="23"/>
                  <a:pt x="295" y="0"/>
                  <a:pt x="268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29" y="0"/>
                  <a:pt x="206" y="23"/>
                  <a:pt x="206" y="50"/>
                </a:cubicBezTo>
                <a:cubicBezTo>
                  <a:pt x="206" y="105"/>
                  <a:pt x="206" y="105"/>
                  <a:pt x="206" y="105"/>
                </a:cubicBezTo>
                <a:cubicBezTo>
                  <a:pt x="206" y="114"/>
                  <a:pt x="211" y="121"/>
                  <a:pt x="218" y="126"/>
                </a:cubicBezTo>
                <a:cubicBezTo>
                  <a:pt x="218" y="179"/>
                  <a:pt x="218" y="179"/>
                  <a:pt x="218" y="179"/>
                </a:cubicBezTo>
                <a:cubicBezTo>
                  <a:pt x="218" y="180"/>
                  <a:pt x="217" y="181"/>
                  <a:pt x="216" y="181"/>
                </a:cubicBezTo>
                <a:cubicBezTo>
                  <a:pt x="209" y="185"/>
                  <a:pt x="172" y="204"/>
                  <a:pt x="137" y="232"/>
                </a:cubicBezTo>
                <a:cubicBezTo>
                  <a:pt x="131" y="237"/>
                  <a:pt x="128" y="245"/>
                  <a:pt x="128" y="253"/>
                </a:cubicBezTo>
                <a:cubicBezTo>
                  <a:pt x="128" y="290"/>
                  <a:pt x="128" y="290"/>
                  <a:pt x="128" y="290"/>
                </a:cubicBezTo>
                <a:cubicBezTo>
                  <a:pt x="396" y="290"/>
                  <a:pt x="396" y="290"/>
                  <a:pt x="396" y="290"/>
                </a:cubicBezTo>
                <a:cubicBezTo>
                  <a:pt x="396" y="253"/>
                  <a:pt x="396" y="253"/>
                  <a:pt x="396" y="253"/>
                </a:cubicBezTo>
                <a:cubicBezTo>
                  <a:pt x="396" y="245"/>
                  <a:pt x="393" y="237"/>
                  <a:pt x="387" y="232"/>
                </a:cubicBezTo>
                <a:close/>
                <a:moveTo>
                  <a:pt x="152" y="196"/>
                </a:moveTo>
                <a:cubicBezTo>
                  <a:pt x="152" y="151"/>
                  <a:pt x="152" y="151"/>
                  <a:pt x="152" y="151"/>
                </a:cubicBezTo>
                <a:cubicBezTo>
                  <a:pt x="158" y="147"/>
                  <a:pt x="162" y="140"/>
                  <a:pt x="162" y="133"/>
                </a:cubicBezTo>
                <a:cubicBezTo>
                  <a:pt x="162" y="86"/>
                  <a:pt x="162" y="86"/>
                  <a:pt x="162" y="86"/>
                </a:cubicBezTo>
                <a:cubicBezTo>
                  <a:pt x="162" y="62"/>
                  <a:pt x="143" y="43"/>
                  <a:pt x="119" y="43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86" y="43"/>
                  <a:pt x="67" y="62"/>
                  <a:pt x="67" y="86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40"/>
                  <a:pt x="71" y="147"/>
                  <a:pt x="77" y="151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77" y="197"/>
                  <a:pt x="76" y="197"/>
                  <a:pt x="75" y="198"/>
                </a:cubicBezTo>
                <a:cubicBezTo>
                  <a:pt x="69" y="201"/>
                  <a:pt x="37" y="217"/>
                  <a:pt x="8" y="241"/>
                </a:cubicBezTo>
                <a:cubicBezTo>
                  <a:pt x="3" y="245"/>
                  <a:pt x="0" y="251"/>
                  <a:pt x="0" y="258"/>
                </a:cubicBezTo>
                <a:cubicBezTo>
                  <a:pt x="0" y="290"/>
                  <a:pt x="0" y="290"/>
                  <a:pt x="0" y="290"/>
                </a:cubicBezTo>
                <a:cubicBezTo>
                  <a:pt x="108" y="290"/>
                  <a:pt x="108" y="290"/>
                  <a:pt x="108" y="290"/>
                </a:cubicBezTo>
                <a:cubicBezTo>
                  <a:pt x="108" y="253"/>
                  <a:pt x="108" y="253"/>
                  <a:pt x="108" y="253"/>
                </a:cubicBezTo>
                <a:cubicBezTo>
                  <a:pt x="108" y="239"/>
                  <a:pt x="115" y="226"/>
                  <a:pt x="125" y="217"/>
                </a:cubicBezTo>
                <a:cubicBezTo>
                  <a:pt x="134" y="210"/>
                  <a:pt x="144" y="203"/>
                  <a:pt x="152" y="197"/>
                </a:cubicBezTo>
                <a:cubicBezTo>
                  <a:pt x="152" y="196"/>
                  <a:pt x="152" y="196"/>
                  <a:pt x="152" y="19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38"/>
          <p:cNvSpPr>
            <a:spLocks/>
          </p:cNvSpPr>
          <p:nvPr/>
        </p:nvSpPr>
        <p:spPr bwMode="auto">
          <a:xfrm>
            <a:off x="5291138" y="2741613"/>
            <a:ext cx="1836738" cy="2208212"/>
          </a:xfrm>
          <a:custGeom>
            <a:avLst/>
            <a:gdLst>
              <a:gd name="T0" fmla="*/ 624 w 694"/>
              <a:gd name="T1" fmla="*/ 675 h 836"/>
              <a:gd name="T2" fmla="*/ 473 w 694"/>
              <a:gd name="T3" fmla="*/ 599 h 836"/>
              <a:gd name="T4" fmla="*/ 442 w 694"/>
              <a:gd name="T5" fmla="*/ 548 h 836"/>
              <a:gd name="T6" fmla="*/ 442 w 694"/>
              <a:gd name="T7" fmla="*/ 489 h 836"/>
              <a:gd name="T8" fmla="*/ 456 w 694"/>
              <a:gd name="T9" fmla="*/ 471 h 836"/>
              <a:gd name="T10" fmla="*/ 503 w 694"/>
              <a:gd name="T11" fmla="*/ 376 h 836"/>
              <a:gd name="T12" fmla="*/ 536 w 694"/>
              <a:gd name="T13" fmla="*/ 331 h 836"/>
              <a:gd name="T14" fmla="*/ 536 w 694"/>
              <a:gd name="T15" fmla="*/ 268 h 836"/>
              <a:gd name="T16" fmla="*/ 520 w 694"/>
              <a:gd name="T17" fmla="*/ 233 h 836"/>
              <a:gd name="T18" fmla="*/ 520 w 694"/>
              <a:gd name="T19" fmla="*/ 142 h 836"/>
              <a:gd name="T20" fmla="*/ 347 w 694"/>
              <a:gd name="T21" fmla="*/ 0 h 836"/>
              <a:gd name="T22" fmla="*/ 173 w 694"/>
              <a:gd name="T23" fmla="*/ 142 h 836"/>
              <a:gd name="T24" fmla="*/ 173 w 694"/>
              <a:gd name="T25" fmla="*/ 233 h 836"/>
              <a:gd name="T26" fmla="*/ 158 w 694"/>
              <a:gd name="T27" fmla="*/ 268 h 836"/>
              <a:gd name="T28" fmla="*/ 158 w 694"/>
              <a:gd name="T29" fmla="*/ 331 h 836"/>
              <a:gd name="T30" fmla="*/ 179 w 694"/>
              <a:gd name="T31" fmla="*/ 371 h 836"/>
              <a:gd name="T32" fmla="*/ 237 w 694"/>
              <a:gd name="T33" fmla="*/ 489 h 836"/>
              <a:gd name="T34" fmla="*/ 237 w 694"/>
              <a:gd name="T35" fmla="*/ 547 h 836"/>
              <a:gd name="T36" fmla="*/ 207 w 694"/>
              <a:gd name="T37" fmla="*/ 597 h 836"/>
              <a:gd name="T38" fmla="*/ 66 w 694"/>
              <a:gd name="T39" fmla="*/ 674 h 836"/>
              <a:gd name="T40" fmla="*/ 0 w 694"/>
              <a:gd name="T41" fmla="*/ 785 h 836"/>
              <a:gd name="T42" fmla="*/ 0 w 694"/>
              <a:gd name="T43" fmla="*/ 836 h 836"/>
              <a:gd name="T44" fmla="*/ 694 w 694"/>
              <a:gd name="T45" fmla="*/ 836 h 836"/>
              <a:gd name="T46" fmla="*/ 694 w 694"/>
              <a:gd name="T47" fmla="*/ 788 h 836"/>
              <a:gd name="T48" fmla="*/ 624 w 694"/>
              <a:gd name="T49" fmla="*/ 675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94" h="836">
                <a:moveTo>
                  <a:pt x="624" y="675"/>
                </a:moveTo>
                <a:cubicBezTo>
                  <a:pt x="473" y="599"/>
                  <a:pt x="473" y="599"/>
                  <a:pt x="473" y="599"/>
                </a:cubicBezTo>
                <a:cubicBezTo>
                  <a:pt x="454" y="590"/>
                  <a:pt x="442" y="570"/>
                  <a:pt x="442" y="548"/>
                </a:cubicBezTo>
                <a:cubicBezTo>
                  <a:pt x="442" y="489"/>
                  <a:pt x="442" y="489"/>
                  <a:pt x="442" y="489"/>
                </a:cubicBezTo>
                <a:cubicBezTo>
                  <a:pt x="446" y="484"/>
                  <a:pt x="451" y="478"/>
                  <a:pt x="456" y="471"/>
                </a:cubicBezTo>
                <a:cubicBezTo>
                  <a:pt x="476" y="442"/>
                  <a:pt x="492" y="410"/>
                  <a:pt x="503" y="376"/>
                </a:cubicBezTo>
                <a:cubicBezTo>
                  <a:pt x="522" y="370"/>
                  <a:pt x="536" y="352"/>
                  <a:pt x="536" y="331"/>
                </a:cubicBezTo>
                <a:cubicBezTo>
                  <a:pt x="536" y="268"/>
                  <a:pt x="536" y="268"/>
                  <a:pt x="536" y="268"/>
                </a:cubicBezTo>
                <a:cubicBezTo>
                  <a:pt x="536" y="254"/>
                  <a:pt x="530" y="242"/>
                  <a:pt x="520" y="233"/>
                </a:cubicBezTo>
                <a:cubicBezTo>
                  <a:pt x="520" y="142"/>
                  <a:pt x="520" y="142"/>
                  <a:pt x="520" y="142"/>
                </a:cubicBezTo>
                <a:cubicBezTo>
                  <a:pt x="520" y="142"/>
                  <a:pt x="539" y="0"/>
                  <a:pt x="347" y="0"/>
                </a:cubicBezTo>
                <a:cubicBezTo>
                  <a:pt x="155" y="0"/>
                  <a:pt x="173" y="142"/>
                  <a:pt x="173" y="142"/>
                </a:cubicBezTo>
                <a:cubicBezTo>
                  <a:pt x="173" y="233"/>
                  <a:pt x="173" y="233"/>
                  <a:pt x="173" y="233"/>
                </a:cubicBezTo>
                <a:cubicBezTo>
                  <a:pt x="164" y="242"/>
                  <a:pt x="158" y="254"/>
                  <a:pt x="158" y="268"/>
                </a:cubicBezTo>
                <a:cubicBezTo>
                  <a:pt x="158" y="331"/>
                  <a:pt x="158" y="331"/>
                  <a:pt x="158" y="331"/>
                </a:cubicBezTo>
                <a:cubicBezTo>
                  <a:pt x="158" y="348"/>
                  <a:pt x="166" y="363"/>
                  <a:pt x="179" y="371"/>
                </a:cubicBezTo>
                <a:cubicBezTo>
                  <a:pt x="195" y="440"/>
                  <a:pt x="237" y="489"/>
                  <a:pt x="237" y="489"/>
                </a:cubicBezTo>
                <a:cubicBezTo>
                  <a:pt x="237" y="547"/>
                  <a:pt x="237" y="547"/>
                  <a:pt x="237" y="547"/>
                </a:cubicBezTo>
                <a:cubicBezTo>
                  <a:pt x="237" y="568"/>
                  <a:pt x="225" y="587"/>
                  <a:pt x="207" y="597"/>
                </a:cubicBezTo>
                <a:cubicBezTo>
                  <a:pt x="66" y="674"/>
                  <a:pt x="66" y="674"/>
                  <a:pt x="66" y="674"/>
                </a:cubicBezTo>
                <a:cubicBezTo>
                  <a:pt x="25" y="696"/>
                  <a:pt x="0" y="738"/>
                  <a:pt x="0" y="785"/>
                </a:cubicBezTo>
                <a:cubicBezTo>
                  <a:pt x="0" y="836"/>
                  <a:pt x="0" y="836"/>
                  <a:pt x="0" y="836"/>
                </a:cubicBezTo>
                <a:cubicBezTo>
                  <a:pt x="694" y="836"/>
                  <a:pt x="694" y="836"/>
                  <a:pt x="694" y="836"/>
                </a:cubicBezTo>
                <a:cubicBezTo>
                  <a:pt x="694" y="788"/>
                  <a:pt x="694" y="788"/>
                  <a:pt x="694" y="788"/>
                </a:cubicBezTo>
                <a:cubicBezTo>
                  <a:pt x="694" y="740"/>
                  <a:pt x="667" y="696"/>
                  <a:pt x="624" y="67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39"/>
          <p:cNvSpPr>
            <a:spLocks noChangeArrowheads="1"/>
          </p:cNvSpPr>
          <p:nvPr/>
        </p:nvSpPr>
        <p:spPr bwMode="auto">
          <a:xfrm>
            <a:off x="6321425" y="4332288"/>
            <a:ext cx="1166813" cy="11636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40"/>
          <p:cNvSpPr>
            <a:spLocks noEditPoints="1"/>
          </p:cNvSpPr>
          <p:nvPr/>
        </p:nvSpPr>
        <p:spPr bwMode="auto">
          <a:xfrm>
            <a:off x="6619875" y="4572000"/>
            <a:ext cx="642938" cy="584200"/>
          </a:xfrm>
          <a:custGeom>
            <a:avLst/>
            <a:gdLst>
              <a:gd name="T0" fmla="*/ 0 w 243"/>
              <a:gd name="T1" fmla="*/ 221 h 221"/>
              <a:gd name="T2" fmla="*/ 44 w 243"/>
              <a:gd name="T3" fmla="*/ 221 h 221"/>
              <a:gd name="T4" fmla="*/ 44 w 243"/>
              <a:gd name="T5" fmla="*/ 89 h 221"/>
              <a:gd name="T6" fmla="*/ 0 w 243"/>
              <a:gd name="T7" fmla="*/ 89 h 221"/>
              <a:gd name="T8" fmla="*/ 0 w 243"/>
              <a:gd name="T9" fmla="*/ 221 h 221"/>
              <a:gd name="T10" fmla="*/ 221 w 243"/>
              <a:gd name="T11" fmla="*/ 78 h 221"/>
              <a:gd name="T12" fmla="*/ 151 w 243"/>
              <a:gd name="T13" fmla="*/ 78 h 221"/>
              <a:gd name="T14" fmla="*/ 162 w 243"/>
              <a:gd name="T15" fmla="*/ 27 h 221"/>
              <a:gd name="T16" fmla="*/ 162 w 243"/>
              <a:gd name="T17" fmla="*/ 24 h 221"/>
              <a:gd name="T18" fmla="*/ 158 w 243"/>
              <a:gd name="T19" fmla="*/ 12 h 221"/>
              <a:gd name="T20" fmla="*/ 146 w 243"/>
              <a:gd name="T21" fmla="*/ 0 h 221"/>
              <a:gd name="T22" fmla="*/ 73 w 243"/>
              <a:gd name="T23" fmla="*/ 73 h 221"/>
              <a:gd name="T24" fmla="*/ 66 w 243"/>
              <a:gd name="T25" fmla="*/ 89 h 221"/>
              <a:gd name="T26" fmla="*/ 66 w 243"/>
              <a:gd name="T27" fmla="*/ 199 h 221"/>
              <a:gd name="T28" fmla="*/ 88 w 243"/>
              <a:gd name="T29" fmla="*/ 221 h 221"/>
              <a:gd name="T30" fmla="*/ 188 w 243"/>
              <a:gd name="T31" fmla="*/ 221 h 221"/>
              <a:gd name="T32" fmla="*/ 208 w 243"/>
              <a:gd name="T33" fmla="*/ 208 h 221"/>
              <a:gd name="T34" fmla="*/ 241 w 243"/>
              <a:gd name="T35" fmla="*/ 130 h 221"/>
              <a:gd name="T36" fmla="*/ 242 w 243"/>
              <a:gd name="T37" fmla="*/ 122 h 221"/>
              <a:gd name="T38" fmla="*/ 242 w 243"/>
              <a:gd name="T39" fmla="*/ 100 h 221"/>
              <a:gd name="T40" fmla="*/ 243 w 243"/>
              <a:gd name="T41" fmla="*/ 100 h 221"/>
              <a:gd name="T42" fmla="*/ 221 w 243"/>
              <a:gd name="T43" fmla="*/ 78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21">
                <a:moveTo>
                  <a:pt x="0" y="221"/>
                </a:moveTo>
                <a:cubicBezTo>
                  <a:pt x="44" y="221"/>
                  <a:pt x="44" y="221"/>
                  <a:pt x="44" y="221"/>
                </a:cubicBezTo>
                <a:cubicBezTo>
                  <a:pt x="44" y="89"/>
                  <a:pt x="44" y="89"/>
                  <a:pt x="44" y="89"/>
                </a:cubicBezTo>
                <a:cubicBezTo>
                  <a:pt x="0" y="89"/>
                  <a:pt x="0" y="89"/>
                  <a:pt x="0" y="89"/>
                </a:cubicBezTo>
                <a:lnTo>
                  <a:pt x="0" y="221"/>
                </a:lnTo>
                <a:close/>
                <a:moveTo>
                  <a:pt x="221" y="78"/>
                </a:moveTo>
                <a:cubicBezTo>
                  <a:pt x="151" y="78"/>
                  <a:pt x="151" y="78"/>
                  <a:pt x="151" y="78"/>
                </a:cubicBezTo>
                <a:cubicBezTo>
                  <a:pt x="162" y="27"/>
                  <a:pt x="162" y="27"/>
                  <a:pt x="162" y="27"/>
                </a:cubicBezTo>
                <a:cubicBezTo>
                  <a:pt x="162" y="24"/>
                  <a:pt x="162" y="24"/>
                  <a:pt x="162" y="24"/>
                </a:cubicBezTo>
                <a:cubicBezTo>
                  <a:pt x="162" y="19"/>
                  <a:pt x="160" y="15"/>
                  <a:pt x="158" y="12"/>
                </a:cubicBezTo>
                <a:cubicBezTo>
                  <a:pt x="146" y="0"/>
                  <a:pt x="146" y="0"/>
                  <a:pt x="146" y="0"/>
                </a:cubicBezTo>
                <a:cubicBezTo>
                  <a:pt x="73" y="73"/>
                  <a:pt x="73" y="73"/>
                  <a:pt x="73" y="73"/>
                </a:cubicBezTo>
                <a:cubicBezTo>
                  <a:pt x="69" y="77"/>
                  <a:pt x="66" y="82"/>
                  <a:pt x="66" y="89"/>
                </a:cubicBezTo>
                <a:cubicBezTo>
                  <a:pt x="66" y="199"/>
                  <a:pt x="66" y="199"/>
                  <a:pt x="66" y="199"/>
                </a:cubicBezTo>
                <a:cubicBezTo>
                  <a:pt x="66" y="211"/>
                  <a:pt x="76" y="221"/>
                  <a:pt x="88" y="221"/>
                </a:cubicBezTo>
                <a:cubicBezTo>
                  <a:pt x="188" y="221"/>
                  <a:pt x="188" y="221"/>
                  <a:pt x="188" y="221"/>
                </a:cubicBezTo>
                <a:cubicBezTo>
                  <a:pt x="197" y="221"/>
                  <a:pt x="204" y="216"/>
                  <a:pt x="208" y="208"/>
                </a:cubicBezTo>
                <a:cubicBezTo>
                  <a:pt x="241" y="130"/>
                  <a:pt x="241" y="130"/>
                  <a:pt x="241" y="130"/>
                </a:cubicBezTo>
                <a:cubicBezTo>
                  <a:pt x="242" y="127"/>
                  <a:pt x="242" y="124"/>
                  <a:pt x="242" y="122"/>
                </a:cubicBezTo>
                <a:cubicBezTo>
                  <a:pt x="242" y="100"/>
                  <a:pt x="242" y="100"/>
                  <a:pt x="242" y="100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43" y="88"/>
                  <a:pt x="233" y="78"/>
                  <a:pt x="221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41"/>
          <p:cNvSpPr>
            <a:spLocks noEditPoints="1"/>
          </p:cNvSpPr>
          <p:nvPr/>
        </p:nvSpPr>
        <p:spPr bwMode="auto">
          <a:xfrm>
            <a:off x="1873250" y="5959475"/>
            <a:ext cx="415925" cy="376237"/>
          </a:xfrm>
          <a:custGeom>
            <a:avLst/>
            <a:gdLst>
              <a:gd name="T0" fmla="*/ 0 w 157"/>
              <a:gd name="T1" fmla="*/ 143 h 143"/>
              <a:gd name="T2" fmla="*/ 28 w 157"/>
              <a:gd name="T3" fmla="*/ 143 h 143"/>
              <a:gd name="T4" fmla="*/ 28 w 157"/>
              <a:gd name="T5" fmla="*/ 57 h 143"/>
              <a:gd name="T6" fmla="*/ 0 w 157"/>
              <a:gd name="T7" fmla="*/ 57 h 143"/>
              <a:gd name="T8" fmla="*/ 0 w 157"/>
              <a:gd name="T9" fmla="*/ 143 h 143"/>
              <a:gd name="T10" fmla="*/ 143 w 157"/>
              <a:gd name="T11" fmla="*/ 50 h 143"/>
              <a:gd name="T12" fmla="*/ 98 w 157"/>
              <a:gd name="T13" fmla="*/ 50 h 143"/>
              <a:gd name="T14" fmla="*/ 105 w 157"/>
              <a:gd name="T15" fmla="*/ 17 h 143"/>
              <a:gd name="T16" fmla="*/ 105 w 157"/>
              <a:gd name="T17" fmla="*/ 15 h 143"/>
              <a:gd name="T18" fmla="*/ 102 w 157"/>
              <a:gd name="T19" fmla="*/ 7 h 143"/>
              <a:gd name="T20" fmla="*/ 94 w 157"/>
              <a:gd name="T21" fmla="*/ 0 h 143"/>
              <a:gd name="T22" fmla="*/ 47 w 157"/>
              <a:gd name="T23" fmla="*/ 47 h 143"/>
              <a:gd name="T24" fmla="*/ 42 w 157"/>
              <a:gd name="T25" fmla="*/ 57 h 143"/>
              <a:gd name="T26" fmla="*/ 42 w 157"/>
              <a:gd name="T27" fmla="*/ 128 h 143"/>
              <a:gd name="T28" fmla="*/ 57 w 157"/>
              <a:gd name="T29" fmla="*/ 143 h 143"/>
              <a:gd name="T30" fmla="*/ 121 w 157"/>
              <a:gd name="T31" fmla="*/ 143 h 143"/>
              <a:gd name="T32" fmla="*/ 134 w 157"/>
              <a:gd name="T33" fmla="*/ 134 h 143"/>
              <a:gd name="T34" fmla="*/ 156 w 157"/>
              <a:gd name="T35" fmla="*/ 83 h 143"/>
              <a:gd name="T36" fmla="*/ 156 w 157"/>
              <a:gd name="T37" fmla="*/ 78 h 143"/>
              <a:gd name="T38" fmla="*/ 156 w 157"/>
              <a:gd name="T39" fmla="*/ 64 h 143"/>
              <a:gd name="T40" fmla="*/ 157 w 157"/>
              <a:gd name="T41" fmla="*/ 64 h 143"/>
              <a:gd name="T42" fmla="*/ 143 w 157"/>
              <a:gd name="T43" fmla="*/ 5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7" h="143">
                <a:moveTo>
                  <a:pt x="0" y="143"/>
                </a:moveTo>
                <a:cubicBezTo>
                  <a:pt x="28" y="143"/>
                  <a:pt x="28" y="143"/>
                  <a:pt x="28" y="143"/>
                </a:cubicBezTo>
                <a:cubicBezTo>
                  <a:pt x="28" y="57"/>
                  <a:pt x="28" y="57"/>
                  <a:pt x="28" y="57"/>
                </a:cubicBezTo>
                <a:cubicBezTo>
                  <a:pt x="0" y="57"/>
                  <a:pt x="0" y="57"/>
                  <a:pt x="0" y="57"/>
                </a:cubicBezTo>
                <a:lnTo>
                  <a:pt x="0" y="143"/>
                </a:lnTo>
                <a:close/>
                <a:moveTo>
                  <a:pt x="143" y="50"/>
                </a:moveTo>
                <a:cubicBezTo>
                  <a:pt x="98" y="50"/>
                  <a:pt x="98" y="50"/>
                  <a:pt x="98" y="50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12"/>
                  <a:pt x="103" y="9"/>
                  <a:pt x="102" y="7"/>
                </a:cubicBezTo>
                <a:cubicBezTo>
                  <a:pt x="94" y="0"/>
                  <a:pt x="94" y="0"/>
                  <a:pt x="94" y="0"/>
                </a:cubicBezTo>
                <a:cubicBezTo>
                  <a:pt x="47" y="47"/>
                  <a:pt x="47" y="47"/>
                  <a:pt x="47" y="47"/>
                </a:cubicBezTo>
                <a:cubicBezTo>
                  <a:pt x="44" y="49"/>
                  <a:pt x="42" y="53"/>
                  <a:pt x="42" y="57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42" y="136"/>
                  <a:pt x="49" y="143"/>
                  <a:pt x="57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7" y="143"/>
                  <a:pt x="132" y="139"/>
                  <a:pt x="134" y="134"/>
                </a:cubicBezTo>
                <a:cubicBezTo>
                  <a:pt x="156" y="83"/>
                  <a:pt x="156" y="83"/>
                  <a:pt x="156" y="83"/>
                </a:cubicBezTo>
                <a:cubicBezTo>
                  <a:pt x="156" y="82"/>
                  <a:pt x="156" y="80"/>
                  <a:pt x="156" y="78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57" y="56"/>
                  <a:pt x="151" y="50"/>
                  <a:pt x="143" y="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42"/>
          <p:cNvSpPr>
            <a:spLocks noChangeArrowheads="1"/>
          </p:cNvSpPr>
          <p:nvPr/>
        </p:nvSpPr>
        <p:spPr bwMode="auto">
          <a:xfrm>
            <a:off x="7577138" y="3735388"/>
            <a:ext cx="407988" cy="406400"/>
          </a:xfrm>
          <a:prstGeom prst="ellipse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43"/>
          <p:cNvSpPr>
            <a:spLocks noEditPoints="1"/>
          </p:cNvSpPr>
          <p:nvPr/>
        </p:nvSpPr>
        <p:spPr bwMode="auto">
          <a:xfrm>
            <a:off x="7680325" y="3819525"/>
            <a:ext cx="225425" cy="203200"/>
          </a:xfrm>
          <a:custGeom>
            <a:avLst/>
            <a:gdLst>
              <a:gd name="T0" fmla="*/ 0 w 85"/>
              <a:gd name="T1" fmla="*/ 77 h 77"/>
              <a:gd name="T2" fmla="*/ 16 w 85"/>
              <a:gd name="T3" fmla="*/ 77 h 77"/>
              <a:gd name="T4" fmla="*/ 16 w 85"/>
              <a:gd name="T5" fmla="*/ 31 h 77"/>
              <a:gd name="T6" fmla="*/ 0 w 85"/>
              <a:gd name="T7" fmla="*/ 31 h 77"/>
              <a:gd name="T8" fmla="*/ 0 w 85"/>
              <a:gd name="T9" fmla="*/ 77 h 77"/>
              <a:gd name="T10" fmla="*/ 78 w 85"/>
              <a:gd name="T11" fmla="*/ 27 h 77"/>
              <a:gd name="T12" fmla="*/ 53 w 85"/>
              <a:gd name="T13" fmla="*/ 27 h 77"/>
              <a:gd name="T14" fmla="*/ 57 w 85"/>
              <a:gd name="T15" fmla="*/ 9 h 77"/>
              <a:gd name="T16" fmla="*/ 57 w 85"/>
              <a:gd name="T17" fmla="*/ 8 h 77"/>
              <a:gd name="T18" fmla="*/ 56 w 85"/>
              <a:gd name="T19" fmla="*/ 4 h 77"/>
              <a:gd name="T20" fmla="*/ 51 w 85"/>
              <a:gd name="T21" fmla="*/ 0 h 77"/>
              <a:gd name="T22" fmla="*/ 26 w 85"/>
              <a:gd name="T23" fmla="*/ 25 h 77"/>
              <a:gd name="T24" fmla="*/ 23 w 85"/>
              <a:gd name="T25" fmla="*/ 31 h 77"/>
              <a:gd name="T26" fmla="*/ 23 w 85"/>
              <a:gd name="T27" fmla="*/ 70 h 77"/>
              <a:gd name="T28" fmla="*/ 31 w 85"/>
              <a:gd name="T29" fmla="*/ 77 h 77"/>
              <a:gd name="T30" fmla="*/ 66 w 85"/>
              <a:gd name="T31" fmla="*/ 77 h 77"/>
              <a:gd name="T32" fmla="*/ 73 w 85"/>
              <a:gd name="T33" fmla="*/ 73 h 77"/>
              <a:gd name="T34" fmla="*/ 85 w 85"/>
              <a:gd name="T35" fmla="*/ 45 h 77"/>
              <a:gd name="T36" fmla="*/ 85 w 85"/>
              <a:gd name="T37" fmla="*/ 42 h 77"/>
              <a:gd name="T38" fmla="*/ 85 w 85"/>
              <a:gd name="T39" fmla="*/ 35 h 77"/>
              <a:gd name="T40" fmla="*/ 85 w 85"/>
              <a:gd name="T41" fmla="*/ 35 h 77"/>
              <a:gd name="T42" fmla="*/ 78 w 85"/>
              <a:gd name="T43" fmla="*/ 2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" h="77">
                <a:moveTo>
                  <a:pt x="0" y="77"/>
                </a:moveTo>
                <a:cubicBezTo>
                  <a:pt x="16" y="77"/>
                  <a:pt x="16" y="77"/>
                  <a:pt x="16" y="77"/>
                </a:cubicBezTo>
                <a:cubicBezTo>
                  <a:pt x="16" y="31"/>
                  <a:pt x="16" y="31"/>
                  <a:pt x="16" y="31"/>
                </a:cubicBezTo>
                <a:cubicBezTo>
                  <a:pt x="0" y="31"/>
                  <a:pt x="0" y="31"/>
                  <a:pt x="0" y="31"/>
                </a:cubicBezTo>
                <a:lnTo>
                  <a:pt x="0" y="77"/>
                </a:lnTo>
                <a:close/>
                <a:moveTo>
                  <a:pt x="78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57" y="9"/>
                  <a:pt x="57" y="9"/>
                  <a:pt x="57" y="9"/>
                </a:cubicBezTo>
                <a:cubicBezTo>
                  <a:pt x="57" y="8"/>
                  <a:pt x="57" y="8"/>
                  <a:pt x="57" y="8"/>
                </a:cubicBezTo>
                <a:cubicBezTo>
                  <a:pt x="57" y="6"/>
                  <a:pt x="56" y="5"/>
                  <a:pt x="56" y="4"/>
                </a:cubicBezTo>
                <a:cubicBezTo>
                  <a:pt x="51" y="0"/>
                  <a:pt x="51" y="0"/>
                  <a:pt x="51" y="0"/>
                </a:cubicBezTo>
                <a:cubicBezTo>
                  <a:pt x="26" y="25"/>
                  <a:pt x="26" y="25"/>
                  <a:pt x="26" y="25"/>
                </a:cubicBezTo>
                <a:cubicBezTo>
                  <a:pt x="24" y="27"/>
                  <a:pt x="23" y="29"/>
                  <a:pt x="23" y="31"/>
                </a:cubicBezTo>
                <a:cubicBezTo>
                  <a:pt x="23" y="70"/>
                  <a:pt x="23" y="70"/>
                  <a:pt x="23" y="70"/>
                </a:cubicBezTo>
                <a:cubicBezTo>
                  <a:pt x="23" y="74"/>
                  <a:pt x="27" y="77"/>
                  <a:pt x="31" y="77"/>
                </a:cubicBezTo>
                <a:cubicBezTo>
                  <a:pt x="66" y="77"/>
                  <a:pt x="66" y="77"/>
                  <a:pt x="66" y="77"/>
                </a:cubicBezTo>
                <a:cubicBezTo>
                  <a:pt x="69" y="77"/>
                  <a:pt x="72" y="75"/>
                  <a:pt x="73" y="73"/>
                </a:cubicBezTo>
                <a:cubicBezTo>
                  <a:pt x="85" y="45"/>
                  <a:pt x="85" y="45"/>
                  <a:pt x="85" y="45"/>
                </a:cubicBezTo>
                <a:cubicBezTo>
                  <a:pt x="85" y="44"/>
                  <a:pt x="85" y="43"/>
                  <a:pt x="85" y="42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0"/>
                  <a:pt x="82" y="27"/>
                  <a:pt x="78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44"/>
          <p:cNvSpPr>
            <a:spLocks noChangeArrowheads="1"/>
          </p:cNvSpPr>
          <p:nvPr/>
        </p:nvSpPr>
        <p:spPr bwMode="auto">
          <a:xfrm>
            <a:off x="6900863" y="2311400"/>
            <a:ext cx="406400" cy="409575"/>
          </a:xfrm>
          <a:prstGeom prst="ellipse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45"/>
          <p:cNvSpPr>
            <a:spLocks noEditPoints="1"/>
          </p:cNvSpPr>
          <p:nvPr/>
        </p:nvSpPr>
        <p:spPr bwMode="auto">
          <a:xfrm>
            <a:off x="7004050" y="2395538"/>
            <a:ext cx="223838" cy="206375"/>
          </a:xfrm>
          <a:custGeom>
            <a:avLst/>
            <a:gdLst>
              <a:gd name="T0" fmla="*/ 0 w 85"/>
              <a:gd name="T1" fmla="*/ 78 h 78"/>
              <a:gd name="T2" fmla="*/ 16 w 85"/>
              <a:gd name="T3" fmla="*/ 78 h 78"/>
              <a:gd name="T4" fmla="*/ 16 w 85"/>
              <a:gd name="T5" fmla="*/ 31 h 78"/>
              <a:gd name="T6" fmla="*/ 0 w 85"/>
              <a:gd name="T7" fmla="*/ 31 h 78"/>
              <a:gd name="T8" fmla="*/ 0 w 85"/>
              <a:gd name="T9" fmla="*/ 78 h 78"/>
              <a:gd name="T10" fmla="*/ 78 w 85"/>
              <a:gd name="T11" fmla="*/ 27 h 78"/>
              <a:gd name="T12" fmla="*/ 53 w 85"/>
              <a:gd name="T13" fmla="*/ 27 h 78"/>
              <a:gd name="T14" fmla="*/ 57 w 85"/>
              <a:gd name="T15" fmla="*/ 10 h 78"/>
              <a:gd name="T16" fmla="*/ 57 w 85"/>
              <a:gd name="T17" fmla="*/ 8 h 78"/>
              <a:gd name="T18" fmla="*/ 56 w 85"/>
              <a:gd name="T19" fmla="*/ 4 h 78"/>
              <a:gd name="T20" fmla="*/ 51 w 85"/>
              <a:gd name="T21" fmla="*/ 0 h 78"/>
              <a:gd name="T22" fmla="*/ 26 w 85"/>
              <a:gd name="T23" fmla="*/ 26 h 78"/>
              <a:gd name="T24" fmla="*/ 23 w 85"/>
              <a:gd name="T25" fmla="*/ 31 h 78"/>
              <a:gd name="T26" fmla="*/ 23 w 85"/>
              <a:gd name="T27" fmla="*/ 70 h 78"/>
              <a:gd name="T28" fmla="*/ 31 w 85"/>
              <a:gd name="T29" fmla="*/ 78 h 78"/>
              <a:gd name="T30" fmla="*/ 66 w 85"/>
              <a:gd name="T31" fmla="*/ 78 h 78"/>
              <a:gd name="T32" fmla="*/ 73 w 85"/>
              <a:gd name="T33" fmla="*/ 73 h 78"/>
              <a:gd name="T34" fmla="*/ 85 w 85"/>
              <a:gd name="T35" fmla="*/ 45 h 78"/>
              <a:gd name="T36" fmla="*/ 85 w 85"/>
              <a:gd name="T37" fmla="*/ 43 h 78"/>
              <a:gd name="T38" fmla="*/ 85 w 85"/>
              <a:gd name="T39" fmla="*/ 35 h 78"/>
              <a:gd name="T40" fmla="*/ 85 w 85"/>
              <a:gd name="T41" fmla="*/ 35 h 78"/>
              <a:gd name="T42" fmla="*/ 78 w 85"/>
              <a:gd name="T43" fmla="*/ 2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" h="78">
                <a:moveTo>
                  <a:pt x="0" y="78"/>
                </a:moveTo>
                <a:cubicBezTo>
                  <a:pt x="16" y="78"/>
                  <a:pt x="16" y="78"/>
                  <a:pt x="16" y="78"/>
                </a:cubicBezTo>
                <a:cubicBezTo>
                  <a:pt x="16" y="31"/>
                  <a:pt x="16" y="31"/>
                  <a:pt x="16" y="31"/>
                </a:cubicBezTo>
                <a:cubicBezTo>
                  <a:pt x="0" y="31"/>
                  <a:pt x="0" y="31"/>
                  <a:pt x="0" y="31"/>
                </a:cubicBezTo>
                <a:lnTo>
                  <a:pt x="0" y="78"/>
                </a:lnTo>
                <a:close/>
                <a:moveTo>
                  <a:pt x="78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8"/>
                  <a:pt x="57" y="8"/>
                  <a:pt x="57" y="8"/>
                </a:cubicBezTo>
                <a:cubicBezTo>
                  <a:pt x="57" y="7"/>
                  <a:pt x="56" y="5"/>
                  <a:pt x="56" y="4"/>
                </a:cubicBezTo>
                <a:cubicBezTo>
                  <a:pt x="51" y="0"/>
                  <a:pt x="51" y="0"/>
                  <a:pt x="51" y="0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27"/>
                  <a:pt x="23" y="29"/>
                  <a:pt x="23" y="31"/>
                </a:cubicBezTo>
                <a:cubicBezTo>
                  <a:pt x="23" y="70"/>
                  <a:pt x="23" y="70"/>
                  <a:pt x="23" y="70"/>
                </a:cubicBezTo>
                <a:cubicBezTo>
                  <a:pt x="23" y="74"/>
                  <a:pt x="27" y="78"/>
                  <a:pt x="31" y="78"/>
                </a:cubicBezTo>
                <a:cubicBezTo>
                  <a:pt x="66" y="78"/>
                  <a:pt x="66" y="78"/>
                  <a:pt x="66" y="78"/>
                </a:cubicBezTo>
                <a:cubicBezTo>
                  <a:pt x="69" y="78"/>
                  <a:pt x="72" y="76"/>
                  <a:pt x="73" y="73"/>
                </a:cubicBezTo>
                <a:cubicBezTo>
                  <a:pt x="85" y="45"/>
                  <a:pt x="85" y="45"/>
                  <a:pt x="85" y="45"/>
                </a:cubicBezTo>
                <a:cubicBezTo>
                  <a:pt x="85" y="45"/>
                  <a:pt x="85" y="44"/>
                  <a:pt x="85" y="43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1"/>
                  <a:pt x="82" y="27"/>
                  <a:pt x="78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46"/>
          <p:cNvSpPr>
            <a:spLocks noChangeArrowheads="1"/>
          </p:cNvSpPr>
          <p:nvPr/>
        </p:nvSpPr>
        <p:spPr bwMode="auto">
          <a:xfrm>
            <a:off x="5000625" y="2382838"/>
            <a:ext cx="409575" cy="406400"/>
          </a:xfrm>
          <a:prstGeom prst="ellipse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47"/>
          <p:cNvSpPr>
            <a:spLocks noEditPoints="1"/>
          </p:cNvSpPr>
          <p:nvPr/>
        </p:nvSpPr>
        <p:spPr bwMode="auto">
          <a:xfrm>
            <a:off x="5106988" y="2466975"/>
            <a:ext cx="223838" cy="203200"/>
          </a:xfrm>
          <a:custGeom>
            <a:avLst/>
            <a:gdLst>
              <a:gd name="T0" fmla="*/ 0 w 85"/>
              <a:gd name="T1" fmla="*/ 77 h 77"/>
              <a:gd name="T2" fmla="*/ 15 w 85"/>
              <a:gd name="T3" fmla="*/ 77 h 77"/>
              <a:gd name="T4" fmla="*/ 15 w 85"/>
              <a:gd name="T5" fmla="*/ 31 h 77"/>
              <a:gd name="T6" fmla="*/ 0 w 85"/>
              <a:gd name="T7" fmla="*/ 31 h 77"/>
              <a:gd name="T8" fmla="*/ 0 w 85"/>
              <a:gd name="T9" fmla="*/ 77 h 77"/>
              <a:gd name="T10" fmla="*/ 77 w 85"/>
              <a:gd name="T11" fmla="*/ 27 h 77"/>
              <a:gd name="T12" fmla="*/ 53 w 85"/>
              <a:gd name="T13" fmla="*/ 27 h 77"/>
              <a:gd name="T14" fmla="*/ 57 w 85"/>
              <a:gd name="T15" fmla="*/ 9 h 77"/>
              <a:gd name="T16" fmla="*/ 57 w 85"/>
              <a:gd name="T17" fmla="*/ 8 h 77"/>
              <a:gd name="T18" fmla="*/ 55 w 85"/>
              <a:gd name="T19" fmla="*/ 4 h 77"/>
              <a:gd name="T20" fmla="*/ 51 w 85"/>
              <a:gd name="T21" fmla="*/ 0 h 77"/>
              <a:gd name="T22" fmla="*/ 25 w 85"/>
              <a:gd name="T23" fmla="*/ 25 h 77"/>
              <a:gd name="T24" fmla="*/ 23 w 85"/>
              <a:gd name="T25" fmla="*/ 31 h 77"/>
              <a:gd name="T26" fmla="*/ 23 w 85"/>
              <a:gd name="T27" fmla="*/ 70 h 77"/>
              <a:gd name="T28" fmla="*/ 31 w 85"/>
              <a:gd name="T29" fmla="*/ 77 h 77"/>
              <a:gd name="T30" fmla="*/ 66 w 85"/>
              <a:gd name="T31" fmla="*/ 77 h 77"/>
              <a:gd name="T32" fmla="*/ 73 w 85"/>
              <a:gd name="T33" fmla="*/ 73 h 77"/>
              <a:gd name="T34" fmla="*/ 84 w 85"/>
              <a:gd name="T35" fmla="*/ 45 h 77"/>
              <a:gd name="T36" fmla="*/ 85 w 85"/>
              <a:gd name="T37" fmla="*/ 42 h 77"/>
              <a:gd name="T38" fmla="*/ 85 w 85"/>
              <a:gd name="T39" fmla="*/ 35 h 77"/>
              <a:gd name="T40" fmla="*/ 85 w 85"/>
              <a:gd name="T41" fmla="*/ 35 h 77"/>
              <a:gd name="T42" fmla="*/ 77 w 85"/>
              <a:gd name="T43" fmla="*/ 2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" h="77">
                <a:moveTo>
                  <a:pt x="0" y="77"/>
                </a:moveTo>
                <a:cubicBezTo>
                  <a:pt x="15" y="77"/>
                  <a:pt x="15" y="77"/>
                  <a:pt x="15" y="77"/>
                </a:cubicBezTo>
                <a:cubicBezTo>
                  <a:pt x="15" y="31"/>
                  <a:pt x="15" y="31"/>
                  <a:pt x="15" y="31"/>
                </a:cubicBezTo>
                <a:cubicBezTo>
                  <a:pt x="0" y="31"/>
                  <a:pt x="0" y="31"/>
                  <a:pt x="0" y="31"/>
                </a:cubicBezTo>
                <a:lnTo>
                  <a:pt x="0" y="77"/>
                </a:lnTo>
                <a:close/>
                <a:moveTo>
                  <a:pt x="77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57" y="9"/>
                  <a:pt x="57" y="9"/>
                  <a:pt x="57" y="9"/>
                </a:cubicBezTo>
                <a:cubicBezTo>
                  <a:pt x="57" y="8"/>
                  <a:pt x="57" y="8"/>
                  <a:pt x="57" y="8"/>
                </a:cubicBezTo>
                <a:cubicBezTo>
                  <a:pt x="57" y="6"/>
                  <a:pt x="56" y="5"/>
                  <a:pt x="55" y="4"/>
                </a:cubicBezTo>
                <a:cubicBezTo>
                  <a:pt x="51" y="0"/>
                  <a:pt x="51" y="0"/>
                  <a:pt x="51" y="0"/>
                </a:cubicBezTo>
                <a:cubicBezTo>
                  <a:pt x="25" y="25"/>
                  <a:pt x="25" y="25"/>
                  <a:pt x="25" y="25"/>
                </a:cubicBezTo>
                <a:cubicBezTo>
                  <a:pt x="24" y="27"/>
                  <a:pt x="23" y="29"/>
                  <a:pt x="23" y="31"/>
                </a:cubicBezTo>
                <a:cubicBezTo>
                  <a:pt x="23" y="70"/>
                  <a:pt x="23" y="70"/>
                  <a:pt x="23" y="70"/>
                </a:cubicBezTo>
                <a:cubicBezTo>
                  <a:pt x="23" y="74"/>
                  <a:pt x="27" y="77"/>
                  <a:pt x="31" y="77"/>
                </a:cubicBezTo>
                <a:cubicBezTo>
                  <a:pt x="66" y="77"/>
                  <a:pt x="66" y="77"/>
                  <a:pt x="66" y="77"/>
                </a:cubicBezTo>
                <a:cubicBezTo>
                  <a:pt x="69" y="77"/>
                  <a:pt x="71" y="75"/>
                  <a:pt x="73" y="73"/>
                </a:cubicBezTo>
                <a:cubicBezTo>
                  <a:pt x="84" y="45"/>
                  <a:pt x="84" y="45"/>
                  <a:pt x="84" y="45"/>
                </a:cubicBezTo>
                <a:cubicBezTo>
                  <a:pt x="85" y="44"/>
                  <a:pt x="85" y="43"/>
                  <a:pt x="85" y="42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0"/>
                  <a:pt x="82" y="27"/>
                  <a:pt x="77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48"/>
          <p:cNvSpPr>
            <a:spLocks noChangeArrowheads="1"/>
          </p:cNvSpPr>
          <p:nvPr/>
        </p:nvSpPr>
        <p:spPr bwMode="auto">
          <a:xfrm>
            <a:off x="4408488" y="3751263"/>
            <a:ext cx="409575" cy="406400"/>
          </a:xfrm>
          <a:prstGeom prst="ellipse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49"/>
          <p:cNvSpPr>
            <a:spLocks noEditPoints="1"/>
          </p:cNvSpPr>
          <p:nvPr/>
        </p:nvSpPr>
        <p:spPr bwMode="auto">
          <a:xfrm>
            <a:off x="4513263" y="3835400"/>
            <a:ext cx="225425" cy="206375"/>
          </a:xfrm>
          <a:custGeom>
            <a:avLst/>
            <a:gdLst>
              <a:gd name="T0" fmla="*/ 0 w 85"/>
              <a:gd name="T1" fmla="*/ 78 h 78"/>
              <a:gd name="T2" fmla="*/ 16 w 85"/>
              <a:gd name="T3" fmla="*/ 78 h 78"/>
              <a:gd name="T4" fmla="*/ 16 w 85"/>
              <a:gd name="T5" fmla="*/ 31 h 78"/>
              <a:gd name="T6" fmla="*/ 0 w 85"/>
              <a:gd name="T7" fmla="*/ 31 h 78"/>
              <a:gd name="T8" fmla="*/ 0 w 85"/>
              <a:gd name="T9" fmla="*/ 78 h 78"/>
              <a:gd name="T10" fmla="*/ 77 w 85"/>
              <a:gd name="T11" fmla="*/ 27 h 78"/>
              <a:gd name="T12" fmla="*/ 53 w 85"/>
              <a:gd name="T13" fmla="*/ 27 h 78"/>
              <a:gd name="T14" fmla="*/ 57 w 85"/>
              <a:gd name="T15" fmla="*/ 9 h 78"/>
              <a:gd name="T16" fmla="*/ 57 w 85"/>
              <a:gd name="T17" fmla="*/ 8 h 78"/>
              <a:gd name="T18" fmla="*/ 55 w 85"/>
              <a:gd name="T19" fmla="*/ 4 h 78"/>
              <a:gd name="T20" fmla="*/ 51 w 85"/>
              <a:gd name="T21" fmla="*/ 0 h 78"/>
              <a:gd name="T22" fmla="*/ 26 w 85"/>
              <a:gd name="T23" fmla="*/ 26 h 78"/>
              <a:gd name="T24" fmla="*/ 23 w 85"/>
              <a:gd name="T25" fmla="*/ 31 h 78"/>
              <a:gd name="T26" fmla="*/ 23 w 85"/>
              <a:gd name="T27" fmla="*/ 70 h 78"/>
              <a:gd name="T28" fmla="*/ 31 w 85"/>
              <a:gd name="T29" fmla="*/ 78 h 78"/>
              <a:gd name="T30" fmla="*/ 66 w 85"/>
              <a:gd name="T31" fmla="*/ 78 h 78"/>
              <a:gd name="T32" fmla="*/ 73 w 85"/>
              <a:gd name="T33" fmla="*/ 73 h 78"/>
              <a:gd name="T34" fmla="*/ 84 w 85"/>
              <a:gd name="T35" fmla="*/ 45 h 78"/>
              <a:gd name="T36" fmla="*/ 85 w 85"/>
              <a:gd name="T37" fmla="*/ 43 h 78"/>
              <a:gd name="T38" fmla="*/ 85 w 85"/>
              <a:gd name="T39" fmla="*/ 35 h 78"/>
              <a:gd name="T40" fmla="*/ 85 w 85"/>
              <a:gd name="T41" fmla="*/ 35 h 78"/>
              <a:gd name="T42" fmla="*/ 77 w 85"/>
              <a:gd name="T43" fmla="*/ 2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" h="78">
                <a:moveTo>
                  <a:pt x="0" y="78"/>
                </a:moveTo>
                <a:cubicBezTo>
                  <a:pt x="16" y="78"/>
                  <a:pt x="16" y="78"/>
                  <a:pt x="16" y="78"/>
                </a:cubicBezTo>
                <a:cubicBezTo>
                  <a:pt x="16" y="31"/>
                  <a:pt x="16" y="31"/>
                  <a:pt x="16" y="31"/>
                </a:cubicBezTo>
                <a:cubicBezTo>
                  <a:pt x="0" y="31"/>
                  <a:pt x="0" y="31"/>
                  <a:pt x="0" y="31"/>
                </a:cubicBezTo>
                <a:lnTo>
                  <a:pt x="0" y="78"/>
                </a:lnTo>
                <a:close/>
                <a:moveTo>
                  <a:pt x="77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57" y="9"/>
                  <a:pt x="57" y="9"/>
                  <a:pt x="57" y="9"/>
                </a:cubicBezTo>
                <a:cubicBezTo>
                  <a:pt x="57" y="8"/>
                  <a:pt x="57" y="8"/>
                  <a:pt x="57" y="8"/>
                </a:cubicBezTo>
                <a:cubicBezTo>
                  <a:pt x="57" y="7"/>
                  <a:pt x="56" y="5"/>
                  <a:pt x="55" y="4"/>
                </a:cubicBezTo>
                <a:cubicBezTo>
                  <a:pt x="51" y="0"/>
                  <a:pt x="51" y="0"/>
                  <a:pt x="51" y="0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27"/>
                  <a:pt x="23" y="29"/>
                  <a:pt x="23" y="31"/>
                </a:cubicBezTo>
                <a:cubicBezTo>
                  <a:pt x="23" y="70"/>
                  <a:pt x="23" y="70"/>
                  <a:pt x="23" y="70"/>
                </a:cubicBezTo>
                <a:cubicBezTo>
                  <a:pt x="23" y="74"/>
                  <a:pt x="27" y="78"/>
                  <a:pt x="31" y="78"/>
                </a:cubicBezTo>
                <a:cubicBezTo>
                  <a:pt x="66" y="78"/>
                  <a:pt x="66" y="78"/>
                  <a:pt x="66" y="78"/>
                </a:cubicBezTo>
                <a:cubicBezTo>
                  <a:pt x="69" y="78"/>
                  <a:pt x="72" y="76"/>
                  <a:pt x="73" y="73"/>
                </a:cubicBezTo>
                <a:cubicBezTo>
                  <a:pt x="84" y="45"/>
                  <a:pt x="84" y="45"/>
                  <a:pt x="84" y="45"/>
                </a:cubicBezTo>
                <a:cubicBezTo>
                  <a:pt x="85" y="45"/>
                  <a:pt x="85" y="44"/>
                  <a:pt x="85" y="43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1"/>
                  <a:pt x="82" y="27"/>
                  <a:pt x="77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50"/>
          <p:cNvSpPr>
            <a:spLocks/>
          </p:cNvSpPr>
          <p:nvPr/>
        </p:nvSpPr>
        <p:spPr bwMode="auto">
          <a:xfrm>
            <a:off x="8021638" y="3871913"/>
            <a:ext cx="174625" cy="147637"/>
          </a:xfrm>
          <a:custGeom>
            <a:avLst/>
            <a:gdLst>
              <a:gd name="T0" fmla="*/ 63 w 66"/>
              <a:gd name="T1" fmla="*/ 24 h 56"/>
              <a:gd name="T2" fmla="*/ 42 w 66"/>
              <a:gd name="T3" fmla="*/ 3 h 56"/>
              <a:gd name="T4" fmla="*/ 33 w 66"/>
              <a:gd name="T5" fmla="*/ 3 h 56"/>
              <a:gd name="T6" fmla="*/ 33 w 66"/>
              <a:gd name="T7" fmla="*/ 11 h 56"/>
              <a:gd name="T8" fmla="*/ 45 w 66"/>
              <a:gd name="T9" fmla="*/ 22 h 56"/>
              <a:gd name="T10" fmla="*/ 6 w 66"/>
              <a:gd name="T11" fmla="*/ 22 h 56"/>
              <a:gd name="T12" fmla="*/ 0 w 66"/>
              <a:gd name="T13" fmla="*/ 28 h 56"/>
              <a:gd name="T14" fmla="*/ 6 w 66"/>
              <a:gd name="T15" fmla="*/ 34 h 56"/>
              <a:gd name="T16" fmla="*/ 44 w 66"/>
              <a:gd name="T17" fmla="*/ 34 h 56"/>
              <a:gd name="T18" fmla="*/ 33 w 66"/>
              <a:gd name="T19" fmla="*/ 45 h 56"/>
              <a:gd name="T20" fmla="*/ 33 w 66"/>
              <a:gd name="T21" fmla="*/ 54 h 56"/>
              <a:gd name="T22" fmla="*/ 37 w 66"/>
              <a:gd name="T23" fmla="*/ 56 h 56"/>
              <a:gd name="T24" fmla="*/ 42 w 66"/>
              <a:gd name="T25" fmla="*/ 54 h 56"/>
              <a:gd name="T26" fmla="*/ 63 w 66"/>
              <a:gd name="T27" fmla="*/ 32 h 56"/>
              <a:gd name="T28" fmla="*/ 63 w 66"/>
              <a:gd name="T29" fmla="*/ 2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6" h="56">
                <a:moveTo>
                  <a:pt x="63" y="24"/>
                </a:moveTo>
                <a:cubicBezTo>
                  <a:pt x="42" y="3"/>
                  <a:pt x="42" y="3"/>
                  <a:pt x="42" y="3"/>
                </a:cubicBezTo>
                <a:cubicBezTo>
                  <a:pt x="39" y="0"/>
                  <a:pt x="36" y="0"/>
                  <a:pt x="33" y="3"/>
                </a:cubicBezTo>
                <a:cubicBezTo>
                  <a:pt x="31" y="5"/>
                  <a:pt x="31" y="9"/>
                  <a:pt x="33" y="11"/>
                </a:cubicBezTo>
                <a:cubicBezTo>
                  <a:pt x="45" y="22"/>
                  <a:pt x="45" y="22"/>
                  <a:pt x="4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2" y="22"/>
                  <a:pt x="0" y="25"/>
                  <a:pt x="0" y="28"/>
                </a:cubicBezTo>
                <a:cubicBezTo>
                  <a:pt x="0" y="32"/>
                  <a:pt x="2" y="34"/>
                  <a:pt x="6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33" y="45"/>
                  <a:pt x="33" y="45"/>
                  <a:pt x="33" y="45"/>
                </a:cubicBezTo>
                <a:cubicBezTo>
                  <a:pt x="31" y="48"/>
                  <a:pt x="31" y="52"/>
                  <a:pt x="33" y="54"/>
                </a:cubicBezTo>
                <a:cubicBezTo>
                  <a:pt x="34" y="55"/>
                  <a:pt x="36" y="56"/>
                  <a:pt x="37" y="56"/>
                </a:cubicBezTo>
                <a:cubicBezTo>
                  <a:pt x="39" y="56"/>
                  <a:pt x="41" y="55"/>
                  <a:pt x="42" y="54"/>
                </a:cubicBezTo>
                <a:cubicBezTo>
                  <a:pt x="63" y="32"/>
                  <a:pt x="63" y="32"/>
                  <a:pt x="63" y="32"/>
                </a:cubicBezTo>
                <a:cubicBezTo>
                  <a:pt x="66" y="30"/>
                  <a:pt x="66" y="26"/>
                  <a:pt x="63" y="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51"/>
          <p:cNvSpPr>
            <a:spLocks/>
          </p:cNvSpPr>
          <p:nvPr/>
        </p:nvSpPr>
        <p:spPr bwMode="auto">
          <a:xfrm>
            <a:off x="4143375" y="3871913"/>
            <a:ext cx="171450" cy="147637"/>
          </a:xfrm>
          <a:custGeom>
            <a:avLst/>
            <a:gdLst>
              <a:gd name="T0" fmla="*/ 59 w 65"/>
              <a:gd name="T1" fmla="*/ 22 h 56"/>
              <a:gd name="T2" fmla="*/ 21 w 65"/>
              <a:gd name="T3" fmla="*/ 22 h 56"/>
              <a:gd name="T4" fmla="*/ 32 w 65"/>
              <a:gd name="T5" fmla="*/ 11 h 56"/>
              <a:gd name="T6" fmla="*/ 32 w 65"/>
              <a:gd name="T7" fmla="*/ 3 h 56"/>
              <a:gd name="T8" fmla="*/ 23 w 65"/>
              <a:gd name="T9" fmla="*/ 3 h 56"/>
              <a:gd name="T10" fmla="*/ 2 w 65"/>
              <a:gd name="T11" fmla="*/ 24 h 56"/>
              <a:gd name="T12" fmla="*/ 0 w 65"/>
              <a:gd name="T13" fmla="*/ 28 h 56"/>
              <a:gd name="T14" fmla="*/ 2 w 65"/>
              <a:gd name="T15" fmla="*/ 32 h 56"/>
              <a:gd name="T16" fmla="*/ 23 w 65"/>
              <a:gd name="T17" fmla="*/ 54 h 56"/>
              <a:gd name="T18" fmla="*/ 28 w 65"/>
              <a:gd name="T19" fmla="*/ 56 h 56"/>
              <a:gd name="T20" fmla="*/ 32 w 65"/>
              <a:gd name="T21" fmla="*/ 54 h 56"/>
              <a:gd name="T22" fmla="*/ 32 w 65"/>
              <a:gd name="T23" fmla="*/ 45 h 56"/>
              <a:gd name="T24" fmla="*/ 21 w 65"/>
              <a:gd name="T25" fmla="*/ 34 h 56"/>
              <a:gd name="T26" fmla="*/ 59 w 65"/>
              <a:gd name="T27" fmla="*/ 34 h 56"/>
              <a:gd name="T28" fmla="*/ 65 w 65"/>
              <a:gd name="T29" fmla="*/ 28 h 56"/>
              <a:gd name="T30" fmla="*/ 59 w 65"/>
              <a:gd name="T31" fmla="*/ 2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56">
                <a:moveTo>
                  <a:pt x="59" y="22"/>
                </a:moveTo>
                <a:cubicBezTo>
                  <a:pt x="21" y="22"/>
                  <a:pt x="21" y="22"/>
                  <a:pt x="21" y="22"/>
                </a:cubicBezTo>
                <a:cubicBezTo>
                  <a:pt x="32" y="11"/>
                  <a:pt x="32" y="11"/>
                  <a:pt x="32" y="11"/>
                </a:cubicBezTo>
                <a:cubicBezTo>
                  <a:pt x="34" y="9"/>
                  <a:pt x="34" y="5"/>
                  <a:pt x="32" y="3"/>
                </a:cubicBezTo>
                <a:cubicBezTo>
                  <a:pt x="30" y="0"/>
                  <a:pt x="26" y="0"/>
                  <a:pt x="23" y="3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5"/>
                  <a:pt x="0" y="27"/>
                  <a:pt x="0" y="28"/>
                </a:cubicBezTo>
                <a:cubicBezTo>
                  <a:pt x="0" y="30"/>
                  <a:pt x="1" y="31"/>
                  <a:pt x="2" y="32"/>
                </a:cubicBezTo>
                <a:cubicBezTo>
                  <a:pt x="23" y="54"/>
                  <a:pt x="23" y="54"/>
                  <a:pt x="23" y="54"/>
                </a:cubicBezTo>
                <a:cubicBezTo>
                  <a:pt x="25" y="55"/>
                  <a:pt x="26" y="56"/>
                  <a:pt x="28" y="56"/>
                </a:cubicBezTo>
                <a:cubicBezTo>
                  <a:pt x="29" y="56"/>
                  <a:pt x="31" y="55"/>
                  <a:pt x="32" y="54"/>
                </a:cubicBezTo>
                <a:cubicBezTo>
                  <a:pt x="34" y="52"/>
                  <a:pt x="34" y="48"/>
                  <a:pt x="32" y="45"/>
                </a:cubicBezTo>
                <a:cubicBezTo>
                  <a:pt x="21" y="34"/>
                  <a:pt x="21" y="34"/>
                  <a:pt x="21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63" y="34"/>
                  <a:pt x="65" y="32"/>
                  <a:pt x="65" y="28"/>
                </a:cubicBezTo>
                <a:cubicBezTo>
                  <a:pt x="65" y="25"/>
                  <a:pt x="63" y="22"/>
                  <a:pt x="59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52"/>
          <p:cNvSpPr>
            <a:spLocks/>
          </p:cNvSpPr>
          <p:nvPr/>
        </p:nvSpPr>
        <p:spPr bwMode="auto">
          <a:xfrm>
            <a:off x="7289800" y="2257425"/>
            <a:ext cx="139700" cy="130175"/>
          </a:xfrm>
          <a:custGeom>
            <a:avLst/>
            <a:gdLst>
              <a:gd name="T0" fmla="*/ 47 w 53"/>
              <a:gd name="T1" fmla="*/ 3 h 49"/>
              <a:gd name="T2" fmla="*/ 17 w 53"/>
              <a:gd name="T3" fmla="*/ 0 h 49"/>
              <a:gd name="T4" fmla="*/ 10 w 53"/>
              <a:gd name="T5" fmla="*/ 6 h 49"/>
              <a:gd name="T6" fmla="*/ 16 w 53"/>
              <a:gd name="T7" fmla="*/ 12 h 49"/>
              <a:gd name="T8" fmla="*/ 32 w 53"/>
              <a:gd name="T9" fmla="*/ 13 h 49"/>
              <a:gd name="T10" fmla="*/ 2 w 53"/>
              <a:gd name="T11" fmla="*/ 39 h 49"/>
              <a:gd name="T12" fmla="*/ 2 w 53"/>
              <a:gd name="T13" fmla="*/ 47 h 49"/>
              <a:gd name="T14" fmla="*/ 6 w 53"/>
              <a:gd name="T15" fmla="*/ 49 h 49"/>
              <a:gd name="T16" fmla="*/ 10 w 53"/>
              <a:gd name="T17" fmla="*/ 48 h 49"/>
              <a:gd name="T18" fmla="*/ 40 w 53"/>
              <a:gd name="T19" fmla="*/ 23 h 49"/>
              <a:gd name="T20" fmla="*/ 38 w 53"/>
              <a:gd name="T21" fmla="*/ 38 h 49"/>
              <a:gd name="T22" fmla="*/ 44 w 53"/>
              <a:gd name="T23" fmla="*/ 45 h 49"/>
              <a:gd name="T24" fmla="*/ 44 w 53"/>
              <a:gd name="T25" fmla="*/ 45 h 49"/>
              <a:gd name="T26" fmla="*/ 50 w 53"/>
              <a:gd name="T27" fmla="*/ 39 h 49"/>
              <a:gd name="T28" fmla="*/ 53 w 53"/>
              <a:gd name="T29" fmla="*/ 9 h 49"/>
              <a:gd name="T30" fmla="*/ 47 w 53"/>
              <a:gd name="T31" fmla="*/ 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49">
                <a:moveTo>
                  <a:pt x="47" y="3"/>
                </a:moveTo>
                <a:cubicBezTo>
                  <a:pt x="17" y="0"/>
                  <a:pt x="17" y="0"/>
                  <a:pt x="17" y="0"/>
                </a:cubicBezTo>
                <a:cubicBezTo>
                  <a:pt x="14" y="0"/>
                  <a:pt x="11" y="2"/>
                  <a:pt x="10" y="6"/>
                </a:cubicBezTo>
                <a:cubicBezTo>
                  <a:pt x="10" y="9"/>
                  <a:pt x="13" y="12"/>
                  <a:pt x="16" y="12"/>
                </a:cubicBezTo>
                <a:cubicBezTo>
                  <a:pt x="32" y="13"/>
                  <a:pt x="32" y="13"/>
                  <a:pt x="32" y="13"/>
                </a:cubicBezTo>
                <a:cubicBezTo>
                  <a:pt x="2" y="39"/>
                  <a:pt x="2" y="39"/>
                  <a:pt x="2" y="39"/>
                </a:cubicBezTo>
                <a:cubicBezTo>
                  <a:pt x="0" y="41"/>
                  <a:pt x="0" y="45"/>
                  <a:pt x="2" y="47"/>
                </a:cubicBezTo>
                <a:cubicBezTo>
                  <a:pt x="3" y="48"/>
                  <a:pt x="5" y="49"/>
                  <a:pt x="6" y="49"/>
                </a:cubicBezTo>
                <a:cubicBezTo>
                  <a:pt x="8" y="49"/>
                  <a:pt x="9" y="49"/>
                  <a:pt x="10" y="48"/>
                </a:cubicBezTo>
                <a:cubicBezTo>
                  <a:pt x="40" y="23"/>
                  <a:pt x="40" y="23"/>
                  <a:pt x="40" y="23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42"/>
                  <a:pt x="41" y="45"/>
                  <a:pt x="44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7" y="45"/>
                  <a:pt x="50" y="42"/>
                  <a:pt x="50" y="39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6"/>
                  <a:pt x="50" y="3"/>
                  <a:pt x="47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54"/>
          <p:cNvSpPr>
            <a:spLocks/>
          </p:cNvSpPr>
          <p:nvPr/>
        </p:nvSpPr>
        <p:spPr bwMode="auto">
          <a:xfrm>
            <a:off x="8956818" y="1702594"/>
            <a:ext cx="306388" cy="303212"/>
          </a:xfrm>
          <a:custGeom>
            <a:avLst/>
            <a:gdLst>
              <a:gd name="T0" fmla="*/ 120 w 193"/>
              <a:gd name="T1" fmla="*/ 120 h 191"/>
              <a:gd name="T2" fmla="*/ 120 w 193"/>
              <a:gd name="T3" fmla="*/ 191 h 191"/>
              <a:gd name="T4" fmla="*/ 73 w 193"/>
              <a:gd name="T5" fmla="*/ 191 h 191"/>
              <a:gd name="T6" fmla="*/ 73 w 193"/>
              <a:gd name="T7" fmla="*/ 120 h 191"/>
              <a:gd name="T8" fmla="*/ 0 w 193"/>
              <a:gd name="T9" fmla="*/ 120 h 191"/>
              <a:gd name="T10" fmla="*/ 0 w 193"/>
              <a:gd name="T11" fmla="*/ 72 h 191"/>
              <a:gd name="T12" fmla="*/ 73 w 193"/>
              <a:gd name="T13" fmla="*/ 72 h 191"/>
              <a:gd name="T14" fmla="*/ 73 w 193"/>
              <a:gd name="T15" fmla="*/ 0 h 191"/>
              <a:gd name="T16" fmla="*/ 120 w 193"/>
              <a:gd name="T17" fmla="*/ 0 h 191"/>
              <a:gd name="T18" fmla="*/ 120 w 193"/>
              <a:gd name="T19" fmla="*/ 72 h 191"/>
              <a:gd name="T20" fmla="*/ 193 w 193"/>
              <a:gd name="T21" fmla="*/ 72 h 191"/>
              <a:gd name="T22" fmla="*/ 193 w 193"/>
              <a:gd name="T23" fmla="*/ 120 h 191"/>
              <a:gd name="T24" fmla="*/ 120 w 193"/>
              <a:gd name="T25" fmla="*/ 12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3" h="191">
                <a:moveTo>
                  <a:pt x="120" y="120"/>
                </a:moveTo>
                <a:lnTo>
                  <a:pt x="120" y="191"/>
                </a:lnTo>
                <a:lnTo>
                  <a:pt x="73" y="191"/>
                </a:lnTo>
                <a:lnTo>
                  <a:pt x="73" y="120"/>
                </a:lnTo>
                <a:lnTo>
                  <a:pt x="0" y="120"/>
                </a:lnTo>
                <a:lnTo>
                  <a:pt x="0" y="72"/>
                </a:lnTo>
                <a:lnTo>
                  <a:pt x="73" y="72"/>
                </a:lnTo>
                <a:lnTo>
                  <a:pt x="73" y="0"/>
                </a:lnTo>
                <a:lnTo>
                  <a:pt x="120" y="0"/>
                </a:lnTo>
                <a:lnTo>
                  <a:pt x="120" y="72"/>
                </a:lnTo>
                <a:lnTo>
                  <a:pt x="193" y="72"/>
                </a:lnTo>
                <a:lnTo>
                  <a:pt x="193" y="120"/>
                </a:lnTo>
                <a:lnTo>
                  <a:pt x="120" y="12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56"/>
          <p:cNvSpPr>
            <a:spLocks/>
          </p:cNvSpPr>
          <p:nvPr/>
        </p:nvSpPr>
        <p:spPr bwMode="auto">
          <a:xfrm>
            <a:off x="4425950" y="4803358"/>
            <a:ext cx="307975" cy="306387"/>
          </a:xfrm>
          <a:custGeom>
            <a:avLst/>
            <a:gdLst>
              <a:gd name="T0" fmla="*/ 120 w 194"/>
              <a:gd name="T1" fmla="*/ 120 h 193"/>
              <a:gd name="T2" fmla="*/ 120 w 194"/>
              <a:gd name="T3" fmla="*/ 193 h 193"/>
              <a:gd name="T4" fmla="*/ 74 w 194"/>
              <a:gd name="T5" fmla="*/ 193 h 193"/>
              <a:gd name="T6" fmla="*/ 74 w 194"/>
              <a:gd name="T7" fmla="*/ 120 h 193"/>
              <a:gd name="T8" fmla="*/ 0 w 194"/>
              <a:gd name="T9" fmla="*/ 120 h 193"/>
              <a:gd name="T10" fmla="*/ 0 w 194"/>
              <a:gd name="T11" fmla="*/ 73 h 193"/>
              <a:gd name="T12" fmla="*/ 74 w 194"/>
              <a:gd name="T13" fmla="*/ 73 h 193"/>
              <a:gd name="T14" fmla="*/ 74 w 194"/>
              <a:gd name="T15" fmla="*/ 0 h 193"/>
              <a:gd name="T16" fmla="*/ 120 w 194"/>
              <a:gd name="T17" fmla="*/ 0 h 193"/>
              <a:gd name="T18" fmla="*/ 120 w 194"/>
              <a:gd name="T19" fmla="*/ 73 h 193"/>
              <a:gd name="T20" fmla="*/ 194 w 194"/>
              <a:gd name="T21" fmla="*/ 73 h 193"/>
              <a:gd name="T22" fmla="*/ 194 w 194"/>
              <a:gd name="T23" fmla="*/ 120 h 193"/>
              <a:gd name="T24" fmla="*/ 120 w 194"/>
              <a:gd name="T25" fmla="*/ 12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4" h="193">
                <a:moveTo>
                  <a:pt x="120" y="120"/>
                </a:moveTo>
                <a:lnTo>
                  <a:pt x="120" y="193"/>
                </a:lnTo>
                <a:lnTo>
                  <a:pt x="74" y="193"/>
                </a:lnTo>
                <a:lnTo>
                  <a:pt x="74" y="120"/>
                </a:lnTo>
                <a:lnTo>
                  <a:pt x="0" y="120"/>
                </a:lnTo>
                <a:lnTo>
                  <a:pt x="0" y="73"/>
                </a:lnTo>
                <a:lnTo>
                  <a:pt x="74" y="73"/>
                </a:lnTo>
                <a:lnTo>
                  <a:pt x="74" y="0"/>
                </a:lnTo>
                <a:lnTo>
                  <a:pt x="120" y="0"/>
                </a:lnTo>
                <a:lnTo>
                  <a:pt x="120" y="73"/>
                </a:lnTo>
                <a:lnTo>
                  <a:pt x="194" y="73"/>
                </a:lnTo>
                <a:lnTo>
                  <a:pt x="194" y="120"/>
                </a:lnTo>
                <a:lnTo>
                  <a:pt x="120" y="12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769392" y="4364201"/>
            <a:ext cx="3592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/>
              <a:t> Telif hakları, ticari markalar, tanıtım hakları ve diğer üçüncü kişi haklarına</a:t>
            </a:r>
          </a:p>
          <a:p>
            <a:pPr algn="r"/>
            <a:r>
              <a:rPr lang="tr-TR" dirty="0"/>
              <a:t>saygı gösterecektir.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BBD-FFE7-194F-9E36-F9AC362B10D5}" type="slidenum">
              <a:rPr lang="en-US" smtClean="0"/>
              <a:t>9</a:t>
            </a:fld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8144541" y="4195850"/>
            <a:ext cx="3864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Teknoloji kullanımlarından sorumlu olacak ve kurumu, aşırı </a:t>
            </a:r>
            <a:r>
              <a:rPr lang="tr-TR" sz="1600" dirty="0" smtClean="0"/>
              <a:t>izleme yazılımları</a:t>
            </a:r>
            <a:r>
              <a:rPr lang="tr-TR" sz="1600" dirty="0"/>
              <a:t>, reklam yazılımları, kötü amaçlı yazılımlar veya casus yazılımla</a:t>
            </a:r>
          </a:p>
          <a:p>
            <a:r>
              <a:rPr lang="tr-TR" sz="1600" dirty="0"/>
              <a:t>kullanan herhangi bir kuruluş veya web sitesi ile bilerek birlik </a:t>
            </a:r>
            <a:r>
              <a:rPr lang="tr-TR" sz="1600" dirty="0" smtClean="0"/>
              <a:t>hâline getirmeyecektir</a:t>
            </a:r>
            <a:r>
              <a:rPr lang="tr-TR" sz="1600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41806" y="1785833"/>
            <a:ext cx="263431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>
                <a:ea typeface="Lato" panose="020F0502020204030203" pitchFamily="34" charset="0"/>
                <a:cs typeface="Lato" panose="020F0502020204030203" pitchFamily="34" charset="0"/>
              </a:rPr>
              <a:t>Geçerli</a:t>
            </a:r>
            <a:r>
              <a:rPr lang="en-US" sz="17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700" dirty="0" err="1">
                <a:ea typeface="Lato" panose="020F0502020204030203" pitchFamily="34" charset="0"/>
                <a:cs typeface="Lato" panose="020F0502020204030203" pitchFamily="34" charset="0"/>
              </a:rPr>
              <a:t>gizlilik</a:t>
            </a:r>
            <a:r>
              <a:rPr lang="en-US" sz="17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700" dirty="0" err="1">
                <a:ea typeface="Lato" panose="020F0502020204030203" pitchFamily="34" charset="0"/>
                <a:cs typeface="Lato" panose="020F0502020204030203" pitchFamily="34" charset="0"/>
              </a:rPr>
              <a:t>politikaları</a:t>
            </a:r>
            <a:r>
              <a:rPr lang="en-US" sz="1700" dirty="0"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700" dirty="0" err="1">
                <a:ea typeface="Lato" panose="020F0502020204030203" pitchFamily="34" charset="0"/>
                <a:cs typeface="Lato" panose="020F0502020204030203" pitchFamily="34" charset="0"/>
              </a:rPr>
              <a:t>bilişim</a:t>
            </a:r>
            <a:r>
              <a:rPr lang="en-US" sz="17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700" dirty="0" err="1">
                <a:ea typeface="Lato" panose="020F0502020204030203" pitchFamily="34" charset="0"/>
                <a:cs typeface="Lato" panose="020F0502020204030203" pitchFamily="34" charset="0"/>
              </a:rPr>
              <a:t>güvenliği</a:t>
            </a:r>
            <a:r>
              <a:rPr lang="en-US" sz="17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700" dirty="0" err="1">
                <a:ea typeface="Lato" panose="020F0502020204030203" pitchFamily="34" charset="0"/>
                <a:cs typeface="Lato" panose="020F0502020204030203" pitchFamily="34" charset="0"/>
              </a:rPr>
              <a:t>politikaları</a:t>
            </a:r>
            <a:r>
              <a:rPr lang="en-US" sz="17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700" dirty="0" err="1">
                <a:ea typeface="Lato" panose="020F0502020204030203" pitchFamily="34" charset="0"/>
                <a:cs typeface="Lato" panose="020F0502020204030203" pitchFamily="34" charset="0"/>
              </a:rPr>
              <a:t>ve</a:t>
            </a:r>
            <a:r>
              <a:rPr lang="en-US" sz="17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700" dirty="0" err="1">
                <a:ea typeface="Lato" panose="020F0502020204030203" pitchFamily="34" charset="0"/>
                <a:cs typeface="Lato" panose="020F0502020204030203" pitchFamily="34" charset="0"/>
              </a:rPr>
              <a:t>kanun</a:t>
            </a:r>
            <a:r>
              <a:rPr lang="en-US" sz="1700" dirty="0"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700" dirty="0" err="1">
                <a:ea typeface="Lato" panose="020F0502020204030203" pitchFamily="34" charset="0"/>
                <a:cs typeface="Lato" panose="020F0502020204030203" pitchFamily="34" charset="0"/>
              </a:rPr>
              <a:t>mevzuat</a:t>
            </a:r>
            <a:r>
              <a:rPr lang="en-US" sz="1700" dirty="0">
                <a:ea typeface="Lato" panose="020F0502020204030203" pitchFamily="34" charset="0"/>
                <a:cs typeface="Lato" panose="020F0502020204030203" pitchFamily="34" charset="0"/>
              </a:rPr>
              <a:t> vb</a:t>
            </a:r>
            <a:r>
              <a:rPr lang="en-US" sz="1700" dirty="0" smtClean="0"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700" dirty="0" err="1" smtClean="0">
                <a:ea typeface="Lato" panose="020F0502020204030203" pitchFamily="34" charset="0"/>
                <a:cs typeface="Lato" panose="020F0502020204030203" pitchFamily="34" charset="0"/>
              </a:rPr>
              <a:t>uyarınca</a:t>
            </a:r>
            <a:r>
              <a:rPr lang="en-US" sz="1700" dirty="0" smtClean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700" dirty="0" err="1">
                <a:ea typeface="Lato" panose="020F0502020204030203" pitchFamily="34" charset="0"/>
                <a:cs typeface="Lato" panose="020F0502020204030203" pitchFamily="34" charset="0"/>
              </a:rPr>
              <a:t>kullanıcılarının</a:t>
            </a:r>
            <a:r>
              <a:rPr lang="en-US" sz="17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700" dirty="0" err="1">
                <a:ea typeface="Lato" panose="020F0502020204030203" pitchFamily="34" charset="0"/>
                <a:cs typeface="Lato" panose="020F0502020204030203" pitchFamily="34" charset="0"/>
              </a:rPr>
              <a:t>gizliliğini</a:t>
            </a:r>
            <a:r>
              <a:rPr lang="en-US" sz="17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700" dirty="0" err="1">
                <a:ea typeface="Lato" panose="020F0502020204030203" pitchFamily="34" charset="0"/>
                <a:cs typeface="Lato" panose="020F0502020204030203" pitchFamily="34" charset="0"/>
              </a:rPr>
              <a:t>koruyacaktır</a:t>
            </a:r>
            <a:r>
              <a:rPr lang="en-US" sz="1700" dirty="0"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7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TextBox 100"/>
          <p:cNvSpPr txBox="1"/>
          <p:nvPr/>
        </p:nvSpPr>
        <p:spPr>
          <a:xfrm>
            <a:off x="9247932" y="1471613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3"/>
                </a:solidFill>
                <a:latin typeface="Montseraat"/>
                <a:ea typeface="Lato" panose="020F0502020204030203" pitchFamily="34" charset="0"/>
                <a:cs typeface="Lato" panose="020F0502020204030203" pitchFamily="34" charset="0"/>
              </a:rPr>
              <a:t>G</a:t>
            </a:r>
            <a:r>
              <a:rPr lang="tr-TR" b="1" dirty="0" smtClean="0">
                <a:solidFill>
                  <a:schemeClr val="accent3"/>
                </a:solidFill>
                <a:latin typeface="Montseraat"/>
                <a:ea typeface="Lato" panose="020F0502020204030203" pitchFamily="34" charset="0"/>
                <a:cs typeface="Lato" panose="020F0502020204030203" pitchFamily="34" charset="0"/>
              </a:rPr>
              <a:t>İZLİLİ</a:t>
            </a:r>
            <a:r>
              <a:rPr lang="en-US" b="1" dirty="0" smtClean="0">
                <a:solidFill>
                  <a:schemeClr val="accent3"/>
                </a:solidFill>
                <a:latin typeface="Montseraat"/>
                <a:ea typeface="Lato" panose="020F0502020204030203" pitchFamily="34" charset="0"/>
                <a:cs typeface="Lato" panose="020F0502020204030203" pitchFamily="34" charset="0"/>
              </a:rPr>
              <a:t>K</a:t>
            </a:r>
            <a:endParaRPr lang="en-US" b="1" dirty="0">
              <a:solidFill>
                <a:schemeClr val="accent3"/>
              </a:solidFill>
              <a:latin typeface="Montseraa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extBox 100"/>
          <p:cNvSpPr txBox="1"/>
          <p:nvPr/>
        </p:nvSpPr>
        <p:spPr>
          <a:xfrm>
            <a:off x="1011982" y="3480853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accent4">
                    <a:lumMod val="50000"/>
                  </a:schemeClr>
                </a:solidFill>
                <a:latin typeface="Montseraat"/>
                <a:ea typeface="Lato" panose="020F0502020204030203" pitchFamily="34" charset="0"/>
                <a:cs typeface="Lato" panose="020F0502020204030203" pitchFamily="34" charset="0"/>
              </a:rPr>
              <a:t>SAYGI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Montseraa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TextBox 100"/>
          <p:cNvSpPr txBox="1"/>
          <p:nvPr/>
        </p:nvSpPr>
        <p:spPr>
          <a:xfrm>
            <a:off x="9944822" y="3620937"/>
            <a:ext cx="186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seraat"/>
                <a:ea typeface="Lato" panose="020F0502020204030203" pitchFamily="34" charset="0"/>
                <a:cs typeface="Lato" panose="020F0502020204030203" pitchFamily="34" charset="0"/>
              </a:rPr>
              <a:t>SORUMLULUK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Montseraa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638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Master">
  <a:themeElements>
    <a:clrScheme name="Socialike_Br_D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5408F"/>
      </a:accent1>
      <a:accent2>
        <a:srgbClr val="00B6F1"/>
      </a:accent2>
      <a:accent3>
        <a:srgbClr val="62BA46"/>
      </a:accent3>
      <a:accent4>
        <a:srgbClr val="F6921E"/>
      </a:accent4>
      <a:accent5>
        <a:srgbClr val="E1E319"/>
      </a:accent5>
      <a:accent6>
        <a:srgbClr val="37CA9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3622</TotalTime>
  <Words>1640</Words>
  <Application>Microsoft Office PowerPoint</Application>
  <PresentationFormat>Geniş ekran</PresentationFormat>
  <Paragraphs>317</Paragraphs>
  <Slides>25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40" baseType="lpstr">
      <vt:lpstr>Arial</vt:lpstr>
      <vt:lpstr>Calibri</vt:lpstr>
      <vt:lpstr>Calibri Light</vt:lpstr>
      <vt:lpstr>Gill Sans</vt:lpstr>
      <vt:lpstr>Lato</vt:lpstr>
      <vt:lpstr>Lato Black</vt:lpstr>
      <vt:lpstr>Microsoft New Tai Lue</vt:lpstr>
      <vt:lpstr>Montseraat</vt:lpstr>
      <vt:lpstr>Montserrat</vt:lpstr>
      <vt:lpstr>Montserrat Light</vt:lpstr>
      <vt:lpstr>Montserrat-Bold</vt:lpstr>
      <vt:lpstr>Montserrat-Regular</vt:lpstr>
      <vt:lpstr>Raleway</vt:lpstr>
      <vt:lpstr>ヒラギノ角ゴ ProN W3</vt:lpstr>
      <vt:lpstr>Theme_Master</vt:lpstr>
      <vt:lpstr>PowerPoint Sunusu</vt:lpstr>
      <vt:lpstr>Sunum Planı</vt:lpstr>
      <vt:lpstr>Sosyal Medya Kavramı </vt:lpstr>
      <vt:lpstr>PowerPoint Sunusu</vt:lpstr>
      <vt:lpstr>PowerPoint Sunusu</vt:lpstr>
      <vt:lpstr>Sosyal Medyanın Avantajları </vt:lpstr>
      <vt:lpstr>Halk Kütüphaneleri Sosyal Medyayı Neden Kullanıyor?</vt:lpstr>
      <vt:lpstr>PowerPoint Sunusu</vt:lpstr>
      <vt:lpstr>Kütüphanelerin Sosyal Medya Paylaşımlarında Uyması Gereken Evrensel İlkeler</vt:lpstr>
      <vt:lpstr>Kütüphanelerin Sosyal Medya Politikasında Kurumsal İlkeler</vt:lpstr>
      <vt:lpstr>Kütüphanelerin Sosyal Medya Paylaşımlarında Dikkat Edilmesi Gerekenler</vt:lpstr>
      <vt:lpstr>Kütüphanelerin Sosyal Medya Paylaşımlarında Uyulması Gereken Hukuki İlkeler</vt:lpstr>
      <vt:lpstr>Etkili Sosyal Medya İçerik Takvimi Nasıl Hazırlanır?</vt:lpstr>
      <vt:lpstr>Kütüphanelerin Sosyal Medya Hesaplarında Paylaşabileceği İçerikler</vt:lpstr>
      <vt:lpstr>İçerik Planı Hazırlamak İçin İpuçları</vt:lpstr>
      <vt:lpstr>  Örnek Sosyal Medya İçerik Takvimi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ismail</cp:lastModifiedBy>
  <cp:revision>591</cp:revision>
  <dcterms:created xsi:type="dcterms:W3CDTF">2016-12-30T12:29:18Z</dcterms:created>
  <dcterms:modified xsi:type="dcterms:W3CDTF">2019-01-16T23:02:54Z</dcterms:modified>
</cp:coreProperties>
</file>